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98" r:id="rId2"/>
    <p:sldId id="366" r:id="rId3"/>
  </p:sldIdLst>
  <p:sldSz cx="9906000" cy="6858000" type="A4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Broadband Adoption Programs" id="{1E7DD9E6-8846-8448-AF36-6CA7C36D3FBC}">
          <p14:sldIdLst>
            <p14:sldId id="298"/>
            <p14:sldId id="36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32" userDrawn="1">
          <p15:clr>
            <a:srgbClr val="A4A3A4"/>
          </p15:clr>
        </p15:guide>
        <p15:guide id="2" orient="horz" pos="4096" userDrawn="1">
          <p15:clr>
            <a:srgbClr val="A4A3A4"/>
          </p15:clr>
        </p15:guide>
        <p15:guide id="3" orient="horz" pos="3688" userDrawn="1">
          <p15:clr>
            <a:srgbClr val="A4A3A4"/>
          </p15:clr>
        </p15:guide>
        <p15:guide id="4" orient="horz" pos="760" userDrawn="1">
          <p15:clr>
            <a:srgbClr val="A4A3A4"/>
          </p15:clr>
        </p15:guide>
        <p15:guide id="5" orient="horz" pos="488" userDrawn="1">
          <p15:clr>
            <a:srgbClr val="A4A3A4"/>
          </p15:clr>
        </p15:guide>
        <p15:guide id="6" pos="251" userDrawn="1">
          <p15:clr>
            <a:srgbClr val="A4A3A4"/>
          </p15:clr>
        </p15:guide>
        <p15:guide id="7" pos="5991" userDrawn="1">
          <p15:clr>
            <a:srgbClr val="A4A3A4"/>
          </p15:clr>
        </p15:guide>
        <p15:guide id="8" pos="31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009FDB"/>
    <a:srgbClr val="007A3E"/>
    <a:srgbClr val="F2F2F2"/>
    <a:srgbClr val="191919"/>
    <a:srgbClr val="CF2A2A"/>
    <a:srgbClr val="EFEFEF"/>
    <a:srgbClr val="4CA90C"/>
    <a:srgbClr val="FFB81C"/>
    <a:srgbClr val="0C2577"/>
    <a:srgbClr val="66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8929" autoAdjust="0"/>
  </p:normalViewPr>
  <p:slideViewPr>
    <p:cSldViewPr snapToGrid="0">
      <p:cViewPr varScale="1">
        <p:scale>
          <a:sx n="84" d="100"/>
          <a:sy n="84" d="100"/>
        </p:scale>
        <p:origin x="726" y="78"/>
      </p:cViewPr>
      <p:guideLst>
        <p:guide orient="horz" pos="232"/>
        <p:guide orient="horz" pos="4096"/>
        <p:guide orient="horz" pos="3688"/>
        <p:guide orient="horz" pos="760"/>
        <p:guide orient="horz" pos="488"/>
        <p:guide pos="251"/>
        <p:guide pos="5991"/>
        <p:guide pos="3120"/>
      </p:guideLst>
    </p:cSldViewPr>
  </p:slideViewPr>
  <p:outlineViewPr>
    <p:cViewPr>
      <p:scale>
        <a:sx n="33" d="100"/>
        <a:sy n="33" d="100"/>
      </p:scale>
      <p:origin x="0" y="5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00"/>
    </p:cViewPr>
  </p:sorterViewPr>
  <p:notesViewPr>
    <p:cSldViewPr snapToGrid="0">
      <p:cViewPr varScale="1">
        <p:scale>
          <a:sx n="83" d="100"/>
          <a:sy n="83" d="100"/>
        </p:scale>
        <p:origin x="381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4A5829C-7C6A-DF41-92FC-FE30E34D6DBD}" type="datetimeFigureOut">
              <a:rPr lang="en-US" smtClean="0"/>
              <a:t>11/3/2017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600A37F-B7DA-9E4D-A068-4D61982E80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16570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6C7A9F4-9AF1-BE4F-A500-2756F8488435}" type="datetimeFigureOut">
              <a:rPr lang="en-US" smtClean="0"/>
              <a:t>11/3/2017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87425" y="696913"/>
            <a:ext cx="503555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CFD9196-B747-C840-B910-EBFFFCF75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86214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ption 1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black">
          <a:xfrm>
            <a:off x="9163804" y="6061077"/>
            <a:ext cx="415437" cy="511174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405597" y="6329848"/>
            <a:ext cx="8758206" cy="274157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pPr marL="0" marR="0" indent="0" algn="l" defTabSz="342991" rtl="0" eaLnBrk="1" fontAlgn="auto" latinLnBrk="0" hangingPunct="1">
              <a:lnSpc>
                <a:spcPts val="563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b="1" dirty="0">
                <a:solidFill>
                  <a:schemeClr val="tx2"/>
                </a:solidFill>
                <a:latin typeface="Cambria" panose="02040503050406030204" pitchFamily="18" charset="0"/>
              </a:rPr>
              <a:t>PRIVILEGED AND CONFIDENTIAL– ATTORNEY / CLIENT COMMUNICATION</a:t>
            </a:r>
          </a:p>
          <a:p>
            <a:pPr marL="0" marR="0" indent="0" algn="l" defTabSz="342991" rtl="0" eaLnBrk="1" fontAlgn="auto" latinLnBrk="0" hangingPunct="1">
              <a:lnSpc>
                <a:spcPts val="563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50" dirty="0">
                <a:solidFill>
                  <a:schemeClr val="tx2"/>
                </a:solidFill>
                <a:latin typeface="Cambria" panose="02040503050406030204" pitchFamily="18" charset="0"/>
              </a:rPr>
              <a:t>© 2017 AT&amp;T Intellectual</a:t>
            </a:r>
            <a:r>
              <a:rPr lang="en-US" sz="450" baseline="0" dirty="0">
                <a:solidFill>
                  <a:schemeClr val="tx2"/>
                </a:solidFill>
                <a:latin typeface="Cambria" panose="02040503050406030204" pitchFamily="18" charset="0"/>
              </a:rPr>
              <a:t> Property. All rights reserved.</a:t>
            </a:r>
            <a:r>
              <a:rPr lang="en-US" sz="450" dirty="0">
                <a:solidFill>
                  <a:schemeClr val="tx2"/>
                </a:solidFill>
                <a:latin typeface="Cambria" panose="02040503050406030204" pitchFamily="18" charset="0"/>
              </a:rPr>
              <a:t> AT&amp;T, Globe logo, Mobilizing Your World and DIRECTV are registered trademarks and service marks of AT&amp;T Intellectual Property and/or AT&amp;T affiliated companies. All other marks are the property of their respective owners. AT&amp;T Proprietary (Internal Use Only). Not for use or disclosure outside the AT&amp;T companies except under written agreement.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405382" y="594859"/>
            <a:ext cx="4559168" cy="244486"/>
          </a:xfrm>
        </p:spPr>
        <p:txBody>
          <a:bodyPr/>
          <a:lstStyle>
            <a:lvl1pPr marL="0" indent="0">
              <a:spcAft>
                <a:spcPts val="300"/>
              </a:spcAft>
              <a:buFontTx/>
              <a:buNone/>
              <a:defRPr sz="1050" b="0" i="0">
                <a:solidFill>
                  <a:schemeClr val="bg2"/>
                </a:solidFill>
              </a:defRPr>
            </a:lvl1pPr>
            <a:lvl2pPr marL="0" indent="0">
              <a:spcAft>
                <a:spcPts val="300"/>
              </a:spcAft>
              <a:buFontTx/>
              <a:buNone/>
              <a:defRPr sz="1050">
                <a:solidFill>
                  <a:schemeClr val="bg2"/>
                </a:solidFill>
              </a:defRPr>
            </a:lvl2pPr>
            <a:lvl3pPr marL="0" indent="0">
              <a:spcAft>
                <a:spcPts val="300"/>
              </a:spcAft>
              <a:buFontTx/>
              <a:buNone/>
              <a:defRPr sz="1050">
                <a:solidFill>
                  <a:schemeClr val="bg2"/>
                </a:solidFill>
              </a:defRPr>
            </a:lvl3pPr>
            <a:lvl4pPr marL="0" indent="0">
              <a:spcAft>
                <a:spcPts val="300"/>
              </a:spcAft>
              <a:buFontTx/>
              <a:buNone/>
              <a:defRPr sz="1050">
                <a:solidFill>
                  <a:schemeClr val="bg2"/>
                </a:solidFill>
              </a:defRPr>
            </a:lvl4pPr>
            <a:lvl5pPr marL="0" indent="0">
              <a:spcAft>
                <a:spcPts val="300"/>
              </a:spcAft>
              <a:buFontTx/>
              <a:buNone/>
              <a:defRPr sz="1050"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5379" y="927100"/>
            <a:ext cx="9109737" cy="1523098"/>
          </a:xfrm>
          <a:effectLst/>
        </p:spPr>
        <p:txBody>
          <a:bodyPr anchor="b" anchorCtr="0"/>
          <a:lstStyle>
            <a:lvl1pPr>
              <a:lnSpc>
                <a:spcPct val="82000"/>
              </a:lnSpc>
              <a:spcAft>
                <a:spcPts val="600"/>
              </a:spcAft>
              <a:defRPr sz="270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405379" y="2459736"/>
            <a:ext cx="9113520" cy="914400"/>
          </a:xfrm>
          <a:effectLst/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05382" y="3474725"/>
            <a:ext cx="4559168" cy="2335211"/>
          </a:xfrm>
        </p:spPr>
        <p:txBody>
          <a:bodyPr/>
          <a:lstStyle>
            <a:lvl1pPr marL="0" indent="0">
              <a:lnSpc>
                <a:spcPct val="100000"/>
              </a:lnSpc>
              <a:spcAft>
                <a:spcPts val="450"/>
              </a:spcAft>
              <a:buFontTx/>
              <a:buNone/>
              <a:defRPr sz="1500">
                <a:solidFill>
                  <a:schemeClr val="bg2"/>
                </a:solidFill>
              </a:defRPr>
            </a:lvl1pPr>
            <a:lvl2pPr marL="0" indent="0">
              <a:lnSpc>
                <a:spcPct val="100000"/>
              </a:lnSpc>
              <a:spcAft>
                <a:spcPts val="450"/>
              </a:spcAft>
              <a:buFontTx/>
              <a:buNone/>
              <a:defRPr sz="1500">
                <a:solidFill>
                  <a:schemeClr val="bg2"/>
                </a:solidFill>
              </a:defRPr>
            </a:lvl2pPr>
            <a:lvl3pPr marL="0" indent="0">
              <a:lnSpc>
                <a:spcPct val="100000"/>
              </a:lnSpc>
              <a:spcAft>
                <a:spcPts val="450"/>
              </a:spcAft>
              <a:buFontTx/>
              <a:buNone/>
              <a:defRPr sz="1500">
                <a:solidFill>
                  <a:schemeClr val="bg2"/>
                </a:solidFill>
              </a:defRPr>
            </a:lvl3pPr>
            <a:lvl4pPr marL="0" indent="0">
              <a:lnSpc>
                <a:spcPct val="100000"/>
              </a:lnSpc>
              <a:spcAft>
                <a:spcPts val="450"/>
              </a:spcAft>
              <a:buFontTx/>
              <a:buNone/>
              <a:defRPr sz="1500">
                <a:solidFill>
                  <a:schemeClr val="bg2"/>
                </a:solidFill>
              </a:defRPr>
            </a:lvl4pPr>
            <a:lvl5pPr marL="0" indent="0">
              <a:lnSpc>
                <a:spcPct val="100000"/>
              </a:lnSpc>
              <a:spcAft>
                <a:spcPts val="450"/>
              </a:spcAft>
              <a:buFontTx/>
              <a:buNone/>
              <a:defRPr sz="15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9143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341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774701"/>
            <a:ext cx="9906000" cy="60833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405379" y="1634067"/>
            <a:ext cx="9109737" cy="1515534"/>
          </a:xfrm>
        </p:spPr>
        <p:txBody>
          <a:bodyPr anchor="b" anchorCtr="0"/>
          <a:lstStyle>
            <a:lvl1pPr>
              <a:lnSpc>
                <a:spcPct val="82000"/>
              </a:lnSpc>
              <a:spcAft>
                <a:spcPts val="600"/>
              </a:spcAft>
              <a:defRPr sz="270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3"/>
          </p:nvPr>
        </p:nvSpPr>
        <p:spPr bwMode="white">
          <a:xfrm>
            <a:off x="405382" y="3608394"/>
            <a:ext cx="4559168" cy="2246311"/>
          </a:xfrm>
        </p:spPr>
        <p:txBody>
          <a:bodyPr/>
          <a:lstStyle>
            <a:lvl1pPr marL="0" indent="0">
              <a:lnSpc>
                <a:spcPct val="90000"/>
              </a:lnSpc>
              <a:spcAft>
                <a:spcPts val="450"/>
              </a:spcAft>
              <a:buFontTx/>
              <a:buNone/>
              <a:defRPr sz="1800">
                <a:solidFill>
                  <a:schemeClr val="tx1"/>
                </a:solidFill>
              </a:defRPr>
            </a:lvl1pPr>
            <a:lvl2pPr marL="0" indent="0">
              <a:lnSpc>
                <a:spcPct val="90000"/>
              </a:lnSpc>
              <a:spcAft>
                <a:spcPts val="450"/>
              </a:spcAft>
              <a:buFontTx/>
              <a:buNone/>
              <a:defRPr sz="1800">
                <a:solidFill>
                  <a:schemeClr val="tx1"/>
                </a:solidFill>
              </a:defRPr>
            </a:lvl2pPr>
            <a:lvl3pPr marL="0" indent="0">
              <a:lnSpc>
                <a:spcPct val="90000"/>
              </a:lnSpc>
              <a:spcAft>
                <a:spcPts val="450"/>
              </a:spcAft>
              <a:buFontTx/>
              <a:buNone/>
              <a:defRPr sz="1800">
                <a:solidFill>
                  <a:schemeClr val="tx1"/>
                </a:solidFill>
              </a:defRPr>
            </a:lvl3pPr>
            <a:lvl4pPr marL="0" indent="0">
              <a:lnSpc>
                <a:spcPct val="90000"/>
              </a:lnSpc>
              <a:spcAft>
                <a:spcPts val="450"/>
              </a:spcAft>
              <a:buFontTx/>
              <a:buNone/>
              <a:defRPr sz="1800">
                <a:solidFill>
                  <a:schemeClr val="tx1"/>
                </a:solidFill>
              </a:defRPr>
            </a:lvl4pPr>
            <a:lvl5pPr marL="0" indent="0">
              <a:lnSpc>
                <a:spcPct val="90000"/>
              </a:lnSpc>
              <a:spcAft>
                <a:spcPts val="450"/>
              </a:spcAft>
              <a:buFontTx/>
              <a:buNone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black">
          <a:xfrm>
            <a:off x="9175757" y="6075788"/>
            <a:ext cx="403484" cy="496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494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Optio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774701"/>
            <a:ext cx="9906000" cy="6083300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405379" y="1642537"/>
            <a:ext cx="9109737" cy="1512147"/>
          </a:xfrm>
        </p:spPr>
        <p:txBody>
          <a:bodyPr anchor="b" anchorCtr="0"/>
          <a:lstStyle>
            <a:lvl1pPr>
              <a:lnSpc>
                <a:spcPct val="82000"/>
              </a:lnSpc>
              <a:spcAft>
                <a:spcPts val="600"/>
              </a:spcAft>
              <a:defRPr sz="270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3"/>
          </p:nvPr>
        </p:nvSpPr>
        <p:spPr bwMode="white">
          <a:xfrm>
            <a:off x="405382" y="3608394"/>
            <a:ext cx="4559168" cy="2246311"/>
          </a:xfrm>
        </p:spPr>
        <p:txBody>
          <a:bodyPr/>
          <a:lstStyle>
            <a:lvl1pPr marL="0" indent="0">
              <a:lnSpc>
                <a:spcPct val="90000"/>
              </a:lnSpc>
              <a:spcAft>
                <a:spcPts val="450"/>
              </a:spcAft>
              <a:buFontTx/>
              <a:buNone/>
              <a:defRPr sz="1800">
                <a:solidFill>
                  <a:srgbClr val="FFFFFF"/>
                </a:solidFill>
              </a:defRPr>
            </a:lvl1pPr>
            <a:lvl2pPr marL="0" indent="0">
              <a:lnSpc>
                <a:spcPct val="90000"/>
              </a:lnSpc>
              <a:spcAft>
                <a:spcPts val="450"/>
              </a:spcAft>
              <a:buFontTx/>
              <a:buNone/>
              <a:defRPr sz="1800">
                <a:solidFill>
                  <a:srgbClr val="FFFFFF"/>
                </a:solidFill>
              </a:defRPr>
            </a:lvl2pPr>
            <a:lvl3pPr marL="0" indent="0">
              <a:lnSpc>
                <a:spcPct val="90000"/>
              </a:lnSpc>
              <a:spcAft>
                <a:spcPts val="450"/>
              </a:spcAft>
              <a:buFontTx/>
              <a:buNone/>
              <a:defRPr sz="1800">
                <a:solidFill>
                  <a:srgbClr val="FFFFFF"/>
                </a:solidFill>
              </a:defRPr>
            </a:lvl3pPr>
            <a:lvl4pPr marL="0" indent="0">
              <a:lnSpc>
                <a:spcPct val="90000"/>
              </a:lnSpc>
              <a:spcAft>
                <a:spcPts val="450"/>
              </a:spcAft>
              <a:buFontTx/>
              <a:buNone/>
              <a:defRPr sz="1800">
                <a:solidFill>
                  <a:srgbClr val="FFFFFF"/>
                </a:solidFill>
              </a:defRPr>
            </a:lvl4pPr>
            <a:lvl5pPr marL="0" indent="0">
              <a:lnSpc>
                <a:spcPct val="90000"/>
              </a:lnSpc>
              <a:spcAft>
                <a:spcPts val="450"/>
              </a:spcAft>
              <a:buFontTx/>
              <a:buNone/>
              <a:defRPr sz="18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black">
          <a:xfrm>
            <a:off x="9163804" y="6061077"/>
            <a:ext cx="415437" cy="511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44483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Option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05379" y="1642537"/>
            <a:ext cx="9109737" cy="1512147"/>
          </a:xfrm>
        </p:spPr>
        <p:txBody>
          <a:bodyPr anchor="b" anchorCtr="0"/>
          <a:lstStyle>
            <a:lvl1pPr>
              <a:lnSpc>
                <a:spcPct val="82000"/>
              </a:lnSpc>
              <a:spcAft>
                <a:spcPts val="600"/>
              </a:spcAft>
              <a:defRPr sz="270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05382" y="3608394"/>
            <a:ext cx="4559168" cy="2246311"/>
          </a:xfrm>
        </p:spPr>
        <p:txBody>
          <a:bodyPr/>
          <a:lstStyle>
            <a:lvl1pPr marL="0" indent="0">
              <a:lnSpc>
                <a:spcPct val="90000"/>
              </a:lnSpc>
              <a:spcAft>
                <a:spcPts val="450"/>
              </a:spcAft>
              <a:buFontTx/>
              <a:buNone/>
              <a:defRPr sz="1800">
                <a:solidFill>
                  <a:schemeClr val="tx2"/>
                </a:solidFill>
              </a:defRPr>
            </a:lvl1pPr>
            <a:lvl2pPr marL="0" indent="0">
              <a:lnSpc>
                <a:spcPct val="90000"/>
              </a:lnSpc>
              <a:spcAft>
                <a:spcPts val="450"/>
              </a:spcAft>
              <a:buFontTx/>
              <a:buNone/>
              <a:defRPr sz="1800">
                <a:solidFill>
                  <a:schemeClr val="tx2"/>
                </a:solidFill>
              </a:defRPr>
            </a:lvl2pPr>
            <a:lvl3pPr marL="0" indent="0">
              <a:lnSpc>
                <a:spcPct val="90000"/>
              </a:lnSpc>
              <a:spcAft>
                <a:spcPts val="450"/>
              </a:spcAft>
              <a:buFontTx/>
              <a:buNone/>
              <a:defRPr sz="1800">
                <a:solidFill>
                  <a:schemeClr val="tx2"/>
                </a:solidFill>
              </a:defRPr>
            </a:lvl3pPr>
            <a:lvl4pPr marL="0" indent="0">
              <a:lnSpc>
                <a:spcPct val="90000"/>
              </a:lnSpc>
              <a:spcAft>
                <a:spcPts val="450"/>
              </a:spcAft>
              <a:buFontTx/>
              <a:buNone/>
              <a:defRPr sz="1800">
                <a:solidFill>
                  <a:schemeClr val="tx2"/>
                </a:solidFill>
              </a:defRPr>
            </a:lvl4pPr>
            <a:lvl5pPr marL="0" indent="0">
              <a:lnSpc>
                <a:spcPct val="90000"/>
              </a:lnSpc>
              <a:spcAft>
                <a:spcPts val="450"/>
              </a:spcAft>
              <a:buFontTx/>
              <a:buNone/>
              <a:defRPr sz="18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94639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Option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4" hasCustomPrompt="1"/>
          </p:nvPr>
        </p:nvSpPr>
        <p:spPr>
          <a:xfrm>
            <a:off x="0" y="774700"/>
            <a:ext cx="9906000" cy="6083300"/>
          </a:xfrm>
          <a:solidFill>
            <a:schemeClr val="bg2"/>
          </a:solidFill>
        </p:spPr>
        <p:txBody>
          <a:bodyPr/>
          <a:lstStyle>
            <a:lvl1pPr>
              <a:defRPr sz="135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Drag picture to placeholder or click icon to add. The Globe Alone logo should sit on top of picture.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405379" y="1638300"/>
            <a:ext cx="9109737" cy="1516378"/>
          </a:xfrm>
        </p:spPr>
        <p:txBody>
          <a:bodyPr anchor="b" anchorCtr="0"/>
          <a:lstStyle>
            <a:lvl1pPr>
              <a:lnSpc>
                <a:spcPct val="82000"/>
              </a:lnSpc>
              <a:spcAft>
                <a:spcPts val="600"/>
              </a:spcAft>
              <a:defRPr sz="270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05382" y="3608394"/>
            <a:ext cx="4559168" cy="2246311"/>
          </a:xfrm>
        </p:spPr>
        <p:txBody>
          <a:bodyPr/>
          <a:lstStyle>
            <a:lvl1pPr marL="0" indent="0">
              <a:lnSpc>
                <a:spcPct val="90000"/>
              </a:lnSpc>
              <a:spcAft>
                <a:spcPts val="450"/>
              </a:spcAft>
              <a:buFontTx/>
              <a:buNone/>
              <a:defRPr sz="1800">
                <a:solidFill>
                  <a:schemeClr val="tx2"/>
                </a:solidFill>
              </a:defRPr>
            </a:lvl1pPr>
            <a:lvl2pPr marL="0" indent="0">
              <a:lnSpc>
                <a:spcPct val="90000"/>
              </a:lnSpc>
              <a:spcAft>
                <a:spcPts val="450"/>
              </a:spcAft>
              <a:buFontTx/>
              <a:buNone/>
              <a:defRPr sz="1800">
                <a:solidFill>
                  <a:schemeClr val="tx2"/>
                </a:solidFill>
              </a:defRPr>
            </a:lvl2pPr>
            <a:lvl3pPr marL="0" indent="0">
              <a:lnSpc>
                <a:spcPct val="90000"/>
              </a:lnSpc>
              <a:spcAft>
                <a:spcPts val="450"/>
              </a:spcAft>
              <a:buFontTx/>
              <a:buNone/>
              <a:defRPr sz="1800">
                <a:solidFill>
                  <a:schemeClr val="tx2"/>
                </a:solidFill>
              </a:defRPr>
            </a:lvl3pPr>
            <a:lvl4pPr marL="0" indent="0">
              <a:lnSpc>
                <a:spcPct val="90000"/>
              </a:lnSpc>
              <a:spcAft>
                <a:spcPts val="450"/>
              </a:spcAft>
              <a:buFontTx/>
              <a:buNone/>
              <a:defRPr sz="1800">
                <a:solidFill>
                  <a:schemeClr val="tx2"/>
                </a:solidFill>
              </a:defRPr>
            </a:lvl4pPr>
            <a:lvl5pPr marL="0" indent="0">
              <a:lnSpc>
                <a:spcPct val="90000"/>
              </a:lnSpc>
              <a:spcAft>
                <a:spcPts val="450"/>
              </a:spcAft>
              <a:buFontTx/>
              <a:buNone/>
              <a:defRPr sz="18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69542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12CB907E-C602-C34B-93F7-CA9E40714286}" type="slidenum">
              <a:rPr lang="en-US" smtClean="0"/>
              <a:pPr/>
              <a:t>‹#›</a:t>
            </a:fld>
            <a:r>
              <a:rPr lang="en-US"/>
              <a:t> 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97333" y="1139829"/>
            <a:ext cx="9111397" cy="48117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398992" y="522779"/>
            <a:ext cx="9109737" cy="342206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472222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341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CB907E-C602-C34B-93F7-CA9E40714286}" type="slidenum">
              <a:rPr lang="en-US" smtClean="0"/>
              <a:pPr/>
              <a:t>‹#›</a:t>
            </a:fld>
            <a:r>
              <a:rPr lang="en-US"/>
              <a:t>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2"/>
          </p:nvPr>
        </p:nvSpPr>
        <p:spPr>
          <a:xfrm>
            <a:off x="398992" y="1139629"/>
            <a:ext cx="9109737" cy="4800600"/>
          </a:xfrm>
        </p:spPr>
        <p:txBody>
          <a:bodyPr/>
          <a:lstStyle>
            <a:lvl1pPr>
              <a:lnSpc>
                <a:spcPct val="90000"/>
              </a:lnSpc>
              <a:spcAft>
                <a:spcPts val="450"/>
              </a:spcAft>
              <a:defRPr sz="1800" baseline="0"/>
            </a:lvl1pPr>
            <a:lvl2pPr>
              <a:defRPr b="1">
                <a:solidFill>
                  <a:schemeClr val="tx1"/>
                </a:solidFill>
              </a:defRPr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7092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C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CB907E-C602-C34B-93F7-CA9E40714286}" type="slidenum">
              <a:rPr lang="en-US" smtClean="0"/>
              <a:pPr/>
              <a:t>‹#›</a:t>
            </a:fld>
            <a:r>
              <a:rPr lang="en-US"/>
              <a:t>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2"/>
          </p:nvPr>
        </p:nvSpPr>
        <p:spPr>
          <a:xfrm>
            <a:off x="398991" y="1139825"/>
            <a:ext cx="4437611" cy="48006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5"/>
          <p:cNvSpPr>
            <a:spLocks noGrp="1"/>
          </p:cNvSpPr>
          <p:nvPr>
            <p:ph sz="quarter" idx="13"/>
          </p:nvPr>
        </p:nvSpPr>
        <p:spPr>
          <a:xfrm>
            <a:off x="5071119" y="1139825"/>
            <a:ext cx="4437611" cy="48006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2282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Col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CB907E-C602-C34B-93F7-CA9E40714286}" type="slidenum">
              <a:rPr lang="en-US" smtClean="0"/>
              <a:pPr/>
              <a:t>‹#›</a:t>
            </a:fld>
            <a:r>
              <a:rPr lang="en-US"/>
              <a:t>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2"/>
          </p:nvPr>
        </p:nvSpPr>
        <p:spPr>
          <a:xfrm>
            <a:off x="398991" y="1139825"/>
            <a:ext cx="4437611" cy="48006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5061104" y="1206500"/>
            <a:ext cx="4449346" cy="4648200"/>
          </a:xfrm>
        </p:spPr>
        <p:txBody>
          <a:bodyPr/>
          <a:lstStyle>
            <a:lvl1pPr>
              <a:defRPr sz="1350">
                <a:solidFill>
                  <a:schemeClr val="bg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69655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Col Ru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CB907E-C602-C34B-93F7-CA9E40714286}" type="slidenum">
              <a:rPr lang="en-US" smtClean="0"/>
              <a:pPr/>
              <a:t>‹#›</a:t>
            </a:fld>
            <a:r>
              <a:rPr lang="en-US"/>
              <a:t> </a:t>
            </a:r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4953000" y="1210030"/>
            <a:ext cx="0" cy="4654197"/>
          </a:xfrm>
          <a:prstGeom prst="line">
            <a:avLst/>
          </a:prstGeom>
          <a:ln w="6350" cmpd="sng"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328" y="522779"/>
            <a:ext cx="9109737" cy="342206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2"/>
          </p:nvPr>
        </p:nvSpPr>
        <p:spPr>
          <a:xfrm>
            <a:off x="396328" y="1139546"/>
            <a:ext cx="4358640" cy="48006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5"/>
          <p:cNvSpPr>
            <a:spLocks noGrp="1"/>
          </p:cNvSpPr>
          <p:nvPr>
            <p:ph sz="quarter" idx="13"/>
          </p:nvPr>
        </p:nvSpPr>
        <p:spPr>
          <a:xfrm>
            <a:off x="5150089" y="1139825"/>
            <a:ext cx="4358640" cy="48006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2619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/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CB907E-C602-C34B-93F7-CA9E40714286}" type="slidenum">
              <a:rPr lang="en-US" smtClean="0"/>
              <a:pPr/>
              <a:t>‹#›</a:t>
            </a:fld>
            <a:r>
              <a:rPr lang="en-US"/>
              <a:t>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2"/>
          </p:nvPr>
        </p:nvSpPr>
        <p:spPr>
          <a:xfrm>
            <a:off x="398992" y="1143000"/>
            <a:ext cx="5688457" cy="48006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5"/>
          <p:cNvSpPr>
            <a:spLocks noGrp="1"/>
          </p:cNvSpPr>
          <p:nvPr>
            <p:ph sz="quarter" idx="13"/>
          </p:nvPr>
        </p:nvSpPr>
        <p:spPr>
          <a:xfrm>
            <a:off x="6295924" y="1143000"/>
            <a:ext cx="3212806" cy="48006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673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black">
          <a:xfrm>
            <a:off x="9175757" y="6075788"/>
            <a:ext cx="503082" cy="496467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405597" y="6329848"/>
            <a:ext cx="8770160" cy="274157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pPr marL="60325" marR="0" indent="-60325" algn="just" defTabSz="342991" rtl="0" eaLnBrk="1" fontAlgn="auto" latinLnBrk="0" hangingPunct="1">
              <a:lnSpc>
                <a:spcPts val="563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dirty="0">
                <a:solidFill>
                  <a:schemeClr val="tx2"/>
                </a:solidFill>
                <a:latin typeface="Cambria" panose="02040503050406030204" pitchFamily="18" charset="0"/>
              </a:rPr>
              <a:t>© 2017 AT&amp;T Intellectual</a:t>
            </a:r>
            <a:r>
              <a:rPr lang="en-US" sz="600" baseline="0" dirty="0">
                <a:solidFill>
                  <a:schemeClr val="tx2"/>
                </a:solidFill>
                <a:latin typeface="Cambria" panose="02040503050406030204" pitchFamily="18" charset="0"/>
              </a:rPr>
              <a:t> Property. All rights reserved.</a:t>
            </a:r>
            <a:r>
              <a:rPr lang="en-US" sz="600" dirty="0">
                <a:solidFill>
                  <a:schemeClr val="tx2"/>
                </a:solidFill>
                <a:latin typeface="Cambria" panose="02040503050406030204" pitchFamily="18" charset="0"/>
              </a:rPr>
              <a:t> AT&amp;T, Globe logo, Mobilizing Your World and DIRECTV are registered trademarks and service marks of AT&amp;T Intellectual Property and/or AT&amp;T affiliated companies. All other marks are the property of their respective owners. AT&amp;T Proprietary (Internal Use Only). Not for use or disclosure outside the AT&amp;T companies except under written agreement.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405596" y="594859"/>
            <a:ext cx="4559168" cy="244486"/>
          </a:xfrm>
        </p:spPr>
        <p:txBody>
          <a:bodyPr/>
          <a:lstStyle>
            <a:lvl1pPr marL="0" indent="0">
              <a:spcAft>
                <a:spcPts val="300"/>
              </a:spcAft>
              <a:buFontTx/>
              <a:buNone/>
              <a:defRPr sz="1050">
                <a:solidFill>
                  <a:schemeClr val="tx2"/>
                </a:solidFill>
              </a:defRPr>
            </a:lvl1pPr>
            <a:lvl2pPr marL="0" indent="0">
              <a:spcAft>
                <a:spcPts val="300"/>
              </a:spcAft>
              <a:buFontTx/>
              <a:buNone/>
              <a:defRPr sz="1050">
                <a:solidFill>
                  <a:schemeClr val="tx2"/>
                </a:solidFill>
              </a:defRPr>
            </a:lvl2pPr>
            <a:lvl3pPr marL="0" indent="0">
              <a:spcAft>
                <a:spcPts val="300"/>
              </a:spcAft>
              <a:buFontTx/>
              <a:buNone/>
              <a:defRPr sz="1050">
                <a:solidFill>
                  <a:schemeClr val="tx2"/>
                </a:solidFill>
              </a:defRPr>
            </a:lvl3pPr>
            <a:lvl4pPr marL="0" indent="0">
              <a:spcAft>
                <a:spcPts val="300"/>
              </a:spcAft>
              <a:buFontTx/>
              <a:buNone/>
              <a:defRPr sz="1050">
                <a:solidFill>
                  <a:schemeClr val="tx2"/>
                </a:solidFill>
              </a:defRPr>
            </a:lvl4pPr>
            <a:lvl5pPr marL="0" indent="0">
              <a:spcAft>
                <a:spcPts val="300"/>
              </a:spcAft>
              <a:buFontTx/>
              <a:buNone/>
              <a:defRPr sz="105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5595" y="939800"/>
            <a:ext cx="9109737" cy="1511764"/>
          </a:xfrm>
        </p:spPr>
        <p:txBody>
          <a:bodyPr anchor="b" anchorCtr="0"/>
          <a:lstStyle>
            <a:lvl1pPr>
              <a:lnSpc>
                <a:spcPct val="82000"/>
              </a:lnSpc>
              <a:spcAft>
                <a:spcPts val="600"/>
              </a:spcAft>
              <a:defRPr sz="270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405595" y="2459736"/>
            <a:ext cx="9113520" cy="914400"/>
          </a:xfrm>
        </p:spPr>
        <p:txBody>
          <a:bodyPr/>
          <a:lstStyle>
            <a:lvl1pPr>
              <a:defRPr sz="1800" baseline="0"/>
            </a:lvl1pPr>
            <a:lvl2pPr>
              <a:defRPr sz="1500" baseline="0"/>
            </a:lvl2pPr>
            <a:lvl3pPr>
              <a:defRPr sz="1500" baseline="0"/>
            </a:lvl3pPr>
            <a:lvl4pPr>
              <a:defRPr sz="1500" baseline="0"/>
            </a:lvl4pPr>
            <a:lvl5pPr>
              <a:defRPr sz="1500" baseline="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05596" y="3474725"/>
            <a:ext cx="4559168" cy="2335211"/>
          </a:xfrm>
        </p:spPr>
        <p:txBody>
          <a:bodyPr/>
          <a:lstStyle>
            <a:lvl1pPr marL="0" indent="0">
              <a:lnSpc>
                <a:spcPct val="100000"/>
              </a:lnSpc>
              <a:spcAft>
                <a:spcPts val="450"/>
              </a:spcAft>
              <a:buFontTx/>
              <a:buNone/>
              <a:defRPr sz="1500" baseline="0">
                <a:solidFill>
                  <a:schemeClr val="tx2"/>
                </a:solidFill>
              </a:defRPr>
            </a:lvl1pPr>
            <a:lvl2pPr marL="0" indent="0">
              <a:lnSpc>
                <a:spcPct val="100000"/>
              </a:lnSpc>
              <a:spcAft>
                <a:spcPts val="450"/>
              </a:spcAft>
              <a:buFontTx/>
              <a:buNone/>
              <a:defRPr sz="1500" baseline="0">
                <a:solidFill>
                  <a:schemeClr val="tx2"/>
                </a:solidFill>
              </a:defRPr>
            </a:lvl2pPr>
            <a:lvl3pPr marL="0" indent="0">
              <a:lnSpc>
                <a:spcPct val="100000"/>
              </a:lnSpc>
              <a:spcAft>
                <a:spcPts val="450"/>
              </a:spcAft>
              <a:buFontTx/>
              <a:buNone/>
              <a:defRPr sz="1500" baseline="0">
                <a:solidFill>
                  <a:schemeClr val="tx2"/>
                </a:solidFill>
              </a:defRPr>
            </a:lvl3pPr>
            <a:lvl4pPr marL="0" indent="0">
              <a:lnSpc>
                <a:spcPct val="100000"/>
              </a:lnSpc>
              <a:spcAft>
                <a:spcPts val="450"/>
              </a:spcAft>
              <a:buFontTx/>
              <a:buNone/>
              <a:defRPr sz="1500" baseline="0">
                <a:solidFill>
                  <a:schemeClr val="tx2"/>
                </a:solidFill>
              </a:defRPr>
            </a:lvl4pPr>
            <a:lvl5pPr marL="0" indent="0">
              <a:lnSpc>
                <a:spcPct val="100000"/>
              </a:lnSpc>
              <a:spcAft>
                <a:spcPts val="450"/>
              </a:spcAft>
              <a:buFontTx/>
              <a:buNone/>
              <a:defRPr sz="15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5090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/3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CB907E-C602-C34B-93F7-CA9E40714286}" type="slidenum">
              <a:rPr lang="en-US" smtClean="0"/>
              <a:pPr/>
              <a:t>‹#›</a:t>
            </a:fld>
            <a:r>
              <a:rPr lang="en-US"/>
              <a:t>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5"/>
          <p:cNvSpPr>
            <a:spLocks noGrp="1"/>
          </p:cNvSpPr>
          <p:nvPr>
            <p:ph sz="quarter" idx="13"/>
          </p:nvPr>
        </p:nvSpPr>
        <p:spPr>
          <a:xfrm>
            <a:off x="6295924" y="1139825"/>
            <a:ext cx="3212806" cy="48006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398994" y="1206505"/>
            <a:ext cx="5684156" cy="4648199"/>
          </a:xfrm>
        </p:spPr>
        <p:txBody>
          <a:bodyPr/>
          <a:lstStyle>
            <a:lvl1pPr>
              <a:defRPr sz="1350">
                <a:solidFill>
                  <a:schemeClr val="bg2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41516893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/3 Ru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CB907E-C602-C34B-93F7-CA9E40714286}" type="slidenum">
              <a:rPr lang="en-US" smtClean="0"/>
              <a:pPr/>
              <a:t>‹#›</a:t>
            </a:fld>
            <a:r>
              <a:rPr lang="en-US"/>
              <a:t> </a:t>
            </a:r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6182909" y="1210030"/>
            <a:ext cx="0" cy="4654197"/>
          </a:xfrm>
          <a:prstGeom prst="line">
            <a:avLst/>
          </a:prstGeom>
          <a:ln w="6350" cmpd="sng"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2"/>
          </p:nvPr>
        </p:nvSpPr>
        <p:spPr>
          <a:xfrm>
            <a:off x="398991" y="1139825"/>
            <a:ext cx="5585015" cy="48006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5"/>
          <p:cNvSpPr>
            <a:spLocks noGrp="1"/>
          </p:cNvSpPr>
          <p:nvPr>
            <p:ph sz="quarter" idx="13"/>
          </p:nvPr>
        </p:nvSpPr>
        <p:spPr>
          <a:xfrm>
            <a:off x="6383869" y="1139825"/>
            <a:ext cx="3124861" cy="48006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5778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+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CB907E-C602-C34B-93F7-CA9E40714286}" type="slidenum">
              <a:rPr lang="en-US" smtClean="0"/>
              <a:pPr/>
              <a:t>‹#›</a:t>
            </a:fld>
            <a:r>
              <a:rPr lang="en-US"/>
              <a:t> </a:t>
            </a:r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4953000" y="1210030"/>
            <a:ext cx="0" cy="4654197"/>
          </a:xfrm>
          <a:prstGeom prst="line">
            <a:avLst/>
          </a:prstGeom>
          <a:ln w="6350" cmpd="sng"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2"/>
          </p:nvPr>
        </p:nvSpPr>
        <p:spPr>
          <a:xfrm>
            <a:off x="398993" y="1139825"/>
            <a:ext cx="4358640" cy="48006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5150554" y="1118312"/>
            <a:ext cx="4358177" cy="4833226"/>
          </a:xfrm>
        </p:spPr>
        <p:txBody>
          <a:bodyPr/>
          <a:lstStyle>
            <a:lvl1pPr marL="129813" indent="-129813">
              <a:lnSpc>
                <a:spcPct val="90000"/>
              </a:lnSpc>
              <a:spcAft>
                <a:spcPts val="750"/>
              </a:spcAft>
              <a:defRPr sz="2401">
                <a:solidFill>
                  <a:schemeClr val="tx1"/>
                </a:solidFill>
              </a:defRPr>
            </a:lvl1pPr>
            <a:lvl2pPr marL="555646" indent="-214370">
              <a:spcAft>
                <a:spcPts val="750"/>
              </a:spcAft>
              <a:buClr>
                <a:schemeClr val="tx2"/>
              </a:buClr>
              <a:buFont typeface="Lucida Grande"/>
              <a:buChar char="—"/>
              <a:defRPr i="1">
                <a:solidFill>
                  <a:schemeClr val="tx2"/>
                </a:solidFill>
              </a:defRPr>
            </a:lvl2pPr>
            <a:lvl3pPr marL="0" indent="0">
              <a:buClr>
                <a:schemeClr val="tx2"/>
              </a:buClr>
              <a:buFontTx/>
              <a:buNone/>
              <a:defRPr>
                <a:solidFill>
                  <a:schemeClr val="tx2"/>
                </a:solidFill>
              </a:defRPr>
            </a:lvl3pPr>
            <a:lvl4pPr marL="0" indent="0">
              <a:buClr>
                <a:schemeClr val="tx2"/>
              </a:buClr>
              <a:buFontTx/>
              <a:buNone/>
              <a:defRPr>
                <a:solidFill>
                  <a:schemeClr val="tx2"/>
                </a:solidFill>
              </a:defRPr>
            </a:lvl4pPr>
            <a:lvl5pPr marL="0" indent="0">
              <a:buClr>
                <a:schemeClr val="tx2"/>
              </a:buClr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77345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CB907E-C602-C34B-93F7-CA9E40714286}" type="slidenum">
              <a:rPr lang="en-US" smtClean="0"/>
              <a:pPr/>
              <a:t>‹#›</a:t>
            </a:fld>
            <a:r>
              <a:rPr lang="en-US"/>
              <a:t>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328" y="522779"/>
            <a:ext cx="9109737" cy="342206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396330" y="1117916"/>
            <a:ext cx="9113177" cy="4833623"/>
          </a:xfrm>
        </p:spPr>
        <p:txBody>
          <a:bodyPr/>
          <a:lstStyle>
            <a:lvl1pPr marL="129813" indent="-129813">
              <a:lnSpc>
                <a:spcPct val="90000"/>
              </a:lnSpc>
              <a:spcAft>
                <a:spcPts val="750"/>
              </a:spcAft>
              <a:defRPr sz="2401">
                <a:solidFill>
                  <a:schemeClr val="tx1"/>
                </a:solidFill>
              </a:defRPr>
            </a:lvl1pPr>
            <a:lvl2pPr marL="555646" indent="-214370">
              <a:spcAft>
                <a:spcPts val="750"/>
              </a:spcAft>
              <a:buClr>
                <a:schemeClr val="tx2"/>
              </a:buClr>
              <a:buFont typeface="Lucida Grande"/>
              <a:buChar char="—"/>
              <a:defRPr i="1">
                <a:solidFill>
                  <a:schemeClr val="tx2"/>
                </a:solidFill>
              </a:defRPr>
            </a:lvl2pPr>
            <a:lvl3pPr marL="0" indent="0">
              <a:buClr>
                <a:schemeClr val="tx2"/>
              </a:buClr>
              <a:buFontTx/>
              <a:buNone/>
              <a:defRPr>
                <a:solidFill>
                  <a:schemeClr val="tx2"/>
                </a:solidFill>
              </a:defRPr>
            </a:lvl3pPr>
            <a:lvl4pPr marL="0" indent="0">
              <a:buClr>
                <a:schemeClr val="tx2"/>
              </a:buClr>
              <a:buFontTx/>
              <a:buNone/>
              <a:defRPr>
                <a:solidFill>
                  <a:schemeClr val="tx2"/>
                </a:solidFill>
              </a:defRPr>
            </a:lvl4pPr>
            <a:lvl5pPr marL="0" indent="0">
              <a:buClr>
                <a:schemeClr val="tx2"/>
              </a:buClr>
              <a:buFontTx/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522897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 hasCustomPrompt="1"/>
          </p:nvPr>
        </p:nvSpPr>
        <p:spPr>
          <a:xfrm>
            <a:off x="1" y="1206500"/>
            <a:ext cx="9906000" cy="5651500"/>
          </a:xfrm>
        </p:spPr>
        <p:txBody>
          <a:bodyPr/>
          <a:lstStyle>
            <a:lvl1pPr marL="0" marR="0" indent="0" algn="l" defTabSz="34299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buClr>
                <a:schemeClr val="tx1"/>
              </a:buClr>
              <a:buSzTx/>
              <a:buFont typeface="Arial"/>
              <a:buNone/>
              <a:tabLst/>
              <a:defRPr sz="1350" baseline="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Drag picture to placeholder or click icon to add. Globe logo should sit on top of picture.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328062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206500"/>
            <a:ext cx="4962906" cy="5651500"/>
          </a:xfrm>
        </p:spPr>
        <p:txBody>
          <a:bodyPr/>
          <a:lstStyle>
            <a:lvl1pPr marL="0" marR="0" indent="0" algn="l" defTabSz="34299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buClr>
                <a:schemeClr val="tx1"/>
              </a:buClr>
              <a:buSzTx/>
              <a:buFont typeface="Arial"/>
              <a:buNone/>
              <a:tabLst/>
              <a:defRPr sz="1350" baseline="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Drag picture to placeholder or click icon to add. </a:t>
            </a:r>
          </a:p>
        </p:txBody>
      </p:sp>
      <p:sp>
        <p:nvSpPr>
          <p:cNvPr id="9" name="Picture Placeholder 5"/>
          <p:cNvSpPr>
            <a:spLocks noGrp="1"/>
          </p:cNvSpPr>
          <p:nvPr>
            <p:ph type="pic" sz="quarter" idx="13" hasCustomPrompt="1"/>
          </p:nvPr>
        </p:nvSpPr>
        <p:spPr>
          <a:xfrm>
            <a:off x="4953003" y="1206500"/>
            <a:ext cx="4952999" cy="5651500"/>
          </a:xfrm>
        </p:spPr>
        <p:txBody>
          <a:bodyPr/>
          <a:lstStyle>
            <a:lvl1pPr marL="0" marR="0" indent="0" algn="l" defTabSz="34299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buClr>
                <a:schemeClr val="tx1"/>
              </a:buClr>
              <a:buSzTx/>
              <a:buFont typeface="Arial"/>
              <a:buNone/>
              <a:tabLst/>
              <a:defRPr sz="1350" baseline="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Drag picture to placeholder or click icon to add. Globe logo should sit on top of picture.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478487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Row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CB907E-C602-C34B-93F7-CA9E40714286}" type="slidenum">
              <a:rPr lang="en-US" smtClean="0"/>
              <a:pPr/>
              <a:t>‹#›</a:t>
            </a:fld>
            <a:r>
              <a:rPr lang="en-US"/>
              <a:t> </a:t>
            </a:r>
            <a:endParaRPr lang="en-US" dirty="0"/>
          </a:p>
        </p:txBody>
      </p:sp>
      <p:cxnSp>
        <p:nvCxnSpPr>
          <p:cNvPr id="13" name="Straight Connector 12"/>
          <p:cNvCxnSpPr/>
          <p:nvPr userDrawn="1"/>
        </p:nvCxnSpPr>
        <p:spPr>
          <a:xfrm flipH="1">
            <a:off x="398992" y="3520578"/>
            <a:ext cx="9109737" cy="0"/>
          </a:xfrm>
          <a:prstGeom prst="line">
            <a:avLst/>
          </a:prstGeom>
          <a:ln w="6350" cmpd="sng"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328" y="522779"/>
            <a:ext cx="9109737" cy="342206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6"/>
          </p:nvPr>
        </p:nvSpPr>
        <p:spPr>
          <a:xfrm>
            <a:off x="396328" y="1206500"/>
            <a:ext cx="2311400" cy="2128838"/>
          </a:xfrm>
        </p:spPr>
        <p:txBody>
          <a:bodyPr/>
          <a:lstStyle>
            <a:lvl1pPr>
              <a:defRPr sz="1350">
                <a:solidFill>
                  <a:schemeClr val="bg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8"/>
          </p:nvPr>
        </p:nvSpPr>
        <p:spPr>
          <a:xfrm>
            <a:off x="2987279" y="1145571"/>
            <a:ext cx="6521450" cy="2306404"/>
          </a:xfrm>
        </p:spPr>
        <p:txBody>
          <a:bodyPr/>
          <a:lstStyle>
            <a:lvl1pPr>
              <a:defRPr sz="1650"/>
            </a:lvl1pPr>
            <a:lvl2pPr>
              <a:spcAft>
                <a:spcPts val="450"/>
              </a:spcAft>
              <a:defRPr/>
            </a:lvl2pPr>
            <a:lvl3pPr>
              <a:spcAft>
                <a:spcPts val="450"/>
              </a:spcAft>
              <a:defRPr/>
            </a:lvl3pPr>
            <a:lvl4pPr>
              <a:spcAft>
                <a:spcPts val="450"/>
              </a:spcAft>
              <a:defRPr/>
            </a:lvl4pPr>
            <a:lvl5pPr>
              <a:spcAft>
                <a:spcPts val="450"/>
              </a:spcAft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Picture Placeholder 5"/>
          <p:cNvSpPr>
            <a:spLocks noGrp="1"/>
          </p:cNvSpPr>
          <p:nvPr>
            <p:ph type="pic" sz="quarter" idx="17"/>
          </p:nvPr>
        </p:nvSpPr>
        <p:spPr>
          <a:xfrm>
            <a:off x="396328" y="3721100"/>
            <a:ext cx="2311400" cy="2133600"/>
          </a:xfrm>
        </p:spPr>
        <p:txBody>
          <a:bodyPr/>
          <a:lstStyle>
            <a:lvl1pPr>
              <a:defRPr sz="1350">
                <a:solidFill>
                  <a:schemeClr val="bg2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2" name="Text Placeholder 20"/>
          <p:cNvSpPr>
            <a:spLocks noGrp="1"/>
          </p:cNvSpPr>
          <p:nvPr>
            <p:ph type="body" sz="quarter" idx="19"/>
          </p:nvPr>
        </p:nvSpPr>
        <p:spPr>
          <a:xfrm>
            <a:off x="2987279" y="3632261"/>
            <a:ext cx="6521450" cy="2309752"/>
          </a:xfrm>
        </p:spPr>
        <p:txBody>
          <a:bodyPr/>
          <a:lstStyle>
            <a:lvl1pPr>
              <a:defRPr sz="1650"/>
            </a:lvl1pPr>
            <a:lvl2pPr>
              <a:spcAft>
                <a:spcPts val="450"/>
              </a:spcAft>
              <a:defRPr/>
            </a:lvl2pPr>
            <a:lvl3pPr>
              <a:spcAft>
                <a:spcPts val="450"/>
              </a:spcAft>
              <a:defRPr/>
            </a:lvl3pPr>
            <a:lvl4pPr>
              <a:spcAft>
                <a:spcPts val="450"/>
              </a:spcAft>
              <a:defRPr/>
            </a:lvl4pPr>
            <a:lvl5pPr>
              <a:spcAft>
                <a:spcPts val="450"/>
              </a:spcAft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886600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Row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CB907E-C602-C34B-93F7-CA9E40714286}" type="slidenum">
              <a:rPr lang="en-US" smtClean="0"/>
              <a:pPr/>
              <a:t>‹#›</a:t>
            </a:fld>
            <a:r>
              <a:rPr lang="en-US"/>
              <a:t> </a:t>
            </a:r>
            <a:endParaRPr lang="en-US" dirty="0"/>
          </a:p>
        </p:txBody>
      </p:sp>
      <p:cxnSp>
        <p:nvCxnSpPr>
          <p:cNvPr id="13" name="Straight Connector 12"/>
          <p:cNvCxnSpPr/>
          <p:nvPr userDrawn="1"/>
        </p:nvCxnSpPr>
        <p:spPr>
          <a:xfrm flipH="1">
            <a:off x="398992" y="2690205"/>
            <a:ext cx="9109737" cy="0"/>
          </a:xfrm>
          <a:prstGeom prst="line">
            <a:avLst/>
          </a:prstGeom>
          <a:ln w="6350" cmpd="sng"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 userDrawn="1"/>
        </p:nvCxnSpPr>
        <p:spPr>
          <a:xfrm flipH="1">
            <a:off x="398992" y="4365061"/>
            <a:ext cx="9109737" cy="0"/>
          </a:xfrm>
          <a:prstGeom prst="line">
            <a:avLst/>
          </a:prstGeom>
          <a:ln w="6350" cmpd="sng"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6"/>
          </p:nvPr>
        </p:nvSpPr>
        <p:spPr>
          <a:xfrm>
            <a:off x="398992" y="1209839"/>
            <a:ext cx="2311400" cy="1299796"/>
          </a:xfrm>
        </p:spPr>
        <p:txBody>
          <a:bodyPr/>
          <a:lstStyle>
            <a:lvl1pPr>
              <a:defRPr sz="1350">
                <a:solidFill>
                  <a:schemeClr val="bg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8"/>
          </p:nvPr>
        </p:nvSpPr>
        <p:spPr>
          <a:xfrm>
            <a:off x="2987279" y="1146867"/>
            <a:ext cx="6521450" cy="1461642"/>
          </a:xfrm>
        </p:spPr>
        <p:txBody>
          <a:bodyPr/>
          <a:lstStyle>
            <a:lvl1pPr>
              <a:spcAft>
                <a:spcPts val="450"/>
              </a:spcAft>
              <a:defRPr sz="1650"/>
            </a:lvl1pPr>
            <a:lvl2pPr>
              <a:spcAft>
                <a:spcPts val="450"/>
              </a:spcAft>
              <a:defRPr/>
            </a:lvl2pPr>
            <a:lvl3pPr>
              <a:spcAft>
                <a:spcPts val="450"/>
              </a:spcAft>
              <a:defRPr/>
            </a:lvl3pPr>
            <a:lvl4pPr>
              <a:spcAft>
                <a:spcPts val="450"/>
              </a:spcAft>
              <a:defRPr/>
            </a:lvl4pPr>
            <a:lvl5pPr>
              <a:spcAft>
                <a:spcPts val="450"/>
              </a:spcAft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7" name="Picture Placeholder 5"/>
          <p:cNvSpPr>
            <a:spLocks noGrp="1"/>
          </p:cNvSpPr>
          <p:nvPr>
            <p:ph type="pic" sz="quarter" idx="19"/>
          </p:nvPr>
        </p:nvSpPr>
        <p:spPr>
          <a:xfrm>
            <a:off x="398992" y="2868174"/>
            <a:ext cx="2311400" cy="1299796"/>
          </a:xfrm>
        </p:spPr>
        <p:txBody>
          <a:bodyPr/>
          <a:lstStyle>
            <a:lvl1pPr>
              <a:defRPr sz="1350">
                <a:solidFill>
                  <a:schemeClr val="bg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8" name="Text Placeholder 20"/>
          <p:cNvSpPr>
            <a:spLocks noGrp="1"/>
          </p:cNvSpPr>
          <p:nvPr>
            <p:ph type="body" sz="quarter" idx="20"/>
          </p:nvPr>
        </p:nvSpPr>
        <p:spPr>
          <a:xfrm>
            <a:off x="2987279" y="2778382"/>
            <a:ext cx="6521450" cy="1456917"/>
          </a:xfrm>
        </p:spPr>
        <p:txBody>
          <a:bodyPr/>
          <a:lstStyle>
            <a:lvl1pPr>
              <a:spcAft>
                <a:spcPts val="450"/>
              </a:spcAft>
              <a:defRPr sz="1650"/>
            </a:lvl1pPr>
            <a:lvl2pPr>
              <a:spcAft>
                <a:spcPts val="450"/>
              </a:spcAft>
              <a:defRPr/>
            </a:lvl2pPr>
            <a:lvl3pPr>
              <a:spcAft>
                <a:spcPts val="450"/>
              </a:spcAft>
              <a:defRPr/>
            </a:lvl3pPr>
            <a:lvl4pPr>
              <a:spcAft>
                <a:spcPts val="450"/>
              </a:spcAft>
              <a:defRPr/>
            </a:lvl4pPr>
            <a:lvl5pPr>
              <a:spcAft>
                <a:spcPts val="450"/>
              </a:spcAft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9" name="Picture Placeholder 5"/>
          <p:cNvSpPr>
            <a:spLocks noGrp="1"/>
          </p:cNvSpPr>
          <p:nvPr>
            <p:ph type="pic" sz="quarter" idx="21"/>
          </p:nvPr>
        </p:nvSpPr>
        <p:spPr>
          <a:xfrm>
            <a:off x="398992" y="4546625"/>
            <a:ext cx="2311400" cy="1299796"/>
          </a:xfrm>
        </p:spPr>
        <p:txBody>
          <a:bodyPr/>
          <a:lstStyle>
            <a:lvl1pPr>
              <a:defRPr sz="1350">
                <a:solidFill>
                  <a:schemeClr val="bg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0" name="Text Placeholder 20"/>
          <p:cNvSpPr>
            <a:spLocks noGrp="1"/>
          </p:cNvSpPr>
          <p:nvPr>
            <p:ph type="body" sz="quarter" idx="22"/>
          </p:nvPr>
        </p:nvSpPr>
        <p:spPr>
          <a:xfrm>
            <a:off x="2987279" y="4465969"/>
            <a:ext cx="6521450" cy="1485573"/>
          </a:xfrm>
        </p:spPr>
        <p:txBody>
          <a:bodyPr/>
          <a:lstStyle>
            <a:lvl1pPr>
              <a:spcAft>
                <a:spcPts val="450"/>
              </a:spcAft>
              <a:defRPr sz="1650"/>
            </a:lvl1pPr>
            <a:lvl2pPr>
              <a:spcAft>
                <a:spcPts val="450"/>
              </a:spcAft>
              <a:defRPr/>
            </a:lvl2pPr>
            <a:lvl3pPr>
              <a:spcAft>
                <a:spcPts val="450"/>
              </a:spcAft>
              <a:defRPr/>
            </a:lvl3pPr>
            <a:lvl4pPr>
              <a:spcAft>
                <a:spcPts val="450"/>
              </a:spcAft>
              <a:defRPr/>
            </a:lvl4pPr>
            <a:lvl5pPr>
              <a:spcAft>
                <a:spcPts val="450"/>
              </a:spcAft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2210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Col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CB907E-C602-C34B-93F7-CA9E40714286}" type="slidenum">
              <a:rPr lang="en-US" smtClean="0"/>
              <a:pPr/>
              <a:t>‹#›</a:t>
            </a:fld>
            <a:r>
              <a:rPr lang="en-US"/>
              <a:t> </a:t>
            </a:r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4953000" y="1208092"/>
            <a:ext cx="0" cy="4654373"/>
          </a:xfrm>
          <a:prstGeom prst="line">
            <a:avLst/>
          </a:prstGeom>
          <a:ln w="6350" cmpd="sng"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14"/>
          </p:nvPr>
        </p:nvSpPr>
        <p:spPr>
          <a:xfrm>
            <a:off x="395554" y="1209839"/>
            <a:ext cx="4356233" cy="2317504"/>
          </a:xfrm>
        </p:spPr>
        <p:txBody>
          <a:bodyPr/>
          <a:lstStyle>
            <a:lvl1pPr>
              <a:defRPr sz="1350">
                <a:solidFill>
                  <a:schemeClr val="bg2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1" name="Picture Placeholder 18"/>
          <p:cNvSpPr>
            <a:spLocks noGrp="1"/>
          </p:cNvSpPr>
          <p:nvPr>
            <p:ph type="pic" sz="quarter" idx="15"/>
          </p:nvPr>
        </p:nvSpPr>
        <p:spPr>
          <a:xfrm>
            <a:off x="5152497" y="1209839"/>
            <a:ext cx="4356233" cy="2317504"/>
          </a:xfrm>
        </p:spPr>
        <p:txBody>
          <a:bodyPr/>
          <a:lstStyle>
            <a:lvl1pPr>
              <a:defRPr sz="1350">
                <a:solidFill>
                  <a:schemeClr val="bg2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2"/>
          </p:nvPr>
        </p:nvSpPr>
        <p:spPr>
          <a:xfrm>
            <a:off x="395553" y="3709993"/>
            <a:ext cx="4358640" cy="2230437"/>
          </a:xfrm>
        </p:spPr>
        <p:txBody>
          <a:bodyPr lIns="0"/>
          <a:lstStyle>
            <a:lvl1pPr>
              <a:defRPr sz="1650">
                <a:solidFill>
                  <a:schemeClr val="tx1"/>
                </a:solidFill>
              </a:defRPr>
            </a:lvl1pPr>
            <a:lvl2pPr>
              <a:spcAft>
                <a:spcPts val="450"/>
              </a:spcAft>
              <a:defRPr>
                <a:solidFill>
                  <a:schemeClr val="tx2"/>
                </a:solidFill>
              </a:defRPr>
            </a:lvl2pPr>
            <a:lvl3pPr>
              <a:spcAft>
                <a:spcPts val="450"/>
              </a:spcAft>
              <a:defRPr>
                <a:solidFill>
                  <a:schemeClr val="tx2"/>
                </a:solidFill>
              </a:defRPr>
            </a:lvl3pPr>
            <a:lvl4pPr>
              <a:spcAft>
                <a:spcPts val="450"/>
              </a:spcAft>
              <a:defRPr>
                <a:solidFill>
                  <a:schemeClr val="tx2"/>
                </a:solidFill>
              </a:defRPr>
            </a:lvl4pPr>
            <a:lvl5pPr>
              <a:spcAft>
                <a:spcPts val="450"/>
              </a:spcAft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5"/>
          <p:cNvSpPr>
            <a:spLocks noGrp="1"/>
          </p:cNvSpPr>
          <p:nvPr>
            <p:ph sz="quarter" idx="13"/>
          </p:nvPr>
        </p:nvSpPr>
        <p:spPr>
          <a:xfrm>
            <a:off x="5150089" y="3709993"/>
            <a:ext cx="4358640" cy="2230437"/>
          </a:xfrm>
        </p:spPr>
        <p:txBody>
          <a:bodyPr lIns="0"/>
          <a:lstStyle>
            <a:lvl1pPr>
              <a:defRPr sz="1650">
                <a:solidFill>
                  <a:schemeClr val="tx1"/>
                </a:solidFill>
              </a:defRPr>
            </a:lvl1pPr>
            <a:lvl2pPr>
              <a:spcAft>
                <a:spcPts val="450"/>
              </a:spcAft>
              <a:defRPr>
                <a:solidFill>
                  <a:schemeClr val="tx2"/>
                </a:solidFill>
              </a:defRPr>
            </a:lvl2pPr>
            <a:lvl3pPr>
              <a:spcAft>
                <a:spcPts val="450"/>
              </a:spcAft>
              <a:defRPr>
                <a:solidFill>
                  <a:schemeClr val="tx2"/>
                </a:solidFill>
              </a:defRPr>
            </a:lvl3pPr>
            <a:lvl4pPr>
              <a:spcAft>
                <a:spcPts val="450"/>
              </a:spcAft>
              <a:defRPr>
                <a:solidFill>
                  <a:schemeClr val="tx2"/>
                </a:solidFill>
              </a:defRPr>
            </a:lvl4pPr>
            <a:lvl5pPr>
              <a:spcAft>
                <a:spcPts val="450"/>
              </a:spcAft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47111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Col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CB907E-C602-C34B-93F7-CA9E40714286}" type="slidenum">
              <a:rPr lang="en-US" smtClean="0"/>
              <a:pPr/>
              <a:t>‹#›</a:t>
            </a:fld>
            <a:r>
              <a:rPr lang="en-US"/>
              <a:t> </a:t>
            </a:r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3366990" y="1208092"/>
            <a:ext cx="0" cy="4654373"/>
          </a:xfrm>
          <a:prstGeom prst="line">
            <a:avLst/>
          </a:prstGeom>
          <a:ln w="6350" cmpd="sng"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6542084" y="1208092"/>
            <a:ext cx="0" cy="4654373"/>
          </a:xfrm>
          <a:prstGeom prst="line">
            <a:avLst/>
          </a:prstGeom>
          <a:ln w="6350" cmpd="sng"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52" y="522779"/>
            <a:ext cx="9109737" cy="342206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0" name="Picture Placeholder 18"/>
          <p:cNvSpPr>
            <a:spLocks noGrp="1"/>
          </p:cNvSpPr>
          <p:nvPr>
            <p:ph type="pic" sz="quarter" idx="14"/>
          </p:nvPr>
        </p:nvSpPr>
        <p:spPr>
          <a:xfrm>
            <a:off x="395553" y="1208088"/>
            <a:ext cx="2763668" cy="2317504"/>
          </a:xfrm>
        </p:spPr>
        <p:txBody>
          <a:bodyPr/>
          <a:lstStyle>
            <a:lvl1pPr>
              <a:defRPr sz="1350">
                <a:solidFill>
                  <a:schemeClr val="bg2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1" name="Picture Placeholder 18"/>
          <p:cNvSpPr>
            <a:spLocks noGrp="1"/>
          </p:cNvSpPr>
          <p:nvPr>
            <p:ph type="pic" sz="quarter" idx="20"/>
          </p:nvPr>
        </p:nvSpPr>
        <p:spPr>
          <a:xfrm>
            <a:off x="3572887" y="1208088"/>
            <a:ext cx="2763668" cy="2317504"/>
          </a:xfrm>
        </p:spPr>
        <p:txBody>
          <a:bodyPr/>
          <a:lstStyle>
            <a:lvl1pPr>
              <a:defRPr sz="1350">
                <a:solidFill>
                  <a:schemeClr val="bg2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2" name="Picture Placeholder 18"/>
          <p:cNvSpPr>
            <a:spLocks noGrp="1"/>
          </p:cNvSpPr>
          <p:nvPr>
            <p:ph type="pic" sz="quarter" idx="21"/>
          </p:nvPr>
        </p:nvSpPr>
        <p:spPr>
          <a:xfrm>
            <a:off x="6745062" y="1208088"/>
            <a:ext cx="2763668" cy="2317504"/>
          </a:xfrm>
        </p:spPr>
        <p:txBody>
          <a:bodyPr/>
          <a:lstStyle>
            <a:lvl1pPr>
              <a:defRPr sz="1350">
                <a:solidFill>
                  <a:schemeClr val="bg2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17"/>
          </p:nvPr>
        </p:nvSpPr>
        <p:spPr>
          <a:xfrm>
            <a:off x="395553" y="3692712"/>
            <a:ext cx="2767782" cy="2254067"/>
          </a:xfrm>
        </p:spPr>
        <p:txBody>
          <a:bodyPr lIns="0"/>
          <a:lstStyle>
            <a:lvl1pPr>
              <a:defRPr sz="1650">
                <a:solidFill>
                  <a:schemeClr val="tx1"/>
                </a:solidFill>
              </a:defRPr>
            </a:lvl1pPr>
            <a:lvl2pPr>
              <a:spcAft>
                <a:spcPts val="450"/>
              </a:spcAft>
              <a:defRPr>
                <a:solidFill>
                  <a:schemeClr val="tx2"/>
                </a:solidFill>
              </a:defRPr>
            </a:lvl2pPr>
            <a:lvl3pPr>
              <a:spcAft>
                <a:spcPts val="450"/>
              </a:spcAft>
              <a:defRPr>
                <a:solidFill>
                  <a:schemeClr val="tx2"/>
                </a:solidFill>
              </a:defRPr>
            </a:lvl3pPr>
            <a:lvl4pPr>
              <a:spcAft>
                <a:spcPts val="450"/>
              </a:spcAft>
              <a:defRPr>
                <a:solidFill>
                  <a:schemeClr val="tx2"/>
                </a:solidFill>
              </a:defRPr>
            </a:lvl4pPr>
            <a:lvl5pPr>
              <a:spcAft>
                <a:spcPts val="450"/>
              </a:spcAft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5"/>
          <p:cNvSpPr>
            <a:spLocks noGrp="1"/>
          </p:cNvSpPr>
          <p:nvPr>
            <p:ph sz="quarter" idx="18"/>
          </p:nvPr>
        </p:nvSpPr>
        <p:spPr>
          <a:xfrm>
            <a:off x="3570647" y="3692712"/>
            <a:ext cx="2767782" cy="2254067"/>
          </a:xfrm>
        </p:spPr>
        <p:txBody>
          <a:bodyPr lIns="0"/>
          <a:lstStyle>
            <a:lvl1pPr>
              <a:defRPr sz="1650">
                <a:solidFill>
                  <a:srgbClr val="009FDB"/>
                </a:solidFill>
              </a:defRPr>
            </a:lvl1pPr>
            <a:lvl2pPr>
              <a:spcAft>
                <a:spcPts val="450"/>
              </a:spcAft>
              <a:defRPr>
                <a:solidFill>
                  <a:schemeClr val="tx2"/>
                </a:solidFill>
              </a:defRPr>
            </a:lvl2pPr>
            <a:lvl3pPr>
              <a:spcAft>
                <a:spcPts val="450"/>
              </a:spcAft>
              <a:defRPr>
                <a:solidFill>
                  <a:schemeClr val="tx2"/>
                </a:solidFill>
              </a:defRPr>
            </a:lvl3pPr>
            <a:lvl4pPr>
              <a:spcAft>
                <a:spcPts val="450"/>
              </a:spcAft>
              <a:defRPr>
                <a:solidFill>
                  <a:schemeClr val="tx2"/>
                </a:solidFill>
              </a:defRPr>
            </a:lvl4pPr>
            <a:lvl5pPr>
              <a:spcAft>
                <a:spcPts val="450"/>
              </a:spcAft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Content Placeholder 5"/>
          <p:cNvSpPr>
            <a:spLocks noGrp="1"/>
          </p:cNvSpPr>
          <p:nvPr>
            <p:ph sz="quarter" idx="19"/>
          </p:nvPr>
        </p:nvSpPr>
        <p:spPr>
          <a:xfrm>
            <a:off x="6745742" y="3692712"/>
            <a:ext cx="2767782" cy="2254067"/>
          </a:xfrm>
        </p:spPr>
        <p:txBody>
          <a:bodyPr lIns="0"/>
          <a:lstStyle>
            <a:lvl1pPr>
              <a:defRPr sz="1650">
                <a:solidFill>
                  <a:srgbClr val="009FDB"/>
                </a:solidFill>
              </a:defRPr>
            </a:lvl1pPr>
            <a:lvl2pPr>
              <a:spcAft>
                <a:spcPts val="450"/>
              </a:spcAft>
              <a:defRPr>
                <a:solidFill>
                  <a:schemeClr val="tx2"/>
                </a:solidFill>
              </a:defRPr>
            </a:lvl2pPr>
            <a:lvl3pPr>
              <a:spcAft>
                <a:spcPts val="450"/>
              </a:spcAft>
              <a:defRPr>
                <a:solidFill>
                  <a:schemeClr val="tx2"/>
                </a:solidFill>
              </a:defRPr>
            </a:lvl3pPr>
            <a:lvl4pPr>
              <a:spcAft>
                <a:spcPts val="450"/>
              </a:spcAft>
              <a:defRPr>
                <a:solidFill>
                  <a:schemeClr val="tx2"/>
                </a:solidFill>
              </a:defRPr>
            </a:lvl4pPr>
            <a:lvl5pPr>
              <a:spcAft>
                <a:spcPts val="450"/>
              </a:spcAft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026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ption 3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black">
          <a:xfrm>
            <a:off x="9175757" y="6075788"/>
            <a:ext cx="403484" cy="496467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405598" y="6329848"/>
            <a:ext cx="5387790" cy="274157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pPr marL="0" marR="0" indent="0" algn="l" defTabSz="342991" rtl="0" eaLnBrk="1" fontAlgn="auto" latinLnBrk="0" hangingPunct="1">
              <a:lnSpc>
                <a:spcPts val="563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50" dirty="0">
                <a:solidFill>
                  <a:schemeClr val="tx1"/>
                </a:solidFill>
              </a:rPr>
              <a:t>© 2017 AT&amp;T Intellectual</a:t>
            </a:r>
            <a:r>
              <a:rPr lang="en-US" sz="450" baseline="0" dirty="0">
                <a:solidFill>
                  <a:schemeClr val="tx1"/>
                </a:solidFill>
              </a:rPr>
              <a:t> Property. All rights reserved.</a:t>
            </a:r>
            <a:r>
              <a:rPr lang="en-US" sz="450" dirty="0">
                <a:solidFill>
                  <a:schemeClr val="tx1"/>
                </a:solidFill>
              </a:rPr>
              <a:t> AT&amp;T, Globe logo, Mobilizing Your World and DIRECTV are registered trademarks and service marks of AT&amp;T Intellectual Property and/or AT&amp;T affiliated companies. All other marks are the property of their respective owners. AT&amp;T Proprietary (Internal Use Only). Not for use or disclosure outside the AT&amp;T companies except under written agreement.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405382" y="594859"/>
            <a:ext cx="4559168" cy="244486"/>
          </a:xfrm>
        </p:spPr>
        <p:txBody>
          <a:bodyPr/>
          <a:lstStyle>
            <a:lvl1pPr marL="0" indent="0">
              <a:lnSpc>
                <a:spcPct val="90000"/>
              </a:lnSpc>
              <a:spcAft>
                <a:spcPts val="300"/>
              </a:spcAft>
              <a:buFontTx/>
              <a:buNone/>
              <a:defRPr sz="1050">
                <a:solidFill>
                  <a:schemeClr val="tx1"/>
                </a:solidFill>
              </a:defRPr>
            </a:lvl1pPr>
            <a:lvl2pPr marL="0" indent="0">
              <a:lnSpc>
                <a:spcPct val="90000"/>
              </a:lnSpc>
              <a:spcAft>
                <a:spcPts val="300"/>
              </a:spcAft>
              <a:buFontTx/>
              <a:buNone/>
              <a:defRPr sz="1050">
                <a:solidFill>
                  <a:schemeClr val="tx1"/>
                </a:solidFill>
              </a:defRPr>
            </a:lvl2pPr>
            <a:lvl3pPr marL="0" indent="0">
              <a:lnSpc>
                <a:spcPct val="90000"/>
              </a:lnSpc>
              <a:spcAft>
                <a:spcPts val="300"/>
              </a:spcAft>
              <a:buFontTx/>
              <a:buNone/>
              <a:defRPr sz="1050">
                <a:solidFill>
                  <a:schemeClr val="tx1"/>
                </a:solidFill>
              </a:defRPr>
            </a:lvl3pPr>
            <a:lvl4pPr marL="0" indent="0">
              <a:lnSpc>
                <a:spcPct val="90000"/>
              </a:lnSpc>
              <a:spcAft>
                <a:spcPts val="300"/>
              </a:spcAft>
              <a:buFontTx/>
              <a:buNone/>
              <a:defRPr sz="1050">
                <a:solidFill>
                  <a:schemeClr val="tx1"/>
                </a:solidFill>
              </a:defRPr>
            </a:lvl4pPr>
            <a:lvl5pPr marL="0" indent="0">
              <a:lnSpc>
                <a:spcPct val="90000"/>
              </a:lnSpc>
              <a:spcAft>
                <a:spcPts val="300"/>
              </a:spcAft>
              <a:buFontTx/>
              <a:buNone/>
              <a:defRPr sz="105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5379" y="939805"/>
            <a:ext cx="9109737" cy="1511763"/>
          </a:xfrm>
        </p:spPr>
        <p:txBody>
          <a:bodyPr anchor="b" anchorCtr="0"/>
          <a:lstStyle>
            <a:lvl1pPr>
              <a:lnSpc>
                <a:spcPct val="82000"/>
              </a:lnSpc>
              <a:spcAft>
                <a:spcPts val="600"/>
              </a:spcAft>
              <a:defRPr sz="270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405379" y="2459736"/>
            <a:ext cx="9113520" cy="914400"/>
          </a:xfrm>
        </p:spPr>
        <p:txBody>
          <a:bodyPr/>
          <a:lstStyle>
            <a:lvl1pPr>
              <a:defRPr sz="1800" baseline="0"/>
            </a:lvl1pPr>
            <a:lvl2pPr>
              <a:defRPr sz="1800" baseline="0"/>
            </a:lvl2pPr>
            <a:lvl3pPr>
              <a:defRPr sz="1800" baseline="0"/>
            </a:lvl3pPr>
            <a:lvl4pPr>
              <a:defRPr sz="1800" baseline="0"/>
            </a:lvl4pPr>
            <a:lvl5pPr>
              <a:defRPr sz="1800" baseline="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05382" y="3474725"/>
            <a:ext cx="4559168" cy="2335211"/>
          </a:xfrm>
        </p:spPr>
        <p:txBody>
          <a:bodyPr/>
          <a:lstStyle>
            <a:lvl1pPr marL="0" indent="0">
              <a:lnSpc>
                <a:spcPct val="100000"/>
              </a:lnSpc>
              <a:spcAft>
                <a:spcPts val="450"/>
              </a:spcAft>
              <a:buFontTx/>
              <a:buNone/>
              <a:defRPr sz="1500" baseline="0">
                <a:solidFill>
                  <a:schemeClr val="bg1"/>
                </a:solidFill>
              </a:defRPr>
            </a:lvl1pPr>
            <a:lvl2pPr marL="0" indent="0">
              <a:lnSpc>
                <a:spcPct val="100000"/>
              </a:lnSpc>
              <a:spcAft>
                <a:spcPts val="450"/>
              </a:spcAft>
              <a:buFontTx/>
              <a:buNone/>
              <a:defRPr sz="1500" baseline="0">
                <a:solidFill>
                  <a:schemeClr val="bg1"/>
                </a:solidFill>
              </a:defRPr>
            </a:lvl2pPr>
            <a:lvl3pPr marL="0" indent="0">
              <a:lnSpc>
                <a:spcPct val="100000"/>
              </a:lnSpc>
              <a:spcAft>
                <a:spcPts val="450"/>
              </a:spcAft>
              <a:buFontTx/>
              <a:buNone/>
              <a:defRPr sz="1500" baseline="0">
                <a:solidFill>
                  <a:schemeClr val="bg1"/>
                </a:solidFill>
              </a:defRPr>
            </a:lvl3pPr>
            <a:lvl4pPr marL="0" indent="0">
              <a:lnSpc>
                <a:spcPct val="100000"/>
              </a:lnSpc>
              <a:spcAft>
                <a:spcPts val="450"/>
              </a:spcAft>
              <a:buFontTx/>
              <a:buNone/>
              <a:defRPr sz="1500" baseline="0">
                <a:solidFill>
                  <a:schemeClr val="bg1"/>
                </a:solidFill>
              </a:defRPr>
            </a:lvl4pPr>
            <a:lvl5pPr marL="0" indent="0">
              <a:lnSpc>
                <a:spcPct val="100000"/>
              </a:lnSpc>
              <a:spcAft>
                <a:spcPts val="450"/>
              </a:spcAft>
              <a:buFontTx/>
              <a:buNone/>
              <a:defRPr sz="1500"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02701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-Col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CB907E-C602-C34B-93F7-CA9E40714286}" type="slidenum">
              <a:rPr lang="en-US" smtClean="0"/>
              <a:pPr/>
              <a:t>‹#›</a:t>
            </a:fld>
            <a:r>
              <a:rPr lang="en-US"/>
              <a:t> </a:t>
            </a:r>
            <a:endParaRPr lang="en-US" dirty="0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574378" y="1208092"/>
            <a:ext cx="0" cy="4654373"/>
          </a:xfrm>
          <a:prstGeom prst="line">
            <a:avLst/>
          </a:prstGeom>
          <a:ln w="6350" cmpd="sng"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 userDrawn="1"/>
        </p:nvCxnSpPr>
        <p:spPr>
          <a:xfrm>
            <a:off x="4956440" y="1209675"/>
            <a:ext cx="0" cy="4652786"/>
          </a:xfrm>
          <a:prstGeom prst="line">
            <a:avLst/>
          </a:prstGeom>
          <a:ln w="6350" cmpd="sng"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7329904" y="1208092"/>
            <a:ext cx="0" cy="4654373"/>
          </a:xfrm>
          <a:prstGeom prst="line">
            <a:avLst/>
          </a:prstGeom>
          <a:ln w="6350" cmpd="sng"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Picture Placeholder 18"/>
          <p:cNvSpPr>
            <a:spLocks noGrp="1"/>
          </p:cNvSpPr>
          <p:nvPr>
            <p:ph type="pic" sz="quarter" idx="14"/>
          </p:nvPr>
        </p:nvSpPr>
        <p:spPr>
          <a:xfrm>
            <a:off x="395554" y="1208088"/>
            <a:ext cx="1999340" cy="2317504"/>
          </a:xfrm>
        </p:spPr>
        <p:txBody>
          <a:bodyPr/>
          <a:lstStyle>
            <a:lvl1pPr>
              <a:defRPr sz="1350">
                <a:solidFill>
                  <a:schemeClr val="bg2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5" name="Picture Placeholder 18"/>
          <p:cNvSpPr>
            <a:spLocks noGrp="1"/>
          </p:cNvSpPr>
          <p:nvPr>
            <p:ph type="pic" sz="quarter" idx="21"/>
          </p:nvPr>
        </p:nvSpPr>
        <p:spPr>
          <a:xfrm>
            <a:off x="2773317" y="1208088"/>
            <a:ext cx="1999340" cy="2317504"/>
          </a:xfrm>
        </p:spPr>
        <p:txBody>
          <a:bodyPr/>
          <a:lstStyle>
            <a:lvl1pPr>
              <a:defRPr sz="1350">
                <a:solidFill>
                  <a:schemeClr val="bg2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6" name="Picture Placeholder 18"/>
          <p:cNvSpPr>
            <a:spLocks noGrp="1"/>
          </p:cNvSpPr>
          <p:nvPr>
            <p:ph type="pic" sz="quarter" idx="22"/>
          </p:nvPr>
        </p:nvSpPr>
        <p:spPr>
          <a:xfrm>
            <a:off x="5146435" y="1208088"/>
            <a:ext cx="1999340" cy="2317504"/>
          </a:xfrm>
        </p:spPr>
        <p:txBody>
          <a:bodyPr/>
          <a:lstStyle>
            <a:lvl1pPr>
              <a:defRPr sz="1350">
                <a:solidFill>
                  <a:schemeClr val="bg2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7" name="Picture Placeholder 18"/>
          <p:cNvSpPr>
            <a:spLocks noGrp="1"/>
          </p:cNvSpPr>
          <p:nvPr>
            <p:ph type="pic" sz="quarter" idx="23"/>
          </p:nvPr>
        </p:nvSpPr>
        <p:spPr>
          <a:xfrm>
            <a:off x="7509391" y="1208088"/>
            <a:ext cx="1999340" cy="2317504"/>
          </a:xfrm>
        </p:spPr>
        <p:txBody>
          <a:bodyPr/>
          <a:lstStyle>
            <a:lvl1pPr>
              <a:defRPr sz="1350">
                <a:solidFill>
                  <a:schemeClr val="bg2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7"/>
          </p:nvPr>
        </p:nvSpPr>
        <p:spPr>
          <a:xfrm>
            <a:off x="395552" y="3684592"/>
            <a:ext cx="1979889" cy="2262187"/>
          </a:xfrm>
        </p:spPr>
        <p:txBody>
          <a:bodyPr lIns="0"/>
          <a:lstStyle>
            <a:lvl1pPr>
              <a:defRPr sz="1650">
                <a:solidFill>
                  <a:srgbClr val="009FDB"/>
                </a:solidFill>
              </a:defRPr>
            </a:lvl1pPr>
            <a:lvl2pPr>
              <a:spcAft>
                <a:spcPts val="450"/>
              </a:spcAft>
              <a:defRPr>
                <a:solidFill>
                  <a:schemeClr val="tx2"/>
                </a:solidFill>
              </a:defRPr>
            </a:lvl2pPr>
            <a:lvl3pPr>
              <a:spcAft>
                <a:spcPts val="450"/>
              </a:spcAft>
              <a:defRPr>
                <a:solidFill>
                  <a:schemeClr val="tx2"/>
                </a:solidFill>
              </a:defRPr>
            </a:lvl3pPr>
            <a:lvl4pPr>
              <a:spcAft>
                <a:spcPts val="450"/>
              </a:spcAft>
              <a:defRPr>
                <a:solidFill>
                  <a:schemeClr val="tx2"/>
                </a:solidFill>
              </a:defRPr>
            </a:lvl4pPr>
            <a:lvl5pPr>
              <a:spcAft>
                <a:spcPts val="450"/>
              </a:spcAft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Content Placeholder 5"/>
          <p:cNvSpPr>
            <a:spLocks noGrp="1"/>
          </p:cNvSpPr>
          <p:nvPr>
            <p:ph sz="quarter" idx="18"/>
          </p:nvPr>
        </p:nvSpPr>
        <p:spPr>
          <a:xfrm>
            <a:off x="2773316" y="3684592"/>
            <a:ext cx="1979889" cy="2262187"/>
          </a:xfrm>
        </p:spPr>
        <p:txBody>
          <a:bodyPr lIns="0"/>
          <a:lstStyle>
            <a:lvl1pPr>
              <a:defRPr sz="1650">
                <a:solidFill>
                  <a:srgbClr val="009FDB"/>
                </a:solidFill>
              </a:defRPr>
            </a:lvl1pPr>
            <a:lvl2pPr>
              <a:spcAft>
                <a:spcPts val="450"/>
              </a:spcAft>
              <a:defRPr>
                <a:solidFill>
                  <a:schemeClr val="tx2"/>
                </a:solidFill>
              </a:defRPr>
            </a:lvl2pPr>
            <a:lvl3pPr>
              <a:spcAft>
                <a:spcPts val="450"/>
              </a:spcAft>
              <a:defRPr>
                <a:solidFill>
                  <a:schemeClr val="tx2"/>
                </a:solidFill>
              </a:defRPr>
            </a:lvl3pPr>
            <a:lvl4pPr>
              <a:spcAft>
                <a:spcPts val="450"/>
              </a:spcAft>
              <a:defRPr>
                <a:solidFill>
                  <a:schemeClr val="tx2"/>
                </a:solidFill>
              </a:defRPr>
            </a:lvl4pPr>
            <a:lvl5pPr>
              <a:spcAft>
                <a:spcPts val="450"/>
              </a:spcAft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8" name="Content Placeholder 5"/>
          <p:cNvSpPr>
            <a:spLocks noGrp="1"/>
          </p:cNvSpPr>
          <p:nvPr>
            <p:ph sz="quarter" idx="19"/>
          </p:nvPr>
        </p:nvSpPr>
        <p:spPr>
          <a:xfrm>
            <a:off x="5146435" y="3684592"/>
            <a:ext cx="1979889" cy="2262187"/>
          </a:xfrm>
        </p:spPr>
        <p:txBody>
          <a:bodyPr lIns="0"/>
          <a:lstStyle>
            <a:lvl1pPr>
              <a:defRPr sz="1650">
                <a:solidFill>
                  <a:srgbClr val="009FDB"/>
                </a:solidFill>
              </a:defRPr>
            </a:lvl1pPr>
            <a:lvl2pPr>
              <a:spcAft>
                <a:spcPts val="450"/>
              </a:spcAft>
              <a:defRPr>
                <a:solidFill>
                  <a:schemeClr val="tx2"/>
                </a:solidFill>
              </a:defRPr>
            </a:lvl2pPr>
            <a:lvl3pPr>
              <a:spcAft>
                <a:spcPts val="450"/>
              </a:spcAft>
              <a:defRPr>
                <a:solidFill>
                  <a:schemeClr val="tx2"/>
                </a:solidFill>
              </a:defRPr>
            </a:lvl3pPr>
            <a:lvl4pPr>
              <a:spcAft>
                <a:spcPts val="450"/>
              </a:spcAft>
              <a:defRPr>
                <a:solidFill>
                  <a:schemeClr val="tx2"/>
                </a:solidFill>
              </a:defRPr>
            </a:lvl4pPr>
            <a:lvl5pPr>
              <a:spcAft>
                <a:spcPts val="450"/>
              </a:spcAft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Content Placeholder 5"/>
          <p:cNvSpPr>
            <a:spLocks noGrp="1"/>
          </p:cNvSpPr>
          <p:nvPr>
            <p:ph sz="quarter" idx="20"/>
          </p:nvPr>
        </p:nvSpPr>
        <p:spPr>
          <a:xfrm>
            <a:off x="7521875" y="3684592"/>
            <a:ext cx="1979889" cy="2262187"/>
          </a:xfrm>
        </p:spPr>
        <p:txBody>
          <a:bodyPr lIns="0"/>
          <a:lstStyle>
            <a:lvl1pPr>
              <a:defRPr sz="1650">
                <a:solidFill>
                  <a:srgbClr val="009FDB"/>
                </a:solidFill>
              </a:defRPr>
            </a:lvl1pPr>
            <a:lvl2pPr>
              <a:spcAft>
                <a:spcPts val="450"/>
              </a:spcAft>
              <a:defRPr>
                <a:solidFill>
                  <a:schemeClr val="tx2"/>
                </a:solidFill>
              </a:defRPr>
            </a:lvl2pPr>
            <a:lvl3pPr>
              <a:spcAft>
                <a:spcPts val="450"/>
              </a:spcAft>
              <a:defRPr>
                <a:solidFill>
                  <a:schemeClr val="tx2"/>
                </a:solidFill>
              </a:defRPr>
            </a:lvl3pPr>
            <a:lvl4pPr>
              <a:spcAft>
                <a:spcPts val="450"/>
              </a:spcAft>
              <a:defRPr>
                <a:solidFill>
                  <a:schemeClr val="tx2"/>
                </a:solidFill>
              </a:defRPr>
            </a:lvl4pPr>
            <a:lvl5pPr>
              <a:spcAft>
                <a:spcPts val="450"/>
              </a:spcAft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53700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Col with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CB907E-C602-C34B-93F7-CA9E40714286}" type="slidenum">
              <a:rPr lang="en-US" smtClean="0"/>
              <a:pPr/>
              <a:t>‹#›</a:t>
            </a:fld>
            <a:r>
              <a:rPr lang="en-US"/>
              <a:t> </a:t>
            </a:r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4953000" y="2686651"/>
            <a:ext cx="0" cy="3177579"/>
          </a:xfrm>
          <a:prstGeom prst="line">
            <a:avLst/>
          </a:prstGeom>
          <a:ln w="6350" cmpd="sng"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52" y="522779"/>
            <a:ext cx="9109737" cy="342206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Content Placeholder 5"/>
          <p:cNvSpPr>
            <a:spLocks noGrp="1"/>
          </p:cNvSpPr>
          <p:nvPr>
            <p:ph sz="quarter" idx="14"/>
          </p:nvPr>
        </p:nvSpPr>
        <p:spPr>
          <a:xfrm>
            <a:off x="395552" y="1118870"/>
            <a:ext cx="9109737" cy="1340190"/>
          </a:xfrm>
        </p:spPr>
        <p:txBody>
          <a:bodyPr/>
          <a:lstStyle>
            <a:lvl1pPr marL="0" indent="0">
              <a:lnSpc>
                <a:spcPct val="90000"/>
              </a:lnSpc>
              <a:spcAft>
                <a:spcPts val="750"/>
              </a:spcAft>
              <a:buFontTx/>
              <a:buNone/>
              <a:defRPr sz="2401" baseline="0">
                <a:solidFill>
                  <a:schemeClr val="tx1"/>
                </a:solidFill>
              </a:defRPr>
            </a:lvl1pPr>
            <a:lvl2pPr marL="0" indent="0">
              <a:lnSpc>
                <a:spcPct val="90000"/>
              </a:lnSpc>
              <a:spcAft>
                <a:spcPts val="750"/>
              </a:spcAft>
              <a:buClr>
                <a:schemeClr val="accent5"/>
              </a:buClr>
              <a:buFontTx/>
              <a:buNone/>
              <a:defRPr sz="2401">
                <a:solidFill>
                  <a:schemeClr val="tx1"/>
                </a:solidFill>
              </a:defRPr>
            </a:lvl2pPr>
            <a:lvl3pPr marL="0" indent="0">
              <a:lnSpc>
                <a:spcPct val="90000"/>
              </a:lnSpc>
              <a:spcAft>
                <a:spcPts val="750"/>
              </a:spcAft>
              <a:buClr>
                <a:schemeClr val="accent5"/>
              </a:buClr>
              <a:buFontTx/>
              <a:buNone/>
              <a:defRPr sz="2401">
                <a:solidFill>
                  <a:schemeClr val="tx1"/>
                </a:solidFill>
              </a:defRPr>
            </a:lvl3pPr>
            <a:lvl4pPr marL="0" indent="0">
              <a:lnSpc>
                <a:spcPct val="90000"/>
              </a:lnSpc>
              <a:spcAft>
                <a:spcPts val="750"/>
              </a:spcAft>
              <a:buClr>
                <a:schemeClr val="accent5"/>
              </a:buClr>
              <a:buFontTx/>
              <a:buNone/>
              <a:defRPr sz="2401">
                <a:solidFill>
                  <a:schemeClr val="tx1"/>
                </a:solidFill>
              </a:defRPr>
            </a:lvl4pPr>
            <a:lvl5pPr marL="0" indent="0">
              <a:lnSpc>
                <a:spcPct val="90000"/>
              </a:lnSpc>
              <a:spcAft>
                <a:spcPts val="750"/>
              </a:spcAft>
              <a:buClr>
                <a:schemeClr val="accent5"/>
              </a:buClr>
              <a:buFontTx/>
              <a:buNone/>
              <a:defRPr sz="2401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2"/>
          </p:nvPr>
        </p:nvSpPr>
        <p:spPr>
          <a:xfrm>
            <a:off x="395553" y="2624607"/>
            <a:ext cx="4358640" cy="3315823"/>
          </a:xfrm>
        </p:spPr>
        <p:txBody>
          <a:bodyPr/>
          <a:lstStyle>
            <a:lvl1pPr>
              <a:defRPr sz="1650">
                <a:solidFill>
                  <a:schemeClr val="tx2"/>
                </a:solidFill>
              </a:defRPr>
            </a:lvl1pPr>
            <a:lvl2pPr>
              <a:spcAft>
                <a:spcPts val="450"/>
              </a:spcAft>
              <a:defRPr>
                <a:solidFill>
                  <a:schemeClr val="tx2"/>
                </a:solidFill>
              </a:defRPr>
            </a:lvl2pPr>
            <a:lvl3pPr>
              <a:spcAft>
                <a:spcPts val="450"/>
              </a:spcAft>
              <a:defRPr>
                <a:solidFill>
                  <a:schemeClr val="tx2"/>
                </a:solidFill>
              </a:defRPr>
            </a:lvl3pPr>
            <a:lvl4pPr>
              <a:spcAft>
                <a:spcPts val="450"/>
              </a:spcAft>
              <a:defRPr>
                <a:solidFill>
                  <a:schemeClr val="tx2"/>
                </a:solidFill>
              </a:defRPr>
            </a:lvl4pPr>
            <a:lvl5pPr>
              <a:spcAft>
                <a:spcPts val="450"/>
              </a:spcAft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5"/>
          <p:cNvSpPr>
            <a:spLocks noGrp="1"/>
          </p:cNvSpPr>
          <p:nvPr>
            <p:ph sz="quarter" idx="13"/>
          </p:nvPr>
        </p:nvSpPr>
        <p:spPr>
          <a:xfrm>
            <a:off x="5150089" y="2623103"/>
            <a:ext cx="4358640" cy="3317327"/>
          </a:xfrm>
        </p:spPr>
        <p:txBody>
          <a:bodyPr/>
          <a:lstStyle>
            <a:lvl1pPr>
              <a:defRPr sz="1650">
                <a:solidFill>
                  <a:schemeClr val="tx2"/>
                </a:solidFill>
              </a:defRPr>
            </a:lvl1pPr>
            <a:lvl2pPr>
              <a:spcAft>
                <a:spcPts val="450"/>
              </a:spcAft>
              <a:defRPr>
                <a:solidFill>
                  <a:schemeClr val="tx2"/>
                </a:solidFill>
              </a:defRPr>
            </a:lvl2pPr>
            <a:lvl3pPr>
              <a:spcAft>
                <a:spcPts val="450"/>
              </a:spcAft>
              <a:defRPr>
                <a:solidFill>
                  <a:schemeClr val="tx2"/>
                </a:solidFill>
              </a:defRPr>
            </a:lvl3pPr>
            <a:lvl4pPr>
              <a:spcAft>
                <a:spcPts val="450"/>
              </a:spcAft>
              <a:defRPr>
                <a:solidFill>
                  <a:schemeClr val="tx2"/>
                </a:solidFill>
              </a:defRPr>
            </a:lvl4pPr>
            <a:lvl5pPr>
              <a:spcAft>
                <a:spcPts val="450"/>
              </a:spcAft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15703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Col with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CB907E-C602-C34B-93F7-CA9E40714286}" type="slidenum">
              <a:rPr lang="en-US" smtClean="0"/>
              <a:pPr/>
              <a:t>‹#›</a:t>
            </a:fld>
            <a:r>
              <a:rPr lang="en-US"/>
              <a:t> </a:t>
            </a:r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3366990" y="2686651"/>
            <a:ext cx="0" cy="3177579"/>
          </a:xfrm>
          <a:prstGeom prst="line">
            <a:avLst/>
          </a:prstGeom>
          <a:ln w="6350" cmpd="sng"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6542084" y="2686651"/>
            <a:ext cx="0" cy="3177579"/>
          </a:xfrm>
          <a:prstGeom prst="line">
            <a:avLst/>
          </a:prstGeom>
          <a:ln w="6350" cmpd="sng"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Content Placeholder 5"/>
          <p:cNvSpPr>
            <a:spLocks noGrp="1"/>
          </p:cNvSpPr>
          <p:nvPr>
            <p:ph sz="quarter" idx="14"/>
          </p:nvPr>
        </p:nvSpPr>
        <p:spPr>
          <a:xfrm>
            <a:off x="398992" y="1117981"/>
            <a:ext cx="9109737" cy="1344168"/>
          </a:xfrm>
        </p:spPr>
        <p:txBody>
          <a:bodyPr/>
          <a:lstStyle>
            <a:lvl1pPr marL="0" indent="0">
              <a:lnSpc>
                <a:spcPct val="90000"/>
              </a:lnSpc>
              <a:spcAft>
                <a:spcPts val="750"/>
              </a:spcAft>
              <a:buFontTx/>
              <a:buNone/>
              <a:defRPr sz="2401" baseline="0">
                <a:solidFill>
                  <a:schemeClr val="tx1"/>
                </a:solidFill>
              </a:defRPr>
            </a:lvl1pPr>
            <a:lvl2pPr marL="0" indent="0">
              <a:lnSpc>
                <a:spcPct val="90000"/>
              </a:lnSpc>
              <a:spcAft>
                <a:spcPts val="750"/>
              </a:spcAft>
              <a:buClr>
                <a:schemeClr val="accent5"/>
              </a:buClr>
              <a:buFontTx/>
              <a:buNone/>
              <a:defRPr sz="2401">
                <a:solidFill>
                  <a:schemeClr val="tx1"/>
                </a:solidFill>
              </a:defRPr>
            </a:lvl2pPr>
            <a:lvl3pPr marL="0" indent="0">
              <a:lnSpc>
                <a:spcPct val="90000"/>
              </a:lnSpc>
              <a:spcAft>
                <a:spcPts val="750"/>
              </a:spcAft>
              <a:buClr>
                <a:schemeClr val="accent5"/>
              </a:buClr>
              <a:buFontTx/>
              <a:buNone/>
              <a:defRPr sz="2401">
                <a:solidFill>
                  <a:schemeClr val="tx1"/>
                </a:solidFill>
              </a:defRPr>
            </a:lvl3pPr>
            <a:lvl4pPr marL="0" indent="0">
              <a:lnSpc>
                <a:spcPct val="90000"/>
              </a:lnSpc>
              <a:spcAft>
                <a:spcPts val="750"/>
              </a:spcAft>
              <a:buClr>
                <a:schemeClr val="accent5"/>
              </a:buClr>
              <a:buFontTx/>
              <a:buNone/>
              <a:defRPr sz="2401">
                <a:solidFill>
                  <a:schemeClr val="tx1"/>
                </a:solidFill>
              </a:defRPr>
            </a:lvl4pPr>
            <a:lvl5pPr marL="0" indent="0">
              <a:lnSpc>
                <a:spcPct val="90000"/>
              </a:lnSpc>
              <a:spcAft>
                <a:spcPts val="750"/>
              </a:spcAft>
              <a:buClr>
                <a:schemeClr val="accent5"/>
              </a:buClr>
              <a:buFontTx/>
              <a:buNone/>
              <a:defRPr sz="2401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2"/>
          </p:nvPr>
        </p:nvSpPr>
        <p:spPr>
          <a:xfrm>
            <a:off x="395553" y="2623098"/>
            <a:ext cx="2767782" cy="3317328"/>
          </a:xfrm>
        </p:spPr>
        <p:txBody>
          <a:bodyPr/>
          <a:lstStyle>
            <a:lvl1pPr>
              <a:defRPr sz="1650">
                <a:solidFill>
                  <a:schemeClr val="tx2"/>
                </a:solidFill>
              </a:defRPr>
            </a:lvl1pPr>
            <a:lvl2pPr>
              <a:spcAft>
                <a:spcPts val="450"/>
              </a:spcAft>
              <a:defRPr>
                <a:solidFill>
                  <a:schemeClr val="tx2"/>
                </a:solidFill>
              </a:defRPr>
            </a:lvl2pPr>
            <a:lvl3pPr>
              <a:spcAft>
                <a:spcPts val="450"/>
              </a:spcAft>
              <a:defRPr>
                <a:solidFill>
                  <a:schemeClr val="tx2"/>
                </a:solidFill>
              </a:defRPr>
            </a:lvl3pPr>
            <a:lvl4pPr>
              <a:spcAft>
                <a:spcPts val="450"/>
              </a:spcAft>
              <a:defRPr>
                <a:solidFill>
                  <a:schemeClr val="tx2"/>
                </a:solidFill>
              </a:defRPr>
            </a:lvl4pPr>
            <a:lvl5pPr>
              <a:spcAft>
                <a:spcPts val="450"/>
              </a:spcAft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Content Placeholder 5"/>
          <p:cNvSpPr>
            <a:spLocks noGrp="1"/>
          </p:cNvSpPr>
          <p:nvPr>
            <p:ph sz="quarter" idx="15"/>
          </p:nvPr>
        </p:nvSpPr>
        <p:spPr>
          <a:xfrm>
            <a:off x="3570647" y="2623098"/>
            <a:ext cx="2767782" cy="3317328"/>
          </a:xfrm>
        </p:spPr>
        <p:txBody>
          <a:bodyPr/>
          <a:lstStyle>
            <a:lvl1pPr>
              <a:defRPr sz="1650">
                <a:solidFill>
                  <a:schemeClr val="tx2"/>
                </a:solidFill>
              </a:defRPr>
            </a:lvl1pPr>
            <a:lvl2pPr>
              <a:spcAft>
                <a:spcPts val="450"/>
              </a:spcAft>
              <a:defRPr>
                <a:solidFill>
                  <a:schemeClr val="tx2"/>
                </a:solidFill>
              </a:defRPr>
            </a:lvl2pPr>
            <a:lvl3pPr>
              <a:spcAft>
                <a:spcPts val="450"/>
              </a:spcAft>
              <a:defRPr>
                <a:solidFill>
                  <a:schemeClr val="tx2"/>
                </a:solidFill>
              </a:defRPr>
            </a:lvl3pPr>
            <a:lvl4pPr>
              <a:spcAft>
                <a:spcPts val="450"/>
              </a:spcAft>
              <a:defRPr>
                <a:solidFill>
                  <a:schemeClr val="tx2"/>
                </a:solidFill>
              </a:defRPr>
            </a:lvl4pPr>
            <a:lvl5pPr>
              <a:spcAft>
                <a:spcPts val="450"/>
              </a:spcAft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16"/>
          </p:nvPr>
        </p:nvSpPr>
        <p:spPr>
          <a:xfrm>
            <a:off x="6745742" y="2623098"/>
            <a:ext cx="2767782" cy="3317328"/>
          </a:xfrm>
        </p:spPr>
        <p:txBody>
          <a:bodyPr/>
          <a:lstStyle>
            <a:lvl1pPr>
              <a:defRPr sz="1650">
                <a:solidFill>
                  <a:schemeClr val="tx2"/>
                </a:solidFill>
              </a:defRPr>
            </a:lvl1pPr>
            <a:lvl2pPr>
              <a:spcAft>
                <a:spcPts val="450"/>
              </a:spcAft>
              <a:defRPr>
                <a:solidFill>
                  <a:schemeClr val="tx2"/>
                </a:solidFill>
              </a:defRPr>
            </a:lvl2pPr>
            <a:lvl3pPr>
              <a:spcAft>
                <a:spcPts val="450"/>
              </a:spcAft>
              <a:defRPr>
                <a:solidFill>
                  <a:schemeClr val="tx2"/>
                </a:solidFill>
              </a:defRPr>
            </a:lvl3pPr>
            <a:lvl4pPr>
              <a:spcAft>
                <a:spcPts val="450"/>
              </a:spcAft>
              <a:defRPr>
                <a:solidFill>
                  <a:schemeClr val="tx2"/>
                </a:solidFill>
              </a:defRPr>
            </a:lvl4pPr>
            <a:lvl5pPr>
              <a:spcAft>
                <a:spcPts val="450"/>
              </a:spcAft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65981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-Col with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CB907E-C602-C34B-93F7-CA9E40714286}" type="slidenum">
              <a:rPr lang="en-US" smtClean="0"/>
              <a:pPr/>
              <a:t>‹#›</a:t>
            </a:fld>
            <a:r>
              <a:rPr lang="en-US"/>
              <a:t> </a:t>
            </a:r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2574378" y="2690655"/>
            <a:ext cx="0" cy="3173575"/>
          </a:xfrm>
          <a:prstGeom prst="line">
            <a:avLst/>
          </a:prstGeom>
          <a:ln w="6350" cmpd="sng"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 userDrawn="1"/>
        </p:nvCxnSpPr>
        <p:spPr>
          <a:xfrm>
            <a:off x="4952141" y="2690655"/>
            <a:ext cx="0" cy="3173575"/>
          </a:xfrm>
          <a:prstGeom prst="line">
            <a:avLst/>
          </a:prstGeom>
          <a:ln w="6350" cmpd="sng"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7329904" y="2690655"/>
            <a:ext cx="0" cy="3173575"/>
          </a:xfrm>
          <a:prstGeom prst="line">
            <a:avLst/>
          </a:prstGeom>
          <a:ln w="6350" cmpd="sng"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Content Placeholder 5"/>
          <p:cNvSpPr>
            <a:spLocks noGrp="1"/>
          </p:cNvSpPr>
          <p:nvPr>
            <p:ph sz="quarter" idx="14"/>
          </p:nvPr>
        </p:nvSpPr>
        <p:spPr>
          <a:xfrm>
            <a:off x="398992" y="1117981"/>
            <a:ext cx="9109737" cy="1344168"/>
          </a:xfrm>
        </p:spPr>
        <p:txBody>
          <a:bodyPr/>
          <a:lstStyle>
            <a:lvl1pPr marL="0" indent="0">
              <a:lnSpc>
                <a:spcPct val="90000"/>
              </a:lnSpc>
              <a:spcAft>
                <a:spcPts val="750"/>
              </a:spcAft>
              <a:buFontTx/>
              <a:buNone/>
              <a:defRPr sz="2401" baseline="0">
                <a:solidFill>
                  <a:schemeClr val="tx1"/>
                </a:solidFill>
              </a:defRPr>
            </a:lvl1pPr>
            <a:lvl2pPr marL="0" indent="0">
              <a:lnSpc>
                <a:spcPct val="90000"/>
              </a:lnSpc>
              <a:spcAft>
                <a:spcPts val="750"/>
              </a:spcAft>
              <a:buClr>
                <a:schemeClr val="accent5"/>
              </a:buClr>
              <a:buFontTx/>
              <a:buNone/>
              <a:defRPr sz="2401">
                <a:solidFill>
                  <a:schemeClr val="tx1"/>
                </a:solidFill>
              </a:defRPr>
            </a:lvl2pPr>
            <a:lvl3pPr marL="0" indent="0">
              <a:lnSpc>
                <a:spcPct val="90000"/>
              </a:lnSpc>
              <a:spcAft>
                <a:spcPts val="750"/>
              </a:spcAft>
              <a:buClr>
                <a:schemeClr val="accent5"/>
              </a:buClr>
              <a:buFontTx/>
              <a:buNone/>
              <a:defRPr sz="2401">
                <a:solidFill>
                  <a:schemeClr val="tx1"/>
                </a:solidFill>
              </a:defRPr>
            </a:lvl3pPr>
            <a:lvl4pPr marL="0" indent="0">
              <a:lnSpc>
                <a:spcPct val="90000"/>
              </a:lnSpc>
              <a:spcAft>
                <a:spcPts val="750"/>
              </a:spcAft>
              <a:buClr>
                <a:schemeClr val="accent5"/>
              </a:buClr>
              <a:buFontTx/>
              <a:buNone/>
              <a:defRPr sz="2401">
                <a:solidFill>
                  <a:schemeClr val="tx1"/>
                </a:solidFill>
              </a:defRPr>
            </a:lvl4pPr>
            <a:lvl5pPr marL="0" indent="0">
              <a:lnSpc>
                <a:spcPct val="90000"/>
              </a:lnSpc>
              <a:spcAft>
                <a:spcPts val="750"/>
              </a:spcAft>
              <a:buClr>
                <a:schemeClr val="accent5"/>
              </a:buClr>
              <a:buFontTx/>
              <a:buNone/>
              <a:defRPr sz="2401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Content Placeholder 5"/>
          <p:cNvSpPr>
            <a:spLocks noGrp="1"/>
          </p:cNvSpPr>
          <p:nvPr>
            <p:ph sz="quarter" idx="15"/>
          </p:nvPr>
        </p:nvSpPr>
        <p:spPr>
          <a:xfrm>
            <a:off x="395552" y="2623098"/>
            <a:ext cx="1979889" cy="3328184"/>
          </a:xfrm>
        </p:spPr>
        <p:txBody>
          <a:bodyPr/>
          <a:lstStyle>
            <a:lvl1pPr>
              <a:defRPr sz="1650">
                <a:solidFill>
                  <a:schemeClr val="tx2"/>
                </a:solidFill>
              </a:defRPr>
            </a:lvl1pPr>
            <a:lvl2pPr>
              <a:spcAft>
                <a:spcPts val="450"/>
              </a:spcAft>
              <a:defRPr>
                <a:solidFill>
                  <a:schemeClr val="tx2"/>
                </a:solidFill>
              </a:defRPr>
            </a:lvl2pPr>
            <a:lvl3pPr>
              <a:spcAft>
                <a:spcPts val="450"/>
              </a:spcAft>
              <a:defRPr>
                <a:solidFill>
                  <a:schemeClr val="tx2"/>
                </a:solidFill>
              </a:defRPr>
            </a:lvl3pPr>
            <a:lvl4pPr>
              <a:spcAft>
                <a:spcPts val="450"/>
              </a:spcAft>
              <a:defRPr>
                <a:solidFill>
                  <a:schemeClr val="tx2"/>
                </a:solidFill>
              </a:defRPr>
            </a:lvl4pPr>
            <a:lvl5pPr>
              <a:spcAft>
                <a:spcPts val="450"/>
              </a:spcAft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Content Placeholder 5"/>
          <p:cNvSpPr>
            <a:spLocks noGrp="1"/>
          </p:cNvSpPr>
          <p:nvPr>
            <p:ph sz="quarter" idx="16"/>
          </p:nvPr>
        </p:nvSpPr>
        <p:spPr>
          <a:xfrm>
            <a:off x="2773316" y="2623098"/>
            <a:ext cx="1979889" cy="3328184"/>
          </a:xfrm>
        </p:spPr>
        <p:txBody>
          <a:bodyPr/>
          <a:lstStyle>
            <a:lvl1pPr>
              <a:defRPr sz="1650">
                <a:solidFill>
                  <a:schemeClr val="tx2"/>
                </a:solidFill>
              </a:defRPr>
            </a:lvl1pPr>
            <a:lvl2pPr>
              <a:spcAft>
                <a:spcPts val="450"/>
              </a:spcAft>
              <a:defRPr>
                <a:solidFill>
                  <a:schemeClr val="tx2"/>
                </a:solidFill>
              </a:defRPr>
            </a:lvl2pPr>
            <a:lvl3pPr>
              <a:spcAft>
                <a:spcPts val="450"/>
              </a:spcAft>
              <a:defRPr>
                <a:solidFill>
                  <a:schemeClr val="tx2"/>
                </a:solidFill>
              </a:defRPr>
            </a:lvl3pPr>
            <a:lvl4pPr>
              <a:spcAft>
                <a:spcPts val="450"/>
              </a:spcAft>
              <a:defRPr>
                <a:solidFill>
                  <a:schemeClr val="tx2"/>
                </a:solidFill>
              </a:defRPr>
            </a:lvl4pPr>
            <a:lvl5pPr>
              <a:spcAft>
                <a:spcPts val="450"/>
              </a:spcAft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5"/>
          <p:cNvSpPr>
            <a:spLocks noGrp="1"/>
          </p:cNvSpPr>
          <p:nvPr>
            <p:ph sz="quarter" idx="17"/>
          </p:nvPr>
        </p:nvSpPr>
        <p:spPr>
          <a:xfrm>
            <a:off x="5151079" y="2623098"/>
            <a:ext cx="1979889" cy="3328184"/>
          </a:xfrm>
        </p:spPr>
        <p:txBody>
          <a:bodyPr/>
          <a:lstStyle>
            <a:lvl1pPr>
              <a:defRPr sz="1650">
                <a:solidFill>
                  <a:schemeClr val="tx2"/>
                </a:solidFill>
              </a:defRPr>
            </a:lvl1pPr>
            <a:lvl2pPr>
              <a:spcAft>
                <a:spcPts val="450"/>
              </a:spcAft>
              <a:defRPr>
                <a:solidFill>
                  <a:schemeClr val="tx2"/>
                </a:solidFill>
              </a:defRPr>
            </a:lvl2pPr>
            <a:lvl3pPr>
              <a:spcAft>
                <a:spcPts val="450"/>
              </a:spcAft>
              <a:defRPr>
                <a:solidFill>
                  <a:schemeClr val="tx2"/>
                </a:solidFill>
              </a:defRPr>
            </a:lvl3pPr>
            <a:lvl4pPr>
              <a:spcAft>
                <a:spcPts val="450"/>
              </a:spcAft>
              <a:defRPr>
                <a:solidFill>
                  <a:schemeClr val="tx2"/>
                </a:solidFill>
              </a:defRPr>
            </a:lvl4pPr>
            <a:lvl5pPr>
              <a:spcAft>
                <a:spcPts val="450"/>
              </a:spcAft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Content Placeholder 5"/>
          <p:cNvSpPr>
            <a:spLocks noGrp="1"/>
          </p:cNvSpPr>
          <p:nvPr>
            <p:ph sz="quarter" idx="18"/>
          </p:nvPr>
        </p:nvSpPr>
        <p:spPr>
          <a:xfrm>
            <a:off x="7528841" y="2623098"/>
            <a:ext cx="1979889" cy="3328184"/>
          </a:xfrm>
        </p:spPr>
        <p:txBody>
          <a:bodyPr/>
          <a:lstStyle>
            <a:lvl1pPr>
              <a:defRPr sz="1650">
                <a:solidFill>
                  <a:schemeClr val="tx2"/>
                </a:solidFill>
              </a:defRPr>
            </a:lvl1pPr>
            <a:lvl2pPr>
              <a:spcAft>
                <a:spcPts val="450"/>
              </a:spcAft>
              <a:defRPr>
                <a:solidFill>
                  <a:schemeClr val="tx2"/>
                </a:solidFill>
              </a:defRPr>
            </a:lvl2pPr>
            <a:lvl3pPr>
              <a:spcAft>
                <a:spcPts val="450"/>
              </a:spcAft>
              <a:defRPr>
                <a:solidFill>
                  <a:schemeClr val="tx2"/>
                </a:solidFill>
              </a:defRPr>
            </a:lvl3pPr>
            <a:lvl4pPr>
              <a:spcAft>
                <a:spcPts val="450"/>
              </a:spcAft>
              <a:defRPr>
                <a:solidFill>
                  <a:schemeClr val="tx2"/>
                </a:solidFill>
              </a:defRPr>
            </a:lvl4pPr>
            <a:lvl5pPr>
              <a:spcAft>
                <a:spcPts val="450"/>
              </a:spcAft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74871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Col with Blo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CB907E-C602-C34B-93F7-CA9E40714286}" type="slidenum">
              <a:rPr lang="en-US" smtClean="0"/>
              <a:pPr/>
              <a:t>‹#›</a:t>
            </a:fld>
            <a:r>
              <a:rPr lang="en-US"/>
              <a:t> </a:t>
            </a:r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4953000" y="1769459"/>
            <a:ext cx="0" cy="4094769"/>
          </a:xfrm>
          <a:prstGeom prst="line">
            <a:avLst/>
          </a:prstGeom>
          <a:ln w="6350" cmpd="sng"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8992" y="522779"/>
            <a:ext cx="9109737" cy="342206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398994" y="1210471"/>
            <a:ext cx="9113177" cy="394846"/>
          </a:xfrm>
          <a:solidFill>
            <a:schemeClr val="tx2"/>
          </a:solidFill>
        </p:spPr>
        <p:txBody>
          <a:bodyPr lIns="91440" tIns="45720" rIns="91440" bIns="45720" anchor="ctr" anchorCtr="0"/>
          <a:lstStyle>
            <a:lvl1pPr marL="0" indent="0" algn="ctr">
              <a:spcAft>
                <a:spcPts val="450"/>
              </a:spcAft>
              <a:buFontTx/>
              <a:buNone/>
              <a:defRPr sz="1050">
                <a:solidFill>
                  <a:schemeClr val="bg1"/>
                </a:solidFill>
              </a:defRPr>
            </a:lvl1pPr>
            <a:lvl2pPr marL="0" indent="0" algn="ctr">
              <a:spcAft>
                <a:spcPts val="450"/>
              </a:spcAft>
              <a:buFontTx/>
              <a:buNone/>
              <a:defRPr sz="1050">
                <a:solidFill>
                  <a:schemeClr val="bg1"/>
                </a:solidFill>
              </a:defRPr>
            </a:lvl2pPr>
            <a:lvl3pPr marL="0" indent="0" algn="ctr">
              <a:spcAft>
                <a:spcPts val="450"/>
              </a:spcAft>
              <a:buFontTx/>
              <a:buNone/>
              <a:defRPr sz="1050">
                <a:solidFill>
                  <a:schemeClr val="bg1"/>
                </a:solidFill>
              </a:defRPr>
            </a:lvl3pPr>
            <a:lvl4pPr marL="0" indent="0" algn="ctr">
              <a:spcAft>
                <a:spcPts val="450"/>
              </a:spcAft>
              <a:buFontTx/>
              <a:buNone/>
              <a:defRPr sz="1050">
                <a:solidFill>
                  <a:schemeClr val="bg1"/>
                </a:solidFill>
              </a:defRPr>
            </a:lvl4pPr>
            <a:lvl5pPr marL="0" indent="0" algn="ctr">
              <a:spcAft>
                <a:spcPts val="450"/>
              </a:spcAft>
              <a:buFontTx/>
              <a:buNone/>
              <a:defRPr sz="105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98993" y="1769554"/>
            <a:ext cx="4366552" cy="769937"/>
          </a:xfrm>
          <a:solidFill>
            <a:schemeClr val="tx1"/>
          </a:solidFill>
        </p:spPr>
        <p:txBody>
          <a:bodyPr lIns="91440" tIns="91440" rIns="91440" bIns="91440" anchor="ctr" anchorCtr="0"/>
          <a:lstStyle>
            <a:lvl1pPr marL="0">
              <a:spcAft>
                <a:spcPts val="450"/>
              </a:spcAft>
              <a:buFontTx/>
              <a:buNone/>
              <a:defRPr sz="1050" b="1">
                <a:solidFill>
                  <a:schemeClr val="bg1"/>
                </a:solidFill>
              </a:defRPr>
            </a:lvl1pPr>
            <a:lvl2pPr marL="0">
              <a:spcAft>
                <a:spcPts val="450"/>
              </a:spcAft>
              <a:buFontTx/>
              <a:buNone/>
              <a:defRPr sz="1050" b="1">
                <a:solidFill>
                  <a:schemeClr val="bg1"/>
                </a:solidFill>
              </a:defRPr>
            </a:lvl2pPr>
            <a:lvl3pPr marL="0" indent="0">
              <a:spcAft>
                <a:spcPts val="450"/>
              </a:spcAft>
              <a:buFontTx/>
              <a:buNone/>
              <a:defRPr sz="1050" b="1">
                <a:solidFill>
                  <a:schemeClr val="bg1"/>
                </a:solidFill>
              </a:defRPr>
            </a:lvl3pPr>
            <a:lvl4pPr marL="0" indent="0">
              <a:spcAft>
                <a:spcPts val="450"/>
              </a:spcAft>
              <a:buFontTx/>
              <a:buNone/>
              <a:defRPr sz="1050" b="1">
                <a:solidFill>
                  <a:schemeClr val="bg1"/>
                </a:solidFill>
              </a:defRPr>
            </a:lvl4pPr>
            <a:lvl5pPr marL="0" indent="0">
              <a:spcAft>
                <a:spcPts val="450"/>
              </a:spcAft>
              <a:buFontTx/>
              <a:buNone/>
              <a:defRPr sz="105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142180" y="1769554"/>
            <a:ext cx="4366552" cy="769937"/>
          </a:xfrm>
          <a:solidFill>
            <a:schemeClr val="tx1"/>
          </a:solidFill>
        </p:spPr>
        <p:txBody>
          <a:bodyPr lIns="91440" tIns="91440" rIns="91440" bIns="91440" anchor="ctr" anchorCtr="0"/>
          <a:lstStyle>
            <a:lvl1pPr marL="0">
              <a:spcAft>
                <a:spcPts val="450"/>
              </a:spcAft>
              <a:buFontTx/>
              <a:buNone/>
              <a:defRPr sz="1050" b="1">
                <a:solidFill>
                  <a:schemeClr val="bg1"/>
                </a:solidFill>
              </a:defRPr>
            </a:lvl1pPr>
            <a:lvl2pPr marL="0">
              <a:spcAft>
                <a:spcPts val="450"/>
              </a:spcAft>
              <a:buFontTx/>
              <a:buNone/>
              <a:defRPr sz="1050" b="1">
                <a:solidFill>
                  <a:schemeClr val="bg1"/>
                </a:solidFill>
              </a:defRPr>
            </a:lvl2pPr>
            <a:lvl3pPr marL="0" indent="0">
              <a:spcAft>
                <a:spcPts val="450"/>
              </a:spcAft>
              <a:buFontTx/>
              <a:buNone/>
              <a:defRPr sz="1050" b="1">
                <a:solidFill>
                  <a:schemeClr val="bg1"/>
                </a:solidFill>
              </a:defRPr>
            </a:lvl3pPr>
            <a:lvl4pPr marL="0" indent="0">
              <a:spcAft>
                <a:spcPts val="450"/>
              </a:spcAft>
              <a:buFontTx/>
              <a:buNone/>
              <a:defRPr sz="1050" b="1">
                <a:solidFill>
                  <a:schemeClr val="bg1"/>
                </a:solidFill>
              </a:defRPr>
            </a:lvl4pPr>
            <a:lvl5pPr marL="0" indent="0">
              <a:spcAft>
                <a:spcPts val="450"/>
              </a:spcAft>
              <a:buFontTx/>
              <a:buNone/>
              <a:defRPr sz="105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2"/>
          </p:nvPr>
        </p:nvSpPr>
        <p:spPr>
          <a:xfrm>
            <a:off x="398993" y="2624607"/>
            <a:ext cx="4358640" cy="3315823"/>
          </a:xfrm>
        </p:spPr>
        <p:txBody>
          <a:bodyPr lIns="91440"/>
          <a:lstStyle>
            <a:lvl1pPr>
              <a:defRPr sz="1650">
                <a:solidFill>
                  <a:schemeClr val="tx1"/>
                </a:solidFill>
              </a:defRPr>
            </a:lvl1pPr>
            <a:lvl2pPr>
              <a:spcAft>
                <a:spcPts val="450"/>
              </a:spcAft>
              <a:defRPr>
                <a:solidFill>
                  <a:schemeClr val="tx2"/>
                </a:solidFill>
              </a:defRPr>
            </a:lvl2pPr>
            <a:lvl3pPr>
              <a:spcAft>
                <a:spcPts val="450"/>
              </a:spcAft>
              <a:defRPr>
                <a:solidFill>
                  <a:schemeClr val="tx2"/>
                </a:solidFill>
              </a:defRPr>
            </a:lvl3pPr>
            <a:lvl4pPr>
              <a:spcAft>
                <a:spcPts val="450"/>
              </a:spcAft>
              <a:defRPr>
                <a:solidFill>
                  <a:schemeClr val="tx2"/>
                </a:solidFill>
              </a:defRPr>
            </a:lvl4pPr>
            <a:lvl5pPr>
              <a:spcAft>
                <a:spcPts val="450"/>
              </a:spcAft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5"/>
          <p:cNvSpPr>
            <a:spLocks noGrp="1"/>
          </p:cNvSpPr>
          <p:nvPr>
            <p:ph sz="quarter" idx="13"/>
          </p:nvPr>
        </p:nvSpPr>
        <p:spPr>
          <a:xfrm>
            <a:off x="5150089" y="2623103"/>
            <a:ext cx="4358640" cy="3317327"/>
          </a:xfrm>
        </p:spPr>
        <p:txBody>
          <a:bodyPr lIns="91440"/>
          <a:lstStyle>
            <a:lvl1pPr>
              <a:defRPr sz="1650">
                <a:solidFill>
                  <a:schemeClr val="tx1"/>
                </a:solidFill>
              </a:defRPr>
            </a:lvl1pPr>
            <a:lvl2pPr>
              <a:spcAft>
                <a:spcPts val="450"/>
              </a:spcAft>
              <a:defRPr>
                <a:solidFill>
                  <a:schemeClr val="tx2"/>
                </a:solidFill>
              </a:defRPr>
            </a:lvl2pPr>
            <a:lvl3pPr>
              <a:spcAft>
                <a:spcPts val="450"/>
              </a:spcAft>
              <a:defRPr>
                <a:solidFill>
                  <a:schemeClr val="tx2"/>
                </a:solidFill>
              </a:defRPr>
            </a:lvl3pPr>
            <a:lvl4pPr>
              <a:spcAft>
                <a:spcPts val="450"/>
              </a:spcAft>
              <a:defRPr>
                <a:solidFill>
                  <a:schemeClr val="tx2"/>
                </a:solidFill>
              </a:defRPr>
            </a:lvl4pPr>
            <a:lvl5pPr>
              <a:spcAft>
                <a:spcPts val="450"/>
              </a:spcAft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281922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Col with Blo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CB907E-C602-C34B-93F7-CA9E40714286}" type="slidenum">
              <a:rPr lang="en-US" smtClean="0"/>
              <a:pPr/>
              <a:t>‹#›</a:t>
            </a:fld>
            <a:r>
              <a:rPr lang="en-US"/>
              <a:t> </a:t>
            </a:r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3366990" y="1769459"/>
            <a:ext cx="0" cy="4094769"/>
          </a:xfrm>
          <a:prstGeom prst="line">
            <a:avLst/>
          </a:prstGeom>
          <a:ln w="6350" cmpd="sng"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6542084" y="1769459"/>
            <a:ext cx="0" cy="4094769"/>
          </a:xfrm>
          <a:prstGeom prst="line">
            <a:avLst/>
          </a:prstGeom>
          <a:ln w="6350" cmpd="sng"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8992" y="522779"/>
            <a:ext cx="9109737" cy="342206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398994" y="1210471"/>
            <a:ext cx="9113177" cy="394846"/>
          </a:xfrm>
          <a:solidFill>
            <a:schemeClr val="tx2"/>
          </a:solidFill>
        </p:spPr>
        <p:txBody>
          <a:bodyPr lIns="91440" tIns="45720" rIns="91440" bIns="45720" anchor="ctr" anchorCtr="0"/>
          <a:lstStyle>
            <a:lvl1pPr marL="0" indent="0" algn="ctr">
              <a:spcAft>
                <a:spcPts val="450"/>
              </a:spcAft>
              <a:buFontTx/>
              <a:buNone/>
              <a:defRPr sz="1050">
                <a:solidFill>
                  <a:schemeClr val="bg1"/>
                </a:solidFill>
              </a:defRPr>
            </a:lvl1pPr>
            <a:lvl2pPr marL="0" indent="0" algn="ctr">
              <a:spcAft>
                <a:spcPts val="450"/>
              </a:spcAft>
              <a:buFontTx/>
              <a:buNone/>
              <a:defRPr sz="1050">
                <a:solidFill>
                  <a:schemeClr val="bg1"/>
                </a:solidFill>
              </a:defRPr>
            </a:lvl2pPr>
            <a:lvl3pPr marL="0" indent="0" algn="ctr">
              <a:spcAft>
                <a:spcPts val="450"/>
              </a:spcAft>
              <a:buFontTx/>
              <a:buNone/>
              <a:defRPr sz="1050">
                <a:solidFill>
                  <a:schemeClr val="bg1"/>
                </a:solidFill>
              </a:defRPr>
            </a:lvl3pPr>
            <a:lvl4pPr marL="0" indent="0" algn="ctr">
              <a:spcAft>
                <a:spcPts val="450"/>
              </a:spcAft>
              <a:buFontTx/>
              <a:buNone/>
              <a:defRPr sz="1050">
                <a:solidFill>
                  <a:schemeClr val="bg1"/>
                </a:solidFill>
              </a:defRPr>
            </a:lvl4pPr>
            <a:lvl5pPr marL="0" indent="0" algn="ctr">
              <a:spcAft>
                <a:spcPts val="450"/>
              </a:spcAft>
              <a:buFontTx/>
              <a:buNone/>
              <a:defRPr sz="105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98993" y="1769554"/>
            <a:ext cx="2767782" cy="769937"/>
          </a:xfrm>
          <a:solidFill>
            <a:schemeClr val="tx1"/>
          </a:solidFill>
        </p:spPr>
        <p:txBody>
          <a:bodyPr lIns="91440" tIns="91440" rIns="91440" bIns="91440" anchor="ctr" anchorCtr="0"/>
          <a:lstStyle>
            <a:lvl1pPr marL="0">
              <a:spcAft>
                <a:spcPts val="450"/>
              </a:spcAft>
              <a:buFontTx/>
              <a:buNone/>
              <a:defRPr sz="1050" b="1">
                <a:solidFill>
                  <a:schemeClr val="bg1"/>
                </a:solidFill>
              </a:defRPr>
            </a:lvl1pPr>
            <a:lvl2pPr marL="0">
              <a:spcAft>
                <a:spcPts val="450"/>
              </a:spcAft>
              <a:buFontTx/>
              <a:buNone/>
              <a:defRPr sz="1050" b="1">
                <a:solidFill>
                  <a:schemeClr val="bg1"/>
                </a:solidFill>
              </a:defRPr>
            </a:lvl2pPr>
            <a:lvl3pPr marL="0" indent="0">
              <a:spcAft>
                <a:spcPts val="450"/>
              </a:spcAft>
              <a:buFontTx/>
              <a:buNone/>
              <a:defRPr sz="1050" b="1">
                <a:solidFill>
                  <a:schemeClr val="bg1"/>
                </a:solidFill>
              </a:defRPr>
            </a:lvl3pPr>
            <a:lvl4pPr marL="0" indent="0">
              <a:spcAft>
                <a:spcPts val="450"/>
              </a:spcAft>
              <a:buFontTx/>
              <a:buNone/>
              <a:defRPr sz="1050" b="1">
                <a:solidFill>
                  <a:schemeClr val="bg1"/>
                </a:solidFill>
              </a:defRPr>
            </a:lvl4pPr>
            <a:lvl5pPr marL="0" indent="0">
              <a:spcAft>
                <a:spcPts val="450"/>
              </a:spcAft>
              <a:buFontTx/>
              <a:buNone/>
              <a:defRPr sz="105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8" name="Text Placeholder 9"/>
          <p:cNvSpPr>
            <a:spLocks noGrp="1"/>
          </p:cNvSpPr>
          <p:nvPr>
            <p:ph type="body" sz="quarter" idx="20"/>
          </p:nvPr>
        </p:nvSpPr>
        <p:spPr>
          <a:xfrm>
            <a:off x="3570648" y="1769554"/>
            <a:ext cx="2767782" cy="769937"/>
          </a:xfrm>
          <a:solidFill>
            <a:schemeClr val="tx1"/>
          </a:solidFill>
        </p:spPr>
        <p:txBody>
          <a:bodyPr lIns="91440" tIns="91440" rIns="91440" bIns="91440" anchor="ctr" anchorCtr="0"/>
          <a:lstStyle>
            <a:lvl1pPr marL="0">
              <a:spcAft>
                <a:spcPts val="450"/>
              </a:spcAft>
              <a:buFontTx/>
              <a:buNone/>
              <a:defRPr sz="1050" b="1">
                <a:solidFill>
                  <a:schemeClr val="bg1"/>
                </a:solidFill>
              </a:defRPr>
            </a:lvl1pPr>
            <a:lvl2pPr marL="0">
              <a:spcAft>
                <a:spcPts val="450"/>
              </a:spcAft>
              <a:buFontTx/>
              <a:buNone/>
              <a:defRPr sz="1050" b="1">
                <a:solidFill>
                  <a:schemeClr val="bg1"/>
                </a:solidFill>
              </a:defRPr>
            </a:lvl2pPr>
            <a:lvl3pPr marL="0" indent="0">
              <a:spcAft>
                <a:spcPts val="450"/>
              </a:spcAft>
              <a:buFontTx/>
              <a:buNone/>
              <a:defRPr sz="1050" b="1">
                <a:solidFill>
                  <a:schemeClr val="bg1"/>
                </a:solidFill>
              </a:defRPr>
            </a:lvl3pPr>
            <a:lvl4pPr marL="0" indent="0">
              <a:spcAft>
                <a:spcPts val="450"/>
              </a:spcAft>
              <a:buFontTx/>
              <a:buNone/>
              <a:defRPr sz="1050" b="1">
                <a:solidFill>
                  <a:schemeClr val="bg1"/>
                </a:solidFill>
              </a:defRPr>
            </a:lvl4pPr>
            <a:lvl5pPr marL="0" indent="0">
              <a:spcAft>
                <a:spcPts val="450"/>
              </a:spcAft>
              <a:buFontTx/>
              <a:buNone/>
              <a:defRPr sz="105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Text Placeholder 9"/>
          <p:cNvSpPr>
            <a:spLocks noGrp="1"/>
          </p:cNvSpPr>
          <p:nvPr>
            <p:ph type="body" sz="quarter" idx="21"/>
          </p:nvPr>
        </p:nvSpPr>
        <p:spPr>
          <a:xfrm>
            <a:off x="6745742" y="1769554"/>
            <a:ext cx="2767782" cy="769937"/>
          </a:xfrm>
          <a:solidFill>
            <a:schemeClr val="tx1"/>
          </a:solidFill>
        </p:spPr>
        <p:txBody>
          <a:bodyPr lIns="91440" tIns="91440" rIns="91440" bIns="91440" anchor="ctr" anchorCtr="0"/>
          <a:lstStyle>
            <a:lvl1pPr marL="0">
              <a:spcAft>
                <a:spcPts val="450"/>
              </a:spcAft>
              <a:buFontTx/>
              <a:buNone/>
              <a:defRPr sz="1050" b="1">
                <a:solidFill>
                  <a:schemeClr val="bg1"/>
                </a:solidFill>
              </a:defRPr>
            </a:lvl1pPr>
            <a:lvl2pPr marL="0">
              <a:spcAft>
                <a:spcPts val="450"/>
              </a:spcAft>
              <a:buFontTx/>
              <a:buNone/>
              <a:defRPr sz="1050" b="1">
                <a:solidFill>
                  <a:schemeClr val="bg1"/>
                </a:solidFill>
              </a:defRPr>
            </a:lvl2pPr>
            <a:lvl3pPr marL="0" indent="0">
              <a:spcAft>
                <a:spcPts val="450"/>
              </a:spcAft>
              <a:buFontTx/>
              <a:buNone/>
              <a:defRPr sz="1050" b="1">
                <a:solidFill>
                  <a:schemeClr val="bg1"/>
                </a:solidFill>
              </a:defRPr>
            </a:lvl3pPr>
            <a:lvl4pPr marL="0" indent="0">
              <a:spcAft>
                <a:spcPts val="450"/>
              </a:spcAft>
              <a:buFontTx/>
              <a:buNone/>
              <a:defRPr sz="1050" b="1">
                <a:solidFill>
                  <a:schemeClr val="bg1"/>
                </a:solidFill>
              </a:defRPr>
            </a:lvl4pPr>
            <a:lvl5pPr marL="0" indent="0">
              <a:spcAft>
                <a:spcPts val="450"/>
              </a:spcAft>
              <a:buFontTx/>
              <a:buNone/>
              <a:defRPr sz="105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Content Placeholder 5"/>
          <p:cNvSpPr>
            <a:spLocks noGrp="1"/>
          </p:cNvSpPr>
          <p:nvPr>
            <p:ph sz="quarter" idx="17"/>
          </p:nvPr>
        </p:nvSpPr>
        <p:spPr>
          <a:xfrm>
            <a:off x="398993" y="2623098"/>
            <a:ext cx="2767782" cy="3317328"/>
          </a:xfrm>
        </p:spPr>
        <p:txBody>
          <a:bodyPr lIns="91440"/>
          <a:lstStyle>
            <a:lvl1pPr>
              <a:defRPr sz="1650">
                <a:solidFill>
                  <a:schemeClr val="tx1"/>
                </a:solidFill>
              </a:defRPr>
            </a:lvl1pPr>
            <a:lvl2pPr>
              <a:spcAft>
                <a:spcPts val="450"/>
              </a:spcAft>
              <a:defRPr>
                <a:solidFill>
                  <a:schemeClr val="tx2"/>
                </a:solidFill>
              </a:defRPr>
            </a:lvl2pPr>
            <a:lvl3pPr>
              <a:spcAft>
                <a:spcPts val="450"/>
              </a:spcAft>
              <a:defRPr>
                <a:solidFill>
                  <a:schemeClr val="tx2"/>
                </a:solidFill>
              </a:defRPr>
            </a:lvl3pPr>
            <a:lvl4pPr>
              <a:spcAft>
                <a:spcPts val="450"/>
              </a:spcAft>
              <a:defRPr>
                <a:solidFill>
                  <a:schemeClr val="tx2"/>
                </a:solidFill>
              </a:defRPr>
            </a:lvl4pPr>
            <a:lvl5pPr>
              <a:spcAft>
                <a:spcPts val="450"/>
              </a:spcAft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5"/>
          <p:cNvSpPr>
            <a:spLocks noGrp="1"/>
          </p:cNvSpPr>
          <p:nvPr>
            <p:ph sz="quarter" idx="18"/>
          </p:nvPr>
        </p:nvSpPr>
        <p:spPr>
          <a:xfrm>
            <a:off x="3570647" y="2623098"/>
            <a:ext cx="2767782" cy="3317328"/>
          </a:xfrm>
        </p:spPr>
        <p:txBody>
          <a:bodyPr lIns="91440"/>
          <a:lstStyle>
            <a:lvl1pPr>
              <a:defRPr sz="1650">
                <a:solidFill>
                  <a:srgbClr val="009FDB"/>
                </a:solidFill>
              </a:defRPr>
            </a:lvl1pPr>
            <a:lvl2pPr>
              <a:spcAft>
                <a:spcPts val="450"/>
              </a:spcAft>
              <a:defRPr>
                <a:solidFill>
                  <a:schemeClr val="tx2"/>
                </a:solidFill>
              </a:defRPr>
            </a:lvl2pPr>
            <a:lvl3pPr>
              <a:spcAft>
                <a:spcPts val="450"/>
              </a:spcAft>
              <a:defRPr>
                <a:solidFill>
                  <a:schemeClr val="tx2"/>
                </a:solidFill>
              </a:defRPr>
            </a:lvl3pPr>
            <a:lvl4pPr>
              <a:spcAft>
                <a:spcPts val="450"/>
              </a:spcAft>
              <a:defRPr>
                <a:solidFill>
                  <a:schemeClr val="tx2"/>
                </a:solidFill>
              </a:defRPr>
            </a:lvl4pPr>
            <a:lvl5pPr>
              <a:spcAft>
                <a:spcPts val="450"/>
              </a:spcAft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Content Placeholder 5"/>
          <p:cNvSpPr>
            <a:spLocks noGrp="1"/>
          </p:cNvSpPr>
          <p:nvPr>
            <p:ph sz="quarter" idx="19"/>
          </p:nvPr>
        </p:nvSpPr>
        <p:spPr>
          <a:xfrm>
            <a:off x="6745742" y="2623098"/>
            <a:ext cx="2767782" cy="3317328"/>
          </a:xfrm>
        </p:spPr>
        <p:txBody>
          <a:bodyPr lIns="91440"/>
          <a:lstStyle>
            <a:lvl1pPr>
              <a:defRPr sz="1650">
                <a:solidFill>
                  <a:srgbClr val="009FDB"/>
                </a:solidFill>
              </a:defRPr>
            </a:lvl1pPr>
            <a:lvl2pPr>
              <a:spcAft>
                <a:spcPts val="450"/>
              </a:spcAft>
              <a:defRPr>
                <a:solidFill>
                  <a:schemeClr val="tx2"/>
                </a:solidFill>
              </a:defRPr>
            </a:lvl2pPr>
            <a:lvl3pPr>
              <a:spcAft>
                <a:spcPts val="450"/>
              </a:spcAft>
              <a:defRPr>
                <a:solidFill>
                  <a:schemeClr val="tx2"/>
                </a:solidFill>
              </a:defRPr>
            </a:lvl3pPr>
            <a:lvl4pPr>
              <a:spcAft>
                <a:spcPts val="450"/>
              </a:spcAft>
              <a:defRPr>
                <a:solidFill>
                  <a:schemeClr val="tx2"/>
                </a:solidFill>
              </a:defRPr>
            </a:lvl4pPr>
            <a:lvl5pPr>
              <a:spcAft>
                <a:spcPts val="450"/>
              </a:spcAft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9294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-Col with Blo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CB907E-C602-C34B-93F7-CA9E40714286}" type="slidenum">
              <a:rPr lang="en-US" smtClean="0"/>
              <a:pPr/>
              <a:t>‹#›</a:t>
            </a:fld>
            <a:r>
              <a:rPr lang="en-US"/>
              <a:t> </a:t>
            </a:r>
            <a:endParaRPr lang="en-US" dirty="0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574378" y="1791167"/>
            <a:ext cx="0" cy="4073058"/>
          </a:xfrm>
          <a:prstGeom prst="line">
            <a:avLst/>
          </a:prstGeom>
          <a:ln w="6350" cmpd="sng"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 userDrawn="1"/>
        </p:nvCxnSpPr>
        <p:spPr>
          <a:xfrm>
            <a:off x="4953000" y="1769459"/>
            <a:ext cx="0" cy="4094769"/>
          </a:xfrm>
          <a:prstGeom prst="line">
            <a:avLst/>
          </a:prstGeom>
          <a:ln w="6350" cmpd="sng"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7329904" y="1780317"/>
            <a:ext cx="0" cy="4083913"/>
          </a:xfrm>
          <a:prstGeom prst="line">
            <a:avLst/>
          </a:prstGeom>
          <a:ln w="6350" cmpd="sng"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8992" y="522779"/>
            <a:ext cx="9109737" cy="342206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398994" y="1210471"/>
            <a:ext cx="9113177" cy="394846"/>
          </a:xfrm>
          <a:solidFill>
            <a:schemeClr val="tx2"/>
          </a:solidFill>
        </p:spPr>
        <p:txBody>
          <a:bodyPr lIns="91440" tIns="45720" rIns="91440" bIns="45720" anchor="ctr" anchorCtr="0"/>
          <a:lstStyle>
            <a:lvl1pPr marL="0" indent="0" algn="ctr">
              <a:spcAft>
                <a:spcPts val="450"/>
              </a:spcAft>
              <a:buFontTx/>
              <a:buNone/>
              <a:defRPr sz="1050">
                <a:solidFill>
                  <a:schemeClr val="bg1"/>
                </a:solidFill>
              </a:defRPr>
            </a:lvl1pPr>
            <a:lvl2pPr marL="0" indent="0" algn="ctr">
              <a:spcAft>
                <a:spcPts val="450"/>
              </a:spcAft>
              <a:buFontTx/>
              <a:buNone/>
              <a:defRPr sz="1050">
                <a:solidFill>
                  <a:schemeClr val="bg1"/>
                </a:solidFill>
              </a:defRPr>
            </a:lvl2pPr>
            <a:lvl3pPr marL="0" indent="0" algn="ctr">
              <a:spcAft>
                <a:spcPts val="450"/>
              </a:spcAft>
              <a:buFontTx/>
              <a:buNone/>
              <a:defRPr sz="1050">
                <a:solidFill>
                  <a:schemeClr val="bg1"/>
                </a:solidFill>
              </a:defRPr>
            </a:lvl3pPr>
            <a:lvl4pPr marL="0" indent="0" algn="ctr">
              <a:spcAft>
                <a:spcPts val="450"/>
              </a:spcAft>
              <a:buFontTx/>
              <a:buNone/>
              <a:defRPr sz="1050">
                <a:solidFill>
                  <a:schemeClr val="bg1"/>
                </a:solidFill>
              </a:defRPr>
            </a:lvl4pPr>
            <a:lvl5pPr marL="0" indent="0" algn="ctr">
              <a:spcAft>
                <a:spcPts val="450"/>
              </a:spcAft>
              <a:buFontTx/>
              <a:buNone/>
              <a:defRPr sz="105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98992" y="1769554"/>
            <a:ext cx="1991649" cy="769937"/>
          </a:xfrm>
          <a:solidFill>
            <a:schemeClr val="tx1"/>
          </a:solidFill>
        </p:spPr>
        <p:txBody>
          <a:bodyPr lIns="91440" tIns="91440" rIns="91440" bIns="91440" anchor="ctr" anchorCtr="0"/>
          <a:lstStyle>
            <a:lvl1pPr marL="0">
              <a:spcAft>
                <a:spcPts val="450"/>
              </a:spcAft>
              <a:buFontTx/>
              <a:buNone/>
              <a:defRPr sz="1050" b="1">
                <a:solidFill>
                  <a:schemeClr val="bg1"/>
                </a:solidFill>
              </a:defRPr>
            </a:lvl1pPr>
            <a:lvl2pPr marL="0">
              <a:spcAft>
                <a:spcPts val="450"/>
              </a:spcAft>
              <a:buFontTx/>
              <a:buNone/>
              <a:defRPr sz="1050" b="1">
                <a:solidFill>
                  <a:schemeClr val="bg1"/>
                </a:solidFill>
              </a:defRPr>
            </a:lvl2pPr>
            <a:lvl3pPr marL="0" indent="0">
              <a:spcAft>
                <a:spcPts val="450"/>
              </a:spcAft>
              <a:buFontTx/>
              <a:buNone/>
              <a:defRPr sz="1050" b="1">
                <a:solidFill>
                  <a:schemeClr val="bg1"/>
                </a:solidFill>
              </a:defRPr>
            </a:lvl3pPr>
            <a:lvl4pPr marL="0" indent="0">
              <a:spcAft>
                <a:spcPts val="450"/>
              </a:spcAft>
              <a:buFontTx/>
              <a:buNone/>
              <a:defRPr sz="1050" b="1">
                <a:solidFill>
                  <a:schemeClr val="bg1"/>
                </a:solidFill>
              </a:defRPr>
            </a:lvl4pPr>
            <a:lvl5pPr marL="0" indent="0">
              <a:spcAft>
                <a:spcPts val="450"/>
              </a:spcAft>
              <a:buFontTx/>
              <a:buNone/>
              <a:defRPr sz="105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21"/>
          </p:nvPr>
        </p:nvSpPr>
        <p:spPr>
          <a:xfrm>
            <a:off x="2773315" y="1769554"/>
            <a:ext cx="1991649" cy="769937"/>
          </a:xfrm>
          <a:solidFill>
            <a:schemeClr val="tx1"/>
          </a:solidFill>
        </p:spPr>
        <p:txBody>
          <a:bodyPr lIns="91440" tIns="91440" rIns="91440" bIns="91440" anchor="ctr" anchorCtr="0"/>
          <a:lstStyle>
            <a:lvl1pPr marL="0">
              <a:spcAft>
                <a:spcPts val="450"/>
              </a:spcAft>
              <a:buFontTx/>
              <a:buNone/>
              <a:defRPr sz="1050" b="1">
                <a:solidFill>
                  <a:schemeClr val="bg1"/>
                </a:solidFill>
              </a:defRPr>
            </a:lvl1pPr>
            <a:lvl2pPr marL="0">
              <a:spcAft>
                <a:spcPts val="450"/>
              </a:spcAft>
              <a:buFontTx/>
              <a:buNone/>
              <a:defRPr sz="1050" b="1">
                <a:solidFill>
                  <a:schemeClr val="bg1"/>
                </a:solidFill>
              </a:defRPr>
            </a:lvl2pPr>
            <a:lvl3pPr marL="0" indent="0">
              <a:spcAft>
                <a:spcPts val="450"/>
              </a:spcAft>
              <a:buFontTx/>
              <a:buNone/>
              <a:defRPr sz="1050" b="1">
                <a:solidFill>
                  <a:schemeClr val="bg1"/>
                </a:solidFill>
              </a:defRPr>
            </a:lvl3pPr>
            <a:lvl4pPr marL="0" indent="0">
              <a:spcAft>
                <a:spcPts val="450"/>
              </a:spcAft>
              <a:buFontTx/>
              <a:buNone/>
              <a:defRPr sz="1050" b="1">
                <a:solidFill>
                  <a:schemeClr val="bg1"/>
                </a:solidFill>
              </a:defRPr>
            </a:lvl4pPr>
            <a:lvl5pPr marL="0" indent="0">
              <a:spcAft>
                <a:spcPts val="450"/>
              </a:spcAft>
              <a:buFontTx/>
              <a:buNone/>
              <a:defRPr sz="105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9"/>
          <p:cNvSpPr>
            <a:spLocks noGrp="1"/>
          </p:cNvSpPr>
          <p:nvPr>
            <p:ph type="body" sz="quarter" idx="22"/>
          </p:nvPr>
        </p:nvSpPr>
        <p:spPr>
          <a:xfrm>
            <a:off x="5146436" y="1769554"/>
            <a:ext cx="1991649" cy="769937"/>
          </a:xfrm>
          <a:solidFill>
            <a:schemeClr val="tx1"/>
          </a:solidFill>
        </p:spPr>
        <p:txBody>
          <a:bodyPr lIns="91440" tIns="91440" rIns="91440" bIns="91440" anchor="ctr" anchorCtr="0"/>
          <a:lstStyle>
            <a:lvl1pPr marL="0">
              <a:spcAft>
                <a:spcPts val="450"/>
              </a:spcAft>
              <a:buFontTx/>
              <a:buNone/>
              <a:defRPr sz="1050" b="1">
                <a:solidFill>
                  <a:schemeClr val="bg1"/>
                </a:solidFill>
              </a:defRPr>
            </a:lvl1pPr>
            <a:lvl2pPr marL="0">
              <a:spcAft>
                <a:spcPts val="450"/>
              </a:spcAft>
              <a:buFontTx/>
              <a:buNone/>
              <a:defRPr sz="1050" b="1">
                <a:solidFill>
                  <a:schemeClr val="bg1"/>
                </a:solidFill>
              </a:defRPr>
            </a:lvl2pPr>
            <a:lvl3pPr marL="0" indent="0">
              <a:spcAft>
                <a:spcPts val="450"/>
              </a:spcAft>
              <a:buFontTx/>
              <a:buNone/>
              <a:defRPr sz="1050" b="1">
                <a:solidFill>
                  <a:schemeClr val="bg1"/>
                </a:solidFill>
              </a:defRPr>
            </a:lvl3pPr>
            <a:lvl4pPr marL="0" indent="0">
              <a:spcAft>
                <a:spcPts val="450"/>
              </a:spcAft>
              <a:buFontTx/>
              <a:buNone/>
              <a:defRPr sz="1050" b="1">
                <a:solidFill>
                  <a:schemeClr val="bg1"/>
                </a:solidFill>
              </a:defRPr>
            </a:lvl4pPr>
            <a:lvl5pPr marL="0" indent="0">
              <a:spcAft>
                <a:spcPts val="450"/>
              </a:spcAft>
              <a:buFontTx/>
              <a:buNone/>
              <a:defRPr sz="105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23"/>
          </p:nvPr>
        </p:nvSpPr>
        <p:spPr>
          <a:xfrm>
            <a:off x="7521874" y="1769554"/>
            <a:ext cx="1991649" cy="769937"/>
          </a:xfrm>
          <a:solidFill>
            <a:schemeClr val="tx1"/>
          </a:solidFill>
        </p:spPr>
        <p:txBody>
          <a:bodyPr lIns="91440" tIns="91440" rIns="91440" bIns="91440" anchor="ctr" anchorCtr="0"/>
          <a:lstStyle>
            <a:lvl1pPr marL="0">
              <a:spcAft>
                <a:spcPts val="450"/>
              </a:spcAft>
              <a:buFontTx/>
              <a:buNone/>
              <a:defRPr sz="1050" b="1">
                <a:solidFill>
                  <a:schemeClr val="bg1"/>
                </a:solidFill>
              </a:defRPr>
            </a:lvl1pPr>
            <a:lvl2pPr marL="0">
              <a:spcAft>
                <a:spcPts val="450"/>
              </a:spcAft>
              <a:buFontTx/>
              <a:buNone/>
              <a:defRPr sz="1050" b="1">
                <a:solidFill>
                  <a:schemeClr val="bg1"/>
                </a:solidFill>
              </a:defRPr>
            </a:lvl2pPr>
            <a:lvl3pPr marL="0" indent="0">
              <a:spcAft>
                <a:spcPts val="450"/>
              </a:spcAft>
              <a:buFontTx/>
              <a:buNone/>
              <a:defRPr sz="1050" b="1">
                <a:solidFill>
                  <a:schemeClr val="bg1"/>
                </a:solidFill>
              </a:defRPr>
            </a:lvl3pPr>
            <a:lvl4pPr marL="0" indent="0">
              <a:spcAft>
                <a:spcPts val="450"/>
              </a:spcAft>
              <a:buFontTx/>
              <a:buNone/>
              <a:defRPr sz="1050" b="1">
                <a:solidFill>
                  <a:schemeClr val="bg1"/>
                </a:solidFill>
              </a:defRPr>
            </a:lvl4pPr>
            <a:lvl5pPr marL="0" indent="0">
              <a:spcAft>
                <a:spcPts val="450"/>
              </a:spcAft>
              <a:buFontTx/>
              <a:buNone/>
              <a:defRPr sz="105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5"/>
          <p:cNvSpPr>
            <a:spLocks noGrp="1"/>
          </p:cNvSpPr>
          <p:nvPr>
            <p:ph sz="quarter" idx="17"/>
          </p:nvPr>
        </p:nvSpPr>
        <p:spPr>
          <a:xfrm>
            <a:off x="398992" y="2623098"/>
            <a:ext cx="1979889" cy="3328184"/>
          </a:xfrm>
        </p:spPr>
        <p:txBody>
          <a:bodyPr lIns="91440"/>
          <a:lstStyle>
            <a:lvl1pPr>
              <a:defRPr sz="1650">
                <a:solidFill>
                  <a:srgbClr val="009FDB"/>
                </a:solidFill>
              </a:defRPr>
            </a:lvl1pPr>
            <a:lvl2pPr>
              <a:spcAft>
                <a:spcPts val="450"/>
              </a:spcAft>
              <a:defRPr>
                <a:solidFill>
                  <a:schemeClr val="tx2"/>
                </a:solidFill>
              </a:defRPr>
            </a:lvl2pPr>
            <a:lvl3pPr>
              <a:spcAft>
                <a:spcPts val="450"/>
              </a:spcAft>
              <a:defRPr>
                <a:solidFill>
                  <a:schemeClr val="tx2"/>
                </a:solidFill>
              </a:defRPr>
            </a:lvl3pPr>
            <a:lvl4pPr>
              <a:spcAft>
                <a:spcPts val="450"/>
              </a:spcAft>
              <a:defRPr>
                <a:solidFill>
                  <a:schemeClr val="tx2"/>
                </a:solidFill>
              </a:defRPr>
            </a:lvl4pPr>
            <a:lvl5pPr>
              <a:spcAft>
                <a:spcPts val="450"/>
              </a:spcAft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Content Placeholder 5"/>
          <p:cNvSpPr>
            <a:spLocks noGrp="1"/>
          </p:cNvSpPr>
          <p:nvPr>
            <p:ph sz="quarter" idx="18"/>
          </p:nvPr>
        </p:nvSpPr>
        <p:spPr>
          <a:xfrm>
            <a:off x="2773316" y="2623098"/>
            <a:ext cx="1979889" cy="3328184"/>
          </a:xfrm>
        </p:spPr>
        <p:txBody>
          <a:bodyPr lIns="91440"/>
          <a:lstStyle>
            <a:lvl1pPr>
              <a:defRPr sz="1650">
                <a:solidFill>
                  <a:srgbClr val="009FDB"/>
                </a:solidFill>
              </a:defRPr>
            </a:lvl1pPr>
            <a:lvl2pPr>
              <a:spcAft>
                <a:spcPts val="450"/>
              </a:spcAft>
              <a:defRPr>
                <a:solidFill>
                  <a:schemeClr val="tx2"/>
                </a:solidFill>
              </a:defRPr>
            </a:lvl2pPr>
            <a:lvl3pPr>
              <a:spcAft>
                <a:spcPts val="450"/>
              </a:spcAft>
              <a:defRPr>
                <a:solidFill>
                  <a:schemeClr val="tx2"/>
                </a:solidFill>
              </a:defRPr>
            </a:lvl3pPr>
            <a:lvl4pPr>
              <a:spcAft>
                <a:spcPts val="450"/>
              </a:spcAft>
              <a:defRPr>
                <a:solidFill>
                  <a:schemeClr val="tx2"/>
                </a:solidFill>
              </a:defRPr>
            </a:lvl4pPr>
            <a:lvl5pPr>
              <a:spcAft>
                <a:spcPts val="450"/>
              </a:spcAft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8" name="Content Placeholder 5"/>
          <p:cNvSpPr>
            <a:spLocks noGrp="1"/>
          </p:cNvSpPr>
          <p:nvPr>
            <p:ph sz="quarter" idx="19"/>
          </p:nvPr>
        </p:nvSpPr>
        <p:spPr>
          <a:xfrm>
            <a:off x="5146435" y="2623098"/>
            <a:ext cx="1979889" cy="3328184"/>
          </a:xfrm>
        </p:spPr>
        <p:txBody>
          <a:bodyPr lIns="91440"/>
          <a:lstStyle>
            <a:lvl1pPr>
              <a:defRPr sz="1650">
                <a:solidFill>
                  <a:srgbClr val="009FDB"/>
                </a:solidFill>
              </a:defRPr>
            </a:lvl1pPr>
            <a:lvl2pPr>
              <a:spcAft>
                <a:spcPts val="450"/>
              </a:spcAft>
              <a:defRPr>
                <a:solidFill>
                  <a:schemeClr val="tx2"/>
                </a:solidFill>
              </a:defRPr>
            </a:lvl2pPr>
            <a:lvl3pPr>
              <a:spcAft>
                <a:spcPts val="450"/>
              </a:spcAft>
              <a:defRPr>
                <a:solidFill>
                  <a:schemeClr val="tx2"/>
                </a:solidFill>
              </a:defRPr>
            </a:lvl3pPr>
            <a:lvl4pPr>
              <a:spcAft>
                <a:spcPts val="450"/>
              </a:spcAft>
              <a:defRPr>
                <a:solidFill>
                  <a:schemeClr val="tx2"/>
                </a:solidFill>
              </a:defRPr>
            </a:lvl4pPr>
            <a:lvl5pPr>
              <a:spcAft>
                <a:spcPts val="450"/>
              </a:spcAft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Content Placeholder 5"/>
          <p:cNvSpPr>
            <a:spLocks noGrp="1"/>
          </p:cNvSpPr>
          <p:nvPr>
            <p:ph sz="quarter" idx="20"/>
          </p:nvPr>
        </p:nvSpPr>
        <p:spPr>
          <a:xfrm>
            <a:off x="7521875" y="2623098"/>
            <a:ext cx="1979889" cy="3328184"/>
          </a:xfrm>
        </p:spPr>
        <p:txBody>
          <a:bodyPr lIns="91440"/>
          <a:lstStyle>
            <a:lvl1pPr>
              <a:defRPr sz="1650">
                <a:solidFill>
                  <a:srgbClr val="009FDB"/>
                </a:solidFill>
              </a:defRPr>
            </a:lvl1pPr>
            <a:lvl2pPr>
              <a:spcAft>
                <a:spcPts val="450"/>
              </a:spcAft>
              <a:defRPr>
                <a:solidFill>
                  <a:schemeClr val="tx2"/>
                </a:solidFill>
              </a:defRPr>
            </a:lvl2pPr>
            <a:lvl3pPr>
              <a:spcAft>
                <a:spcPts val="450"/>
              </a:spcAft>
              <a:defRPr>
                <a:solidFill>
                  <a:schemeClr val="tx2"/>
                </a:solidFill>
              </a:defRPr>
            </a:lvl3pPr>
            <a:lvl4pPr>
              <a:spcAft>
                <a:spcPts val="450"/>
              </a:spcAft>
              <a:defRPr>
                <a:solidFill>
                  <a:schemeClr val="tx2"/>
                </a:solidFill>
              </a:defRPr>
            </a:lvl4pPr>
            <a:lvl5pPr>
              <a:spcAft>
                <a:spcPts val="450"/>
              </a:spcAft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849810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llou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CB907E-C602-C34B-93F7-CA9E40714286}" type="slidenum">
              <a:rPr lang="en-US" smtClean="0"/>
              <a:pPr/>
              <a:t>‹#›</a:t>
            </a:fld>
            <a:r>
              <a:rPr lang="en-US"/>
              <a:t>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2"/>
          </p:nvPr>
        </p:nvSpPr>
        <p:spPr>
          <a:xfrm>
            <a:off x="398992" y="1139825"/>
            <a:ext cx="6455161" cy="48069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ontent Placeholder 5"/>
          <p:cNvSpPr>
            <a:spLocks noGrp="1"/>
          </p:cNvSpPr>
          <p:nvPr>
            <p:ph sz="quarter" idx="14"/>
          </p:nvPr>
        </p:nvSpPr>
        <p:spPr>
          <a:xfrm>
            <a:off x="7036841" y="1206500"/>
            <a:ext cx="2471889" cy="4648200"/>
          </a:xfrm>
          <a:solidFill>
            <a:srgbClr val="E8E8E8"/>
          </a:solidFill>
        </p:spPr>
        <p:txBody>
          <a:bodyPr lIns="274320" tIns="182880" rIns="274320" bIns="182880"/>
          <a:lstStyle>
            <a:lvl1pPr>
              <a:lnSpc>
                <a:spcPct val="100000"/>
              </a:lnSpc>
              <a:spcAft>
                <a:spcPts val="450"/>
              </a:spcAft>
              <a:defRPr sz="1200" baseline="0">
                <a:solidFill>
                  <a:schemeClr val="tx2"/>
                </a:solidFill>
              </a:defRPr>
            </a:lvl1pPr>
            <a:lvl2pPr>
              <a:lnSpc>
                <a:spcPct val="100000"/>
              </a:lnSpc>
              <a:spcAft>
                <a:spcPts val="450"/>
              </a:spcAft>
              <a:defRPr sz="1200" i="1" baseline="0"/>
            </a:lvl2pPr>
            <a:lvl3pPr>
              <a:lnSpc>
                <a:spcPct val="100000"/>
              </a:lnSpc>
              <a:spcAft>
                <a:spcPts val="450"/>
              </a:spcAft>
              <a:defRPr/>
            </a:lvl3pPr>
            <a:lvl4pPr>
              <a:lnSpc>
                <a:spcPct val="100000"/>
              </a:lnSpc>
              <a:spcAft>
                <a:spcPts val="450"/>
              </a:spcAft>
              <a:defRPr/>
            </a:lvl4pPr>
            <a:lvl5pPr>
              <a:lnSpc>
                <a:spcPct val="100000"/>
              </a:lnSpc>
              <a:spcAft>
                <a:spcPts val="450"/>
              </a:spcAft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32612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llout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CB907E-C602-C34B-93F7-CA9E40714286}" type="slidenum">
              <a:rPr lang="en-US" smtClean="0"/>
              <a:pPr/>
              <a:t>‹#›</a:t>
            </a:fld>
            <a:r>
              <a:rPr lang="en-US"/>
              <a:t>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Content Placeholder 5"/>
          <p:cNvSpPr>
            <a:spLocks noGrp="1"/>
          </p:cNvSpPr>
          <p:nvPr>
            <p:ph sz="quarter" idx="14"/>
          </p:nvPr>
        </p:nvSpPr>
        <p:spPr>
          <a:xfrm>
            <a:off x="7036841" y="1206500"/>
            <a:ext cx="2471889" cy="4648200"/>
          </a:xfrm>
          <a:solidFill>
            <a:srgbClr val="E8E8E8"/>
          </a:solidFill>
        </p:spPr>
        <p:txBody>
          <a:bodyPr lIns="274320" tIns="182880" rIns="274320" bIns="182880"/>
          <a:lstStyle>
            <a:lvl1pPr>
              <a:lnSpc>
                <a:spcPct val="100000"/>
              </a:lnSpc>
              <a:spcAft>
                <a:spcPts val="450"/>
              </a:spcAft>
              <a:defRPr sz="1200" baseline="0">
                <a:solidFill>
                  <a:schemeClr val="tx2"/>
                </a:solidFill>
              </a:defRPr>
            </a:lvl1pPr>
            <a:lvl2pPr>
              <a:lnSpc>
                <a:spcPct val="100000"/>
              </a:lnSpc>
              <a:spcAft>
                <a:spcPts val="450"/>
              </a:spcAft>
              <a:defRPr sz="1200" i="1" baseline="0"/>
            </a:lvl2pPr>
            <a:lvl3pPr>
              <a:lnSpc>
                <a:spcPct val="100000"/>
              </a:lnSpc>
              <a:spcAft>
                <a:spcPts val="450"/>
              </a:spcAft>
              <a:defRPr/>
            </a:lvl3pPr>
            <a:lvl4pPr>
              <a:lnSpc>
                <a:spcPct val="100000"/>
              </a:lnSpc>
              <a:spcAft>
                <a:spcPts val="450"/>
              </a:spcAft>
              <a:defRPr/>
            </a:lvl4pPr>
            <a:lvl5pPr>
              <a:lnSpc>
                <a:spcPct val="100000"/>
              </a:lnSpc>
              <a:spcAft>
                <a:spcPts val="450"/>
              </a:spcAft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398993" y="1206500"/>
            <a:ext cx="6450939" cy="4648200"/>
          </a:xfrm>
        </p:spPr>
        <p:txBody>
          <a:bodyPr/>
          <a:lstStyle>
            <a:lvl1pPr>
              <a:defRPr sz="1350">
                <a:solidFill>
                  <a:schemeClr val="bg2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35646001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m 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CB907E-C602-C34B-93F7-CA9E40714286}" type="slidenum">
              <a:rPr lang="en-US" smtClean="0"/>
              <a:pPr/>
              <a:t>‹#›</a:t>
            </a:fld>
            <a:r>
              <a:rPr lang="en-US"/>
              <a:t> </a:t>
            </a:r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397691" y="1458409"/>
            <a:ext cx="4346214" cy="4405816"/>
          </a:xfrm>
          <a:prstGeom prst="rect">
            <a:avLst/>
          </a:prstGeom>
          <a:solidFill>
            <a:srgbClr val="E8E8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350"/>
          </a:p>
        </p:txBody>
      </p:sp>
      <p:sp>
        <p:nvSpPr>
          <p:cNvPr id="15" name="Rectangle 14"/>
          <p:cNvSpPr/>
          <p:nvPr userDrawn="1"/>
        </p:nvSpPr>
        <p:spPr>
          <a:xfrm>
            <a:off x="5162516" y="1458409"/>
            <a:ext cx="4346214" cy="4405816"/>
          </a:xfrm>
          <a:prstGeom prst="rect">
            <a:avLst/>
          </a:prstGeom>
          <a:solidFill>
            <a:srgbClr val="E8E8E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35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863240" y="3217928"/>
            <a:ext cx="206375" cy="5969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691" y="522779"/>
            <a:ext cx="9109737" cy="342206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397692" y="1142216"/>
            <a:ext cx="4346183" cy="316199"/>
          </a:xfrm>
        </p:spPr>
        <p:txBody>
          <a:bodyPr/>
          <a:lstStyle>
            <a:lvl1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1200" b="0" i="1">
                <a:solidFill>
                  <a:schemeClr val="tx2"/>
                </a:solidFill>
              </a:defRPr>
            </a:lvl1pPr>
            <a:lvl2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1200" b="0" i="1">
                <a:solidFill>
                  <a:schemeClr val="tx2"/>
                </a:solidFill>
              </a:defRPr>
            </a:lvl2pPr>
            <a:lvl3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1200" b="0" i="1">
                <a:solidFill>
                  <a:schemeClr val="tx2"/>
                </a:solidFill>
              </a:defRPr>
            </a:lvl3pPr>
            <a:lvl4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1200" b="0" i="1">
                <a:solidFill>
                  <a:schemeClr val="tx2"/>
                </a:solidFill>
              </a:defRPr>
            </a:lvl4pPr>
            <a:lvl5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1200" b="0" i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2"/>
          </p:nvPr>
        </p:nvSpPr>
        <p:spPr>
          <a:xfrm>
            <a:off x="592471" y="1587384"/>
            <a:ext cx="3962400" cy="413712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5169984" y="1142216"/>
            <a:ext cx="4338746" cy="316199"/>
          </a:xfrm>
        </p:spPr>
        <p:txBody>
          <a:bodyPr/>
          <a:lstStyle>
            <a:lvl1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1200" b="0" i="1">
                <a:solidFill>
                  <a:schemeClr val="tx2"/>
                </a:solidFill>
              </a:defRPr>
            </a:lvl1pPr>
            <a:lvl2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1200" b="0" i="1">
                <a:solidFill>
                  <a:schemeClr val="tx2"/>
                </a:solidFill>
              </a:defRPr>
            </a:lvl2pPr>
            <a:lvl3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1200" b="0" i="1">
                <a:solidFill>
                  <a:schemeClr val="tx2"/>
                </a:solidFill>
              </a:defRPr>
            </a:lvl3pPr>
            <a:lvl4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1200" b="0" i="1">
                <a:solidFill>
                  <a:schemeClr val="tx2"/>
                </a:solidFill>
              </a:defRPr>
            </a:lvl4pPr>
            <a:lvl5pPr marL="0" indent="0">
              <a:lnSpc>
                <a:spcPct val="100000"/>
              </a:lnSpc>
              <a:spcAft>
                <a:spcPts val="0"/>
              </a:spcAft>
              <a:buFontTx/>
              <a:buNone/>
              <a:defRPr sz="1200" b="0" i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16"/>
          </p:nvPr>
        </p:nvSpPr>
        <p:spPr>
          <a:xfrm>
            <a:off x="5352854" y="1587384"/>
            <a:ext cx="3962400" cy="413712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993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ption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black">
          <a:xfrm>
            <a:off x="9175757" y="6075788"/>
            <a:ext cx="403484" cy="496467"/>
          </a:xfrm>
          <a:prstGeom prst="rect">
            <a:avLst/>
          </a:prstGeom>
        </p:spPr>
      </p:pic>
      <p:sp>
        <p:nvSpPr>
          <p:cNvPr id="13" name="TextBox 12"/>
          <p:cNvSpPr txBox="1"/>
          <p:nvPr userDrawn="1"/>
        </p:nvSpPr>
        <p:spPr>
          <a:xfrm>
            <a:off x="405598" y="6329848"/>
            <a:ext cx="5387790" cy="274157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pPr marL="0" marR="0" indent="0" algn="l" defTabSz="342991" rtl="0" eaLnBrk="1" fontAlgn="auto" latinLnBrk="0" hangingPunct="1">
              <a:lnSpc>
                <a:spcPts val="563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50" dirty="0">
                <a:solidFill>
                  <a:schemeClr val="tx2"/>
                </a:solidFill>
              </a:rPr>
              <a:t>© 2017 AT&amp;T Intellectual</a:t>
            </a:r>
            <a:r>
              <a:rPr lang="en-US" sz="450" baseline="0" dirty="0">
                <a:solidFill>
                  <a:schemeClr val="tx2"/>
                </a:solidFill>
              </a:rPr>
              <a:t> Property. All rights reserved.</a:t>
            </a:r>
            <a:r>
              <a:rPr lang="en-US" sz="450" dirty="0">
                <a:solidFill>
                  <a:schemeClr val="tx2"/>
                </a:solidFill>
              </a:rPr>
              <a:t> AT&amp;T, Globe logo, Mobilizing Your World and DIRECTV are registered trademarks and service marks of AT&amp;T Intellectual Property and/or AT&amp;T affiliated companies.</a:t>
            </a:r>
            <a:r>
              <a:rPr lang="en-US" sz="450" baseline="0" dirty="0">
                <a:solidFill>
                  <a:schemeClr val="tx2"/>
                </a:solidFill>
              </a:rPr>
              <a:t> </a:t>
            </a:r>
            <a:r>
              <a:rPr lang="en-US" sz="450" dirty="0">
                <a:solidFill>
                  <a:schemeClr val="tx2"/>
                </a:solidFill>
              </a:rPr>
              <a:t>All other marks are the property of their respective owners. AT&amp;T Proprietary (Internal Use Only). Not for use or disclosure outside the AT&amp;T companies except under written agreement.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-1" y="0"/>
            <a:ext cx="2437511" cy="1645920"/>
          </a:xfrm>
        </p:spPr>
        <p:txBody>
          <a:bodyPr/>
          <a:lstStyle>
            <a:lvl1pPr>
              <a:defRPr sz="1350">
                <a:solidFill>
                  <a:schemeClr val="bg2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2489497" y="0"/>
            <a:ext cx="2437511" cy="1645920"/>
          </a:xfrm>
        </p:spPr>
        <p:txBody>
          <a:bodyPr/>
          <a:lstStyle>
            <a:lvl1pPr>
              <a:defRPr sz="1350">
                <a:solidFill>
                  <a:schemeClr val="bg2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4978992" y="0"/>
            <a:ext cx="2437511" cy="1645920"/>
          </a:xfrm>
        </p:spPr>
        <p:txBody>
          <a:bodyPr/>
          <a:lstStyle>
            <a:lvl1pPr>
              <a:defRPr sz="1350">
                <a:solidFill>
                  <a:schemeClr val="bg2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7468490" y="0"/>
            <a:ext cx="2437511" cy="1645920"/>
          </a:xfrm>
        </p:spPr>
        <p:txBody>
          <a:bodyPr/>
          <a:lstStyle>
            <a:lvl1pPr>
              <a:defRPr sz="1350">
                <a:solidFill>
                  <a:schemeClr val="bg2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-1" y="1719596"/>
            <a:ext cx="2437511" cy="1645920"/>
          </a:xfrm>
        </p:spPr>
        <p:txBody>
          <a:bodyPr/>
          <a:lstStyle>
            <a:lvl1pPr>
              <a:defRPr sz="1350">
                <a:solidFill>
                  <a:schemeClr val="bg2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2489497" y="1719596"/>
            <a:ext cx="2437511" cy="1645920"/>
          </a:xfrm>
        </p:spPr>
        <p:txBody>
          <a:bodyPr/>
          <a:lstStyle>
            <a:lvl1pPr>
              <a:defRPr sz="1350">
                <a:solidFill>
                  <a:schemeClr val="bg2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6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978992" y="1719596"/>
            <a:ext cx="2437511" cy="1645920"/>
          </a:xfrm>
        </p:spPr>
        <p:txBody>
          <a:bodyPr/>
          <a:lstStyle>
            <a:lvl1pPr>
              <a:defRPr sz="1350">
                <a:solidFill>
                  <a:schemeClr val="bg2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7468490" y="1719596"/>
            <a:ext cx="2437511" cy="1645920"/>
          </a:xfrm>
        </p:spPr>
        <p:txBody>
          <a:bodyPr/>
          <a:lstStyle>
            <a:lvl1pPr>
              <a:defRPr sz="1350">
                <a:solidFill>
                  <a:schemeClr val="bg2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06146" y="3657600"/>
            <a:ext cx="9109737" cy="1517904"/>
          </a:xfrm>
        </p:spPr>
        <p:txBody>
          <a:bodyPr anchor="t" anchorCtr="0"/>
          <a:lstStyle>
            <a:lvl1pPr>
              <a:lnSpc>
                <a:spcPct val="82000"/>
              </a:lnSpc>
              <a:spcAft>
                <a:spcPts val="600"/>
              </a:spcAft>
              <a:defRPr sz="270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type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3"/>
          </p:nvPr>
        </p:nvSpPr>
        <p:spPr>
          <a:xfrm>
            <a:off x="406147" y="4581144"/>
            <a:ext cx="9113520" cy="457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06149" y="5303520"/>
            <a:ext cx="7031398" cy="820952"/>
          </a:xfrm>
        </p:spPr>
        <p:txBody>
          <a:bodyPr/>
          <a:lstStyle>
            <a:lvl1pPr marL="0" indent="0">
              <a:lnSpc>
                <a:spcPct val="100000"/>
              </a:lnSpc>
              <a:spcAft>
                <a:spcPts val="450"/>
              </a:spcAft>
              <a:buFontTx/>
              <a:buNone/>
              <a:defRPr sz="1500">
                <a:solidFill>
                  <a:schemeClr val="tx2"/>
                </a:solidFill>
              </a:defRPr>
            </a:lvl1pPr>
            <a:lvl2pPr marL="0" indent="0">
              <a:lnSpc>
                <a:spcPct val="100000"/>
              </a:lnSpc>
              <a:spcAft>
                <a:spcPts val="450"/>
              </a:spcAft>
              <a:buFontTx/>
              <a:buNone/>
              <a:defRPr sz="1500">
                <a:solidFill>
                  <a:schemeClr val="tx2"/>
                </a:solidFill>
              </a:defRPr>
            </a:lvl2pPr>
            <a:lvl3pPr marL="0" indent="0">
              <a:lnSpc>
                <a:spcPct val="100000"/>
              </a:lnSpc>
              <a:spcAft>
                <a:spcPts val="450"/>
              </a:spcAft>
              <a:buFontTx/>
              <a:buNone/>
              <a:defRPr sz="1500">
                <a:solidFill>
                  <a:schemeClr val="tx2"/>
                </a:solidFill>
              </a:defRPr>
            </a:lvl3pPr>
            <a:lvl4pPr marL="0" indent="0">
              <a:lnSpc>
                <a:spcPct val="100000"/>
              </a:lnSpc>
              <a:spcAft>
                <a:spcPts val="450"/>
              </a:spcAft>
              <a:buFontTx/>
              <a:buNone/>
              <a:defRPr sz="1500">
                <a:solidFill>
                  <a:schemeClr val="tx2"/>
                </a:solidFill>
              </a:defRPr>
            </a:lvl4pPr>
            <a:lvl5pPr marL="0" indent="0">
              <a:lnSpc>
                <a:spcPct val="100000"/>
              </a:lnSpc>
              <a:spcAft>
                <a:spcPts val="450"/>
              </a:spcAft>
              <a:buFontTx/>
              <a:buNone/>
              <a:defRPr sz="15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78824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CB907E-C602-C34B-93F7-CA9E40714286}" type="slidenum">
              <a:rPr lang="en-US" smtClean="0"/>
              <a:pPr/>
              <a:t>‹#›</a:t>
            </a:fld>
            <a:r>
              <a:rPr lang="en-US"/>
              <a:t>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04081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Foot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CB907E-C602-C34B-93F7-CA9E40714286}" type="slidenum">
              <a:rPr lang="en-US" smtClean="0"/>
              <a:pPr/>
              <a:t>‹#›</a:t>
            </a:fld>
            <a:r>
              <a:rPr lang="en-US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49873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Globe Whit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 bwMode="white">
          <a:xfrm>
            <a:off x="229306" y="5"/>
            <a:ext cx="3304951" cy="50364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350"/>
          </a:p>
        </p:txBody>
      </p:sp>
      <p:sp>
        <p:nvSpPr>
          <p:cNvPr id="15" name="Rectangle 14"/>
          <p:cNvSpPr/>
          <p:nvPr userDrawn="1"/>
        </p:nvSpPr>
        <p:spPr bwMode="white">
          <a:xfrm>
            <a:off x="9083942" y="6078715"/>
            <a:ext cx="822059" cy="4744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35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black">
          <a:xfrm>
            <a:off x="3992890" y="2189163"/>
            <a:ext cx="1901622" cy="2339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069272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MYW Whit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 bwMode="white">
          <a:xfrm>
            <a:off x="229306" y="5"/>
            <a:ext cx="3304951" cy="50364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350"/>
          </a:p>
        </p:txBody>
      </p:sp>
      <p:sp>
        <p:nvSpPr>
          <p:cNvPr id="15" name="Rectangle 14"/>
          <p:cNvSpPr/>
          <p:nvPr userDrawn="1"/>
        </p:nvSpPr>
        <p:spPr bwMode="white">
          <a:xfrm>
            <a:off x="9083942" y="6078715"/>
            <a:ext cx="822059" cy="4744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35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2993611" y="2212383"/>
            <a:ext cx="3918781" cy="2433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191904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Globe Black Background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 bwMode="white">
          <a:xfrm>
            <a:off x="229306" y="5"/>
            <a:ext cx="3304951" cy="503641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350"/>
          </a:p>
        </p:txBody>
      </p:sp>
      <p:sp>
        <p:nvSpPr>
          <p:cNvPr id="15" name="Rectangle 14"/>
          <p:cNvSpPr/>
          <p:nvPr userDrawn="1"/>
        </p:nvSpPr>
        <p:spPr bwMode="white">
          <a:xfrm>
            <a:off x="9083942" y="6078715"/>
            <a:ext cx="822059" cy="474486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35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black">
          <a:xfrm>
            <a:off x="4002190" y="2189163"/>
            <a:ext cx="1901622" cy="2339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64820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MYW Black Background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 bwMode="white">
          <a:xfrm>
            <a:off x="3" y="5"/>
            <a:ext cx="3534257" cy="503641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350"/>
          </a:p>
        </p:txBody>
      </p:sp>
      <p:sp>
        <p:nvSpPr>
          <p:cNvPr id="15" name="Rectangle 14"/>
          <p:cNvSpPr/>
          <p:nvPr userDrawn="1"/>
        </p:nvSpPr>
        <p:spPr bwMode="white">
          <a:xfrm>
            <a:off x="9083942" y="6078715"/>
            <a:ext cx="822059" cy="474486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35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2993611" y="2212387"/>
            <a:ext cx="3918781" cy="2433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93490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Globe Blue Backgroun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 bwMode="white">
          <a:xfrm>
            <a:off x="3" y="5"/>
            <a:ext cx="3534257" cy="50364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350"/>
          </a:p>
        </p:txBody>
      </p:sp>
      <p:sp>
        <p:nvSpPr>
          <p:cNvPr id="15" name="Rectangle 14"/>
          <p:cNvSpPr/>
          <p:nvPr userDrawn="1"/>
        </p:nvSpPr>
        <p:spPr bwMode="white">
          <a:xfrm>
            <a:off x="9083942" y="6078715"/>
            <a:ext cx="822059" cy="4744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35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black">
          <a:xfrm>
            <a:off x="4304124" y="2560638"/>
            <a:ext cx="1297755" cy="1596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88746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MYW Blue Backgroun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 bwMode="white">
          <a:xfrm>
            <a:off x="229306" y="5"/>
            <a:ext cx="3304951" cy="50364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350"/>
          </a:p>
        </p:txBody>
      </p:sp>
      <p:sp>
        <p:nvSpPr>
          <p:cNvPr id="15" name="Rectangle 14"/>
          <p:cNvSpPr/>
          <p:nvPr userDrawn="1"/>
        </p:nvSpPr>
        <p:spPr bwMode="white">
          <a:xfrm>
            <a:off x="9083942" y="6078715"/>
            <a:ext cx="822059" cy="4744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35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2993611" y="2212387"/>
            <a:ext cx="3918781" cy="2433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44321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ption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black">
          <a:xfrm>
            <a:off x="9175757" y="6075788"/>
            <a:ext cx="403484" cy="496467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405598" y="6329848"/>
            <a:ext cx="5387790" cy="274157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pPr marL="0" marR="0" indent="0" algn="l" defTabSz="342991" rtl="0" eaLnBrk="1" fontAlgn="auto" latinLnBrk="0" hangingPunct="1">
              <a:lnSpc>
                <a:spcPts val="563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50" dirty="0">
                <a:solidFill>
                  <a:schemeClr val="tx2"/>
                </a:solidFill>
              </a:rPr>
              <a:t>© 2017 AT&amp;T Intellectual</a:t>
            </a:r>
            <a:r>
              <a:rPr lang="en-US" sz="450" baseline="0" dirty="0">
                <a:solidFill>
                  <a:schemeClr val="tx2"/>
                </a:solidFill>
              </a:rPr>
              <a:t> Property. All rights reserved.</a:t>
            </a:r>
            <a:r>
              <a:rPr lang="en-US" sz="450" dirty="0">
                <a:solidFill>
                  <a:schemeClr val="tx2"/>
                </a:solidFill>
              </a:rPr>
              <a:t> AT&amp;T, Globe logo, Mobilizing Your World and DIRECTV are registered trademarks and service marks of AT&amp;T Intellectual Property and/or AT&amp;T affiliated companies. All other marks are the property of their respective owners. AT&amp;T Proprietary (Internal Use Only). Not for use or disclosure outside the AT&amp;T companies except under written agreement.</a:t>
            </a:r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0" y="5"/>
            <a:ext cx="9906000" cy="3425825"/>
          </a:xfrm>
        </p:spPr>
        <p:txBody>
          <a:bodyPr/>
          <a:lstStyle>
            <a:lvl1pPr>
              <a:defRPr sz="1350">
                <a:solidFill>
                  <a:schemeClr val="bg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5379" y="3657600"/>
            <a:ext cx="9109737" cy="1517904"/>
          </a:xfrm>
        </p:spPr>
        <p:txBody>
          <a:bodyPr anchor="t" anchorCtr="0"/>
          <a:lstStyle>
            <a:lvl1pPr>
              <a:lnSpc>
                <a:spcPct val="82000"/>
              </a:lnSpc>
              <a:spcAft>
                <a:spcPts val="600"/>
              </a:spcAft>
              <a:defRPr sz="270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405379" y="4581144"/>
            <a:ext cx="9113520" cy="457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05382" y="5303520"/>
            <a:ext cx="7031398" cy="820952"/>
          </a:xfrm>
        </p:spPr>
        <p:txBody>
          <a:bodyPr/>
          <a:lstStyle>
            <a:lvl1pPr marL="0" indent="0">
              <a:lnSpc>
                <a:spcPct val="100000"/>
              </a:lnSpc>
              <a:spcAft>
                <a:spcPts val="450"/>
              </a:spcAft>
              <a:buFontTx/>
              <a:buNone/>
              <a:defRPr sz="1500">
                <a:solidFill>
                  <a:schemeClr val="tx2"/>
                </a:solidFill>
              </a:defRPr>
            </a:lvl1pPr>
            <a:lvl2pPr marL="0" indent="0">
              <a:lnSpc>
                <a:spcPct val="100000"/>
              </a:lnSpc>
              <a:spcAft>
                <a:spcPts val="450"/>
              </a:spcAft>
              <a:buFontTx/>
              <a:buNone/>
              <a:defRPr sz="1500">
                <a:solidFill>
                  <a:schemeClr val="tx2"/>
                </a:solidFill>
              </a:defRPr>
            </a:lvl2pPr>
            <a:lvl3pPr marL="0" indent="0">
              <a:lnSpc>
                <a:spcPct val="100000"/>
              </a:lnSpc>
              <a:spcAft>
                <a:spcPts val="450"/>
              </a:spcAft>
              <a:buFontTx/>
              <a:buNone/>
              <a:defRPr sz="1500">
                <a:solidFill>
                  <a:schemeClr val="tx2"/>
                </a:solidFill>
              </a:defRPr>
            </a:lvl3pPr>
            <a:lvl4pPr marL="0" indent="0">
              <a:lnSpc>
                <a:spcPct val="100000"/>
              </a:lnSpc>
              <a:spcAft>
                <a:spcPts val="450"/>
              </a:spcAft>
              <a:buFontTx/>
              <a:buNone/>
              <a:defRPr sz="1500">
                <a:solidFill>
                  <a:schemeClr val="tx2"/>
                </a:solidFill>
              </a:defRPr>
            </a:lvl4pPr>
            <a:lvl5pPr marL="0" indent="0">
              <a:lnSpc>
                <a:spcPct val="100000"/>
              </a:lnSpc>
              <a:spcAft>
                <a:spcPts val="450"/>
              </a:spcAft>
              <a:buFontTx/>
              <a:buNone/>
              <a:defRPr sz="15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863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ption 6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black">
          <a:xfrm>
            <a:off x="9175757" y="6075788"/>
            <a:ext cx="403484" cy="496467"/>
          </a:xfrm>
          <a:prstGeom prst="rect">
            <a:avLst/>
          </a:prstGeom>
        </p:spPr>
      </p:pic>
      <p:sp>
        <p:nvSpPr>
          <p:cNvPr id="13" name="TextBox 12"/>
          <p:cNvSpPr txBox="1"/>
          <p:nvPr userDrawn="1"/>
        </p:nvSpPr>
        <p:spPr>
          <a:xfrm>
            <a:off x="405598" y="6329848"/>
            <a:ext cx="5387790" cy="274157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pPr marL="0" marR="0" indent="0" algn="l" defTabSz="342991" rtl="0" eaLnBrk="1" fontAlgn="auto" latinLnBrk="0" hangingPunct="1">
              <a:lnSpc>
                <a:spcPts val="563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50" dirty="0">
                <a:solidFill>
                  <a:schemeClr val="tx1"/>
                </a:solidFill>
              </a:rPr>
              <a:t>© 2017 AT&amp;T Intellectual</a:t>
            </a:r>
            <a:r>
              <a:rPr lang="en-US" sz="450" baseline="0" dirty="0">
                <a:solidFill>
                  <a:schemeClr val="tx1"/>
                </a:solidFill>
              </a:rPr>
              <a:t> Property. All rights reserved.</a:t>
            </a:r>
            <a:r>
              <a:rPr lang="en-US" sz="450" dirty="0">
                <a:solidFill>
                  <a:schemeClr val="tx1"/>
                </a:solidFill>
              </a:rPr>
              <a:t> AT&amp;T, Globe logo, Mobilizing Your World and DIRECTV are registered trademarks and service marks of AT&amp;T Intellectual Property and/or AT&amp;T affiliated companies. All other marks are the property of their respective owners. AT&amp;T Proprietary (Internal Use Only). Not for use or disclosure outside the AT&amp;T companies except under written agreement.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-1" y="0"/>
            <a:ext cx="2437511" cy="1645920"/>
          </a:xfrm>
        </p:spPr>
        <p:txBody>
          <a:bodyPr/>
          <a:lstStyle>
            <a:lvl1pPr>
              <a:defRPr sz="1350">
                <a:solidFill>
                  <a:schemeClr val="accent6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2489497" y="0"/>
            <a:ext cx="2437511" cy="1645920"/>
          </a:xfrm>
        </p:spPr>
        <p:txBody>
          <a:bodyPr/>
          <a:lstStyle>
            <a:lvl1pPr>
              <a:defRPr sz="1350">
                <a:solidFill>
                  <a:schemeClr val="accent6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4978992" y="0"/>
            <a:ext cx="2437511" cy="1645920"/>
          </a:xfrm>
        </p:spPr>
        <p:txBody>
          <a:bodyPr/>
          <a:lstStyle>
            <a:lvl1pPr>
              <a:defRPr sz="1350">
                <a:solidFill>
                  <a:schemeClr val="accent6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7468490" y="0"/>
            <a:ext cx="2437511" cy="1645920"/>
          </a:xfrm>
        </p:spPr>
        <p:txBody>
          <a:bodyPr/>
          <a:lstStyle>
            <a:lvl1pPr>
              <a:defRPr sz="1350">
                <a:solidFill>
                  <a:schemeClr val="accent6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-1" y="1719596"/>
            <a:ext cx="2437511" cy="1645920"/>
          </a:xfrm>
        </p:spPr>
        <p:txBody>
          <a:bodyPr/>
          <a:lstStyle>
            <a:lvl1pPr>
              <a:defRPr sz="1350">
                <a:solidFill>
                  <a:schemeClr val="accent6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2489497" y="1719596"/>
            <a:ext cx="2437511" cy="1645920"/>
          </a:xfrm>
        </p:spPr>
        <p:txBody>
          <a:bodyPr/>
          <a:lstStyle>
            <a:lvl1pPr>
              <a:defRPr sz="1350">
                <a:solidFill>
                  <a:schemeClr val="accent6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6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978992" y="1719596"/>
            <a:ext cx="2437511" cy="1645920"/>
          </a:xfrm>
        </p:spPr>
        <p:txBody>
          <a:bodyPr/>
          <a:lstStyle>
            <a:lvl1pPr>
              <a:defRPr sz="1350">
                <a:solidFill>
                  <a:schemeClr val="accent6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7468490" y="1719596"/>
            <a:ext cx="2437511" cy="1645920"/>
          </a:xfrm>
        </p:spPr>
        <p:txBody>
          <a:bodyPr/>
          <a:lstStyle>
            <a:lvl1pPr>
              <a:defRPr sz="1350">
                <a:solidFill>
                  <a:schemeClr val="accent6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5379" y="3657600"/>
            <a:ext cx="9109737" cy="1517904"/>
          </a:xfrm>
        </p:spPr>
        <p:txBody>
          <a:bodyPr anchor="t" anchorCtr="0"/>
          <a:lstStyle>
            <a:lvl1pPr>
              <a:lnSpc>
                <a:spcPct val="82000"/>
              </a:lnSpc>
              <a:spcAft>
                <a:spcPts val="600"/>
              </a:spcAft>
              <a:defRPr sz="270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3"/>
          </p:nvPr>
        </p:nvSpPr>
        <p:spPr>
          <a:xfrm>
            <a:off x="405379" y="4581144"/>
            <a:ext cx="9113520" cy="457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05382" y="5303520"/>
            <a:ext cx="7031398" cy="828890"/>
          </a:xfrm>
        </p:spPr>
        <p:txBody>
          <a:bodyPr/>
          <a:lstStyle>
            <a:lvl1pPr marL="0" indent="0">
              <a:lnSpc>
                <a:spcPct val="100000"/>
              </a:lnSpc>
              <a:spcAft>
                <a:spcPts val="450"/>
              </a:spcAft>
              <a:buFontTx/>
              <a:buNone/>
              <a:defRPr sz="1500">
                <a:solidFill>
                  <a:schemeClr val="bg1"/>
                </a:solidFill>
              </a:defRPr>
            </a:lvl1pPr>
            <a:lvl2pPr marL="0" indent="0">
              <a:lnSpc>
                <a:spcPct val="100000"/>
              </a:lnSpc>
              <a:spcAft>
                <a:spcPts val="450"/>
              </a:spcAft>
              <a:buFontTx/>
              <a:buNone/>
              <a:defRPr sz="1500">
                <a:solidFill>
                  <a:schemeClr val="bg1"/>
                </a:solidFill>
              </a:defRPr>
            </a:lvl2pPr>
            <a:lvl3pPr marL="0" indent="0">
              <a:lnSpc>
                <a:spcPct val="100000"/>
              </a:lnSpc>
              <a:spcAft>
                <a:spcPts val="450"/>
              </a:spcAft>
              <a:buFontTx/>
              <a:buNone/>
              <a:defRPr sz="1500">
                <a:solidFill>
                  <a:schemeClr val="bg1"/>
                </a:solidFill>
              </a:defRPr>
            </a:lvl3pPr>
            <a:lvl4pPr marL="0" indent="0">
              <a:lnSpc>
                <a:spcPct val="100000"/>
              </a:lnSpc>
              <a:spcAft>
                <a:spcPts val="450"/>
              </a:spcAft>
              <a:buFontTx/>
              <a:buNone/>
              <a:defRPr sz="1500">
                <a:solidFill>
                  <a:schemeClr val="bg1"/>
                </a:solidFill>
              </a:defRPr>
            </a:lvl4pPr>
            <a:lvl5pPr marL="0" indent="0">
              <a:lnSpc>
                <a:spcPct val="100000"/>
              </a:lnSpc>
              <a:spcAft>
                <a:spcPts val="450"/>
              </a:spcAft>
              <a:buFontTx/>
              <a:buNone/>
              <a:defRPr sz="15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67105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ption 7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black">
          <a:xfrm>
            <a:off x="9175757" y="6075788"/>
            <a:ext cx="403484" cy="496467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>
          <a:xfrm>
            <a:off x="405598" y="6329848"/>
            <a:ext cx="5387790" cy="274157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pPr marL="0" marR="0" indent="0" algn="l" defTabSz="342991" rtl="0" eaLnBrk="1" fontAlgn="auto" latinLnBrk="0" hangingPunct="1">
              <a:lnSpc>
                <a:spcPts val="563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50" dirty="0">
                <a:solidFill>
                  <a:schemeClr val="tx1"/>
                </a:solidFill>
              </a:rPr>
              <a:t>© 2017 AT&amp;T Intellectual</a:t>
            </a:r>
            <a:r>
              <a:rPr lang="en-US" sz="450" baseline="0" dirty="0">
                <a:solidFill>
                  <a:schemeClr val="tx1"/>
                </a:solidFill>
              </a:rPr>
              <a:t> Property. All rights reserved.</a:t>
            </a:r>
            <a:r>
              <a:rPr lang="en-US" sz="450" dirty="0">
                <a:solidFill>
                  <a:schemeClr val="tx1"/>
                </a:solidFill>
              </a:rPr>
              <a:t> AT&amp;T, Globe logo, Mobilizing Your World and DIRECTV are registered trademarks and service marks of AT&amp;T Intellectual Property and/or AT&amp;T affiliated companies. All other marks are the property of their respective owners. AT&amp;T Proprietary (Internal Use Only). Not for use or disclosure outside the AT&amp;T companies except under written agreement.</a:t>
            </a:r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0" y="5"/>
            <a:ext cx="9906000" cy="3425825"/>
          </a:xfrm>
        </p:spPr>
        <p:txBody>
          <a:bodyPr/>
          <a:lstStyle>
            <a:lvl1pPr>
              <a:defRPr sz="1350">
                <a:solidFill>
                  <a:schemeClr val="accent6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5379" y="3657600"/>
            <a:ext cx="9109737" cy="1517904"/>
          </a:xfrm>
        </p:spPr>
        <p:txBody>
          <a:bodyPr anchor="t" anchorCtr="0"/>
          <a:lstStyle>
            <a:lvl1pPr>
              <a:lnSpc>
                <a:spcPct val="82000"/>
              </a:lnSpc>
              <a:spcAft>
                <a:spcPts val="600"/>
              </a:spcAft>
              <a:defRPr sz="270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405379" y="4581144"/>
            <a:ext cx="9113520" cy="457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05382" y="5303520"/>
            <a:ext cx="7031398" cy="828890"/>
          </a:xfrm>
        </p:spPr>
        <p:txBody>
          <a:bodyPr/>
          <a:lstStyle>
            <a:lvl1pPr marL="0" indent="0">
              <a:lnSpc>
                <a:spcPct val="100000"/>
              </a:lnSpc>
              <a:spcAft>
                <a:spcPts val="450"/>
              </a:spcAft>
              <a:buFontTx/>
              <a:buNone/>
              <a:defRPr sz="1500">
                <a:solidFill>
                  <a:schemeClr val="bg1"/>
                </a:solidFill>
              </a:defRPr>
            </a:lvl1pPr>
            <a:lvl2pPr marL="0" indent="0">
              <a:lnSpc>
                <a:spcPct val="100000"/>
              </a:lnSpc>
              <a:spcAft>
                <a:spcPts val="450"/>
              </a:spcAft>
              <a:buFontTx/>
              <a:buNone/>
              <a:defRPr sz="1500">
                <a:solidFill>
                  <a:schemeClr val="bg1"/>
                </a:solidFill>
              </a:defRPr>
            </a:lvl2pPr>
            <a:lvl3pPr marL="0" indent="0">
              <a:lnSpc>
                <a:spcPct val="100000"/>
              </a:lnSpc>
              <a:spcAft>
                <a:spcPts val="450"/>
              </a:spcAft>
              <a:buFontTx/>
              <a:buNone/>
              <a:defRPr sz="1500">
                <a:solidFill>
                  <a:schemeClr val="bg1"/>
                </a:solidFill>
              </a:defRPr>
            </a:lvl3pPr>
            <a:lvl4pPr marL="0" indent="0">
              <a:lnSpc>
                <a:spcPct val="100000"/>
              </a:lnSpc>
              <a:spcAft>
                <a:spcPts val="450"/>
              </a:spcAft>
              <a:buFontTx/>
              <a:buNone/>
              <a:defRPr sz="1500">
                <a:solidFill>
                  <a:schemeClr val="bg1"/>
                </a:solidFill>
              </a:defRPr>
            </a:lvl4pPr>
            <a:lvl5pPr marL="0" indent="0">
              <a:lnSpc>
                <a:spcPct val="100000"/>
              </a:lnSpc>
              <a:spcAft>
                <a:spcPts val="450"/>
              </a:spcAft>
              <a:buFontTx/>
              <a:buNone/>
              <a:defRPr sz="15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28549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ption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041402" y="6075788"/>
            <a:ext cx="537839" cy="496467"/>
          </a:xfrm>
          <a:prstGeom prst="rect">
            <a:avLst/>
          </a:prstGeom>
        </p:spPr>
      </p:pic>
      <p:sp>
        <p:nvSpPr>
          <p:cNvPr id="12" name="Picture Placeholder 3"/>
          <p:cNvSpPr>
            <a:spLocks noGrp="1"/>
          </p:cNvSpPr>
          <p:nvPr>
            <p:ph type="pic" sz="quarter" idx="16" hasCustomPrompt="1"/>
          </p:nvPr>
        </p:nvSpPr>
        <p:spPr>
          <a:xfrm>
            <a:off x="0" y="0"/>
            <a:ext cx="9906000" cy="6858000"/>
          </a:xfrm>
          <a:solidFill>
            <a:schemeClr val="bg2"/>
          </a:solidFill>
        </p:spPr>
        <p:txBody>
          <a:bodyPr/>
          <a:lstStyle>
            <a:lvl1pPr marL="0" marR="0" indent="0" algn="l" defTabSz="342991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450"/>
              </a:spcAft>
              <a:buClr>
                <a:schemeClr val="tx1"/>
              </a:buClr>
              <a:buSzTx/>
              <a:buFont typeface="Arial"/>
              <a:buNone/>
              <a:tabLst/>
              <a:defRPr sz="135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Drag picture to placeholder or click icon to add. The Globe Alone logo and footer should sit on top of picture.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white">
          <a:xfrm>
            <a:off x="405379" y="3276600"/>
            <a:ext cx="9109737" cy="1510747"/>
          </a:xfrm>
        </p:spPr>
        <p:txBody>
          <a:bodyPr anchor="b" anchorCtr="0"/>
          <a:lstStyle>
            <a:lvl1pPr>
              <a:lnSpc>
                <a:spcPct val="82000"/>
              </a:lnSpc>
              <a:spcAft>
                <a:spcPts val="600"/>
              </a:spcAft>
              <a:defRPr sz="270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405379" y="4809744"/>
            <a:ext cx="8846608" cy="4445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05382" y="5303520"/>
            <a:ext cx="7031398" cy="828890"/>
          </a:xfrm>
        </p:spPr>
        <p:txBody>
          <a:bodyPr/>
          <a:lstStyle>
            <a:lvl1pPr marL="0" indent="0">
              <a:lnSpc>
                <a:spcPct val="100000"/>
              </a:lnSpc>
              <a:spcAft>
                <a:spcPts val="450"/>
              </a:spcAft>
              <a:buFontTx/>
              <a:buNone/>
              <a:defRPr sz="1500">
                <a:solidFill>
                  <a:schemeClr val="tx2"/>
                </a:solidFill>
              </a:defRPr>
            </a:lvl1pPr>
            <a:lvl2pPr marL="0" indent="0">
              <a:lnSpc>
                <a:spcPct val="100000"/>
              </a:lnSpc>
              <a:spcAft>
                <a:spcPts val="450"/>
              </a:spcAft>
              <a:buFontTx/>
              <a:buNone/>
              <a:defRPr sz="1500">
                <a:solidFill>
                  <a:schemeClr val="tx2"/>
                </a:solidFill>
              </a:defRPr>
            </a:lvl2pPr>
            <a:lvl3pPr marL="0" indent="0">
              <a:lnSpc>
                <a:spcPct val="100000"/>
              </a:lnSpc>
              <a:spcAft>
                <a:spcPts val="450"/>
              </a:spcAft>
              <a:buFontTx/>
              <a:buNone/>
              <a:defRPr sz="1500">
                <a:solidFill>
                  <a:schemeClr val="tx2"/>
                </a:solidFill>
              </a:defRPr>
            </a:lvl3pPr>
            <a:lvl4pPr marL="0" indent="0">
              <a:lnSpc>
                <a:spcPct val="100000"/>
              </a:lnSpc>
              <a:spcAft>
                <a:spcPts val="450"/>
              </a:spcAft>
              <a:buFontTx/>
              <a:buNone/>
              <a:defRPr sz="1500">
                <a:solidFill>
                  <a:schemeClr val="tx2"/>
                </a:solidFill>
              </a:defRPr>
            </a:lvl4pPr>
            <a:lvl5pPr marL="0" indent="0">
              <a:lnSpc>
                <a:spcPct val="100000"/>
              </a:lnSpc>
              <a:spcAft>
                <a:spcPts val="450"/>
              </a:spcAft>
              <a:buFontTx/>
              <a:buNone/>
              <a:defRPr sz="15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698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774701"/>
            <a:ext cx="9906000" cy="60833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408819" y="1642537"/>
            <a:ext cx="9109737" cy="1512147"/>
          </a:xfrm>
        </p:spPr>
        <p:txBody>
          <a:bodyPr anchor="b" anchorCtr="0"/>
          <a:lstStyle>
            <a:lvl1pPr>
              <a:lnSpc>
                <a:spcPct val="82000"/>
              </a:lnSpc>
              <a:spcAft>
                <a:spcPts val="600"/>
              </a:spcAft>
              <a:defRPr sz="270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05382" y="3608394"/>
            <a:ext cx="4559168" cy="2246311"/>
          </a:xfrm>
        </p:spPr>
        <p:txBody>
          <a:bodyPr/>
          <a:lstStyle>
            <a:lvl1pPr marL="0" indent="0">
              <a:lnSpc>
                <a:spcPct val="90000"/>
              </a:lnSpc>
              <a:spcAft>
                <a:spcPts val="450"/>
              </a:spcAft>
              <a:buFontTx/>
              <a:buNone/>
              <a:defRPr sz="1800">
                <a:solidFill>
                  <a:schemeClr val="tx2"/>
                </a:solidFill>
              </a:defRPr>
            </a:lvl1pPr>
            <a:lvl2pPr marL="0" indent="0">
              <a:lnSpc>
                <a:spcPct val="90000"/>
              </a:lnSpc>
              <a:spcAft>
                <a:spcPts val="450"/>
              </a:spcAft>
              <a:buFontTx/>
              <a:buNone/>
              <a:defRPr sz="1800">
                <a:solidFill>
                  <a:schemeClr val="tx2"/>
                </a:solidFill>
              </a:defRPr>
            </a:lvl2pPr>
            <a:lvl3pPr marL="0" indent="0">
              <a:lnSpc>
                <a:spcPct val="90000"/>
              </a:lnSpc>
              <a:spcAft>
                <a:spcPts val="450"/>
              </a:spcAft>
              <a:buFontTx/>
              <a:buNone/>
              <a:defRPr sz="1800">
                <a:solidFill>
                  <a:schemeClr val="tx2"/>
                </a:solidFill>
              </a:defRPr>
            </a:lvl3pPr>
            <a:lvl4pPr marL="0" indent="0">
              <a:lnSpc>
                <a:spcPct val="90000"/>
              </a:lnSpc>
              <a:spcAft>
                <a:spcPts val="450"/>
              </a:spcAft>
              <a:buFontTx/>
              <a:buNone/>
              <a:defRPr sz="1800">
                <a:solidFill>
                  <a:schemeClr val="tx2"/>
                </a:solidFill>
              </a:defRPr>
            </a:lvl4pPr>
            <a:lvl5pPr marL="0" indent="0">
              <a:lnSpc>
                <a:spcPct val="90000"/>
              </a:lnSpc>
              <a:spcAft>
                <a:spcPts val="450"/>
              </a:spcAft>
              <a:buFontTx/>
              <a:buNone/>
              <a:defRPr sz="18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black">
          <a:xfrm>
            <a:off x="9163804" y="6061077"/>
            <a:ext cx="415437" cy="511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290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theme" Target="../theme/theme1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49"/>
          <a:stretch>
            <a:fillRect/>
          </a:stretch>
        </p:blipFill>
        <p:spPr bwMode="black">
          <a:xfrm>
            <a:off x="9175757" y="6075788"/>
            <a:ext cx="403484" cy="496467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7334" y="6398261"/>
            <a:ext cx="238991" cy="224790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lnSpc>
                <a:spcPts val="750"/>
              </a:lnSpc>
              <a:defRPr sz="600" b="0">
                <a:solidFill>
                  <a:schemeClr val="tx2"/>
                </a:solidFill>
                <a:latin typeface="+mn-lt"/>
                <a:cs typeface="ATT Aleck Sans" panose="020B0503020203020204" pitchFamily="34" charset="0"/>
              </a:defRPr>
            </a:lvl1pPr>
          </a:lstStyle>
          <a:p>
            <a:fld id="{12CB907E-C602-C34B-93F7-CA9E40714286}" type="slidenum">
              <a:rPr lang="en-US" smtClean="0"/>
              <a:pPr/>
              <a:t>‹#›</a:t>
            </a:fld>
            <a:r>
              <a:rPr lang="en-US"/>
              <a:t> 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98992" y="226831"/>
            <a:ext cx="9109737" cy="182744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r>
              <a:rPr lang="en-US" sz="825" dirty="0">
                <a:solidFill>
                  <a:schemeClr val="tx2"/>
                </a:solidFill>
                <a:latin typeface="+mn-lt"/>
                <a:cs typeface="ATT Aleck Sans" panose="020B0503020203020204" pitchFamily="34" charset="0"/>
              </a:rPr>
              <a:t>Presentation title here—edit on Slide Master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8992" y="522779"/>
            <a:ext cx="9109737" cy="34220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8992" y="1139001"/>
            <a:ext cx="9109737" cy="480301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 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</p:txBody>
      </p:sp>
    </p:spTree>
    <p:extLst>
      <p:ext uri="{BB962C8B-B14F-4D97-AF65-F5344CB8AC3E}">
        <p14:creationId xmlns:p14="http://schemas.microsoft.com/office/powerpoint/2010/main" val="3217863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15" r:id="rId2"/>
    <p:sldLayoutId id="2147483724" r:id="rId3"/>
    <p:sldLayoutId id="2147483721" r:id="rId4"/>
    <p:sldLayoutId id="2147483717" r:id="rId5"/>
    <p:sldLayoutId id="2147483729" r:id="rId6"/>
    <p:sldLayoutId id="2147483730" r:id="rId7"/>
    <p:sldLayoutId id="2147483722" r:id="rId8"/>
    <p:sldLayoutId id="2147483718" r:id="rId9"/>
    <p:sldLayoutId id="2147483720" r:id="rId10"/>
    <p:sldLayoutId id="2147483727" r:id="rId11"/>
    <p:sldLayoutId id="2147483728" r:id="rId12"/>
    <p:sldLayoutId id="2147483719" r:id="rId13"/>
    <p:sldLayoutId id="2147483650" r:id="rId14"/>
    <p:sldLayoutId id="2147483701" r:id="rId15"/>
    <p:sldLayoutId id="2147483691" r:id="rId16"/>
    <p:sldLayoutId id="2147483731" r:id="rId17"/>
    <p:sldLayoutId id="2147483698" r:id="rId18"/>
    <p:sldLayoutId id="2147483695" r:id="rId19"/>
    <p:sldLayoutId id="2147483732" r:id="rId20"/>
    <p:sldLayoutId id="2147483699" r:id="rId21"/>
    <p:sldLayoutId id="2147483700" r:id="rId22"/>
    <p:sldLayoutId id="2147483702" r:id="rId23"/>
    <p:sldLayoutId id="2147483679" r:id="rId24"/>
    <p:sldLayoutId id="2147483697" r:id="rId25"/>
    <p:sldLayoutId id="2147483689" r:id="rId26"/>
    <p:sldLayoutId id="2147483703" r:id="rId27"/>
    <p:sldLayoutId id="2147483707" r:id="rId28"/>
    <p:sldLayoutId id="2147483713" r:id="rId29"/>
    <p:sldLayoutId id="2147483714" r:id="rId30"/>
    <p:sldLayoutId id="2147483704" r:id="rId31"/>
    <p:sldLayoutId id="2147483705" r:id="rId32"/>
    <p:sldLayoutId id="2147483706" r:id="rId33"/>
    <p:sldLayoutId id="2147483712" r:id="rId34"/>
    <p:sldLayoutId id="2147483710" r:id="rId35"/>
    <p:sldLayoutId id="2147483711" r:id="rId36"/>
    <p:sldLayoutId id="2147483723" r:id="rId37"/>
    <p:sldLayoutId id="2147483733" r:id="rId38"/>
    <p:sldLayoutId id="2147483696" r:id="rId39"/>
    <p:sldLayoutId id="2147483654" r:id="rId40"/>
    <p:sldLayoutId id="2147483655" r:id="rId41"/>
    <p:sldLayoutId id="2147483660" r:id="rId42"/>
    <p:sldLayoutId id="2147483726" r:id="rId43"/>
    <p:sldLayoutId id="2147483734" r:id="rId44"/>
    <p:sldLayoutId id="2147483735" r:id="rId45"/>
    <p:sldLayoutId id="2147483736" r:id="rId46"/>
    <p:sldLayoutId id="2147483737" r:id="rId47"/>
  </p:sldLayoutIdLst>
  <p:hf sldNum="0" hdr="0" dt="0"/>
  <p:txStyles>
    <p:titleStyle>
      <a:lvl1pPr algn="l" defTabSz="342991" rtl="0" eaLnBrk="1" latinLnBrk="0" hangingPunct="1">
        <a:lnSpc>
          <a:spcPct val="110000"/>
        </a:lnSpc>
        <a:spcBef>
          <a:spcPct val="0"/>
        </a:spcBef>
        <a:spcAft>
          <a:spcPts val="750"/>
        </a:spcAft>
        <a:buNone/>
        <a:defRPr sz="1350" kern="1200">
          <a:solidFill>
            <a:schemeClr val="tx2"/>
          </a:solidFill>
          <a:latin typeface="+mn-lt"/>
          <a:ea typeface="+mj-ea"/>
          <a:cs typeface="ATT Aleck Sans" panose="020B0503020203020204" pitchFamily="34" charset="0"/>
        </a:defRPr>
      </a:lvl1pPr>
    </p:titleStyle>
    <p:bodyStyle>
      <a:lvl1pPr marL="0" indent="0" algn="l" defTabSz="342991" rtl="0" eaLnBrk="1" latinLnBrk="0" hangingPunct="1">
        <a:lnSpc>
          <a:spcPct val="90000"/>
        </a:lnSpc>
        <a:spcBef>
          <a:spcPts val="0"/>
        </a:spcBef>
        <a:spcAft>
          <a:spcPts val="450"/>
        </a:spcAft>
        <a:buClr>
          <a:schemeClr val="tx1"/>
        </a:buClr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ATT Aleck Sans" panose="020B0503020203020204" pitchFamily="34" charset="0"/>
        </a:defRPr>
      </a:lvl1pPr>
      <a:lvl2pPr marL="0" indent="0" algn="l" defTabSz="342991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FontTx/>
        <a:buNone/>
        <a:defRPr sz="1050" kern="1200" baseline="0">
          <a:solidFill>
            <a:schemeClr val="tx2"/>
          </a:solidFill>
          <a:latin typeface="+mn-lt"/>
          <a:ea typeface="+mn-ea"/>
          <a:cs typeface="ATT Aleck Sans" panose="020B0503020203020204" pitchFamily="34" charset="0"/>
        </a:defRPr>
      </a:lvl2pPr>
      <a:lvl3pPr marL="171496" indent="-171496" algn="l" defTabSz="342991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Font typeface="Lucida Grande"/>
        <a:buChar char="–"/>
        <a:defRPr sz="1050" kern="1200" baseline="0">
          <a:solidFill>
            <a:schemeClr val="tx2"/>
          </a:solidFill>
          <a:latin typeface="+mn-lt"/>
          <a:ea typeface="+mn-ea"/>
          <a:cs typeface="ATT Aleck Sans" panose="020B0503020203020204" pitchFamily="34" charset="0"/>
        </a:defRPr>
      </a:lvl3pPr>
      <a:lvl4pPr marL="342991" indent="-173878" algn="l" defTabSz="342991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Font typeface="Arial"/>
        <a:buChar char="•"/>
        <a:defRPr sz="1050" kern="1200">
          <a:solidFill>
            <a:schemeClr val="tx2"/>
          </a:solidFill>
          <a:latin typeface="+mn-lt"/>
          <a:ea typeface="+mn-ea"/>
          <a:cs typeface="ATT Aleck Sans" panose="020B0503020203020204" pitchFamily="34" charset="0"/>
        </a:defRPr>
      </a:lvl4pPr>
      <a:lvl5pPr marL="514487" indent="-171496" algn="l" defTabSz="342991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Font typeface="Lucida Grande"/>
        <a:buChar char="–"/>
        <a:defRPr sz="1050" kern="1200">
          <a:solidFill>
            <a:schemeClr val="tx2"/>
          </a:solidFill>
          <a:latin typeface="+mn-lt"/>
          <a:ea typeface="+mn-ea"/>
          <a:cs typeface="ATT Aleck Sans" panose="020B0503020203020204" pitchFamily="34" charset="0"/>
        </a:defRPr>
      </a:lvl5pPr>
      <a:lvl6pPr marL="688365" indent="-171496" algn="l" defTabSz="342991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Font typeface="Lucida Grande"/>
        <a:buChar char="»"/>
        <a:defRPr sz="1050" kern="1200" baseline="0">
          <a:solidFill>
            <a:schemeClr val="tx2"/>
          </a:solidFill>
          <a:latin typeface="+mn-lt"/>
          <a:ea typeface="+mn-ea"/>
          <a:cs typeface="ATT Aleck Sans" panose="020B0503020203020204" pitchFamily="34" charset="0"/>
        </a:defRPr>
      </a:lvl6pPr>
      <a:lvl7pPr marL="857479" indent="-169114" algn="l" defTabSz="342991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Font typeface="Arial"/>
        <a:buChar char="•"/>
        <a:defRPr sz="1050" kern="1200">
          <a:solidFill>
            <a:schemeClr val="tx2"/>
          </a:solidFill>
          <a:latin typeface="+mn-lt"/>
          <a:ea typeface="+mn-ea"/>
          <a:cs typeface="ATT Aleck Sans" panose="020B0503020203020204" pitchFamily="34" charset="0"/>
        </a:defRPr>
      </a:lvl7pPr>
      <a:lvl8pPr marL="2572436" indent="-171496" algn="l" defTabSz="342991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5427" indent="-171496" algn="l" defTabSz="342991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9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91" algn="l" defTabSz="34299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983" algn="l" defTabSz="34299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974" algn="l" defTabSz="34299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966" algn="l" defTabSz="34299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957" algn="l" defTabSz="34299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949" algn="l" defTabSz="34299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940" algn="l" defTabSz="34299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932" algn="l" defTabSz="342991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25" userDrawn="1">
          <p15:clr>
            <a:srgbClr val="F26B43"/>
          </p15:clr>
        </p15:guide>
        <p15:guide id="2" pos="2341" userDrawn="1">
          <p15:clr>
            <a:srgbClr val="F26B43"/>
          </p15:clr>
        </p15:guide>
        <p15:guide id="3" orient="horz" pos="473" userDrawn="1">
          <p15:clr>
            <a:srgbClr val="F26B43"/>
          </p15:clr>
        </p15:guide>
        <p15:guide id="4" orient="horz" pos="743" userDrawn="1">
          <p15:clr>
            <a:srgbClr val="F26B43"/>
          </p15:clr>
        </p15:guide>
        <p15:guide id="5" orient="horz" pos="3696" userDrawn="1">
          <p15:clr>
            <a:srgbClr val="F26B43"/>
          </p15:clr>
        </p15:guide>
        <p15:guide id="6" orient="horz" pos="4091" userDrawn="1">
          <p15:clr>
            <a:srgbClr val="F26B43"/>
          </p15:clr>
        </p15:guide>
        <p15:guide id="7" pos="187" userDrawn="1">
          <p15:clr>
            <a:srgbClr val="F26B43"/>
          </p15:clr>
        </p15:guide>
        <p15:guide id="8" pos="449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 title="Title slide option 2"/>
          <p:cNvSpPr>
            <a:spLocks noGrp="1"/>
          </p:cNvSpPr>
          <p:nvPr>
            <p:ph type="title"/>
          </p:nvPr>
        </p:nvSpPr>
        <p:spPr>
          <a:xfrm>
            <a:off x="701092" y="1666778"/>
            <a:ext cx="8291543" cy="1077600"/>
          </a:xfrm>
        </p:spPr>
        <p:txBody>
          <a:bodyPr/>
          <a:lstStyle/>
          <a:p>
            <a:pPr algn="ctr"/>
            <a:r>
              <a:rPr lang="en-US" sz="3600" b="1" dirty="0">
                <a:solidFill>
                  <a:schemeClr val="tx2"/>
                </a:solidFill>
                <a:latin typeface="Cambria" panose="02040503050406030204" pitchFamily="18" charset="0"/>
              </a:rPr>
              <a:t>FCC Public Forum</a:t>
            </a:r>
            <a:br>
              <a:rPr lang="en-US" sz="3600" b="1" dirty="0">
                <a:solidFill>
                  <a:schemeClr val="tx2"/>
                </a:solidFill>
                <a:latin typeface="Cambria" panose="02040503050406030204" pitchFamily="18" charset="0"/>
              </a:rPr>
            </a:br>
            <a:r>
              <a:rPr lang="en-US" sz="2800" b="1" dirty="0">
                <a:solidFill>
                  <a:schemeClr val="tx2"/>
                </a:solidFill>
                <a:latin typeface="Cambria" panose="02040503050406030204" pitchFamily="18" charset="0"/>
              </a:rPr>
              <a:t>David Pollard – RAN Engineer</a:t>
            </a:r>
            <a:r>
              <a:rPr lang="en-US" sz="2000" b="1" dirty="0">
                <a:solidFill>
                  <a:schemeClr val="tx2"/>
                </a:solidFill>
                <a:latin typeface="Cambria" panose="02040503050406030204" pitchFamily="18" charset="0"/>
              </a:rPr>
              <a:t/>
            </a:r>
            <a:br>
              <a:rPr lang="en-US" sz="2000" b="1" dirty="0">
                <a:solidFill>
                  <a:schemeClr val="tx2"/>
                </a:solidFill>
                <a:latin typeface="Cambria" panose="02040503050406030204" pitchFamily="18" charset="0"/>
              </a:rPr>
            </a:br>
            <a:r>
              <a:rPr lang="en-US" sz="2000" b="1" dirty="0">
                <a:solidFill>
                  <a:schemeClr val="tx2"/>
                </a:solidFill>
                <a:latin typeface="Cambria" panose="02040503050406030204" pitchFamily="18" charset="0"/>
              </a:rPr>
              <a:t>November 6, 2017</a:t>
            </a:r>
            <a:endParaRPr lang="en-US" sz="3600" b="1" dirty="0">
              <a:solidFill>
                <a:schemeClr val="tx2"/>
              </a:solidFill>
              <a:latin typeface="Cambria" panose="02040503050406030204" pitchFamily="18" charset="0"/>
            </a:endParaRPr>
          </a:p>
        </p:txBody>
      </p:sp>
      <p:sp>
        <p:nvSpPr>
          <p:cNvPr id="4" name="Text Placeholder 3" title="Subtitle placeholder"/>
          <p:cNvSpPr>
            <a:spLocks noGrp="1"/>
          </p:cNvSpPr>
          <p:nvPr>
            <p:ph type="body" sz="quarter" idx="13"/>
          </p:nvPr>
        </p:nvSpPr>
        <p:spPr>
          <a:xfrm>
            <a:off x="444785" y="2744378"/>
            <a:ext cx="8547850" cy="3564143"/>
          </a:xfrm>
        </p:spPr>
        <p:txBody>
          <a:bodyPr/>
          <a:lstStyle/>
          <a:p>
            <a:pPr marL="284163" indent="-284163" algn="just">
              <a:buSzPct val="150000"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Cambria" panose="02040503050406030204" pitchFamily="18" charset="0"/>
              </a:rPr>
              <a:t>Feb. 2012 - AT&amp;T filed Petition for Rulemaking to modify FCC rule 22.913 to allow carriers to use PSD to calculate ERP for cellular base stations</a:t>
            </a:r>
          </a:p>
          <a:p>
            <a:pPr marL="284163" indent="-284163" algn="just">
              <a:buSzPct val="150000"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Cambria" panose="02040503050406030204" pitchFamily="18" charset="0"/>
              </a:rPr>
              <a:t>June 2014 - AT&amp;T successfully tests PSD with Miami Dade County Public Safety.</a:t>
            </a:r>
          </a:p>
          <a:p>
            <a:pPr marL="741363" lvl="1" indent="-287338" algn="just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0000"/>
                </a:solidFill>
                <a:latin typeface="Cambria" panose="02040503050406030204" pitchFamily="18" charset="0"/>
              </a:rPr>
              <a:t>2 B-Band UMTS carriers at 125W/MHz</a:t>
            </a:r>
          </a:p>
          <a:p>
            <a:pPr marL="741363" lvl="1" indent="-287338" algn="just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0000"/>
                </a:solidFill>
                <a:latin typeface="Cambria" panose="02040503050406030204" pitchFamily="18" charset="0"/>
              </a:rPr>
              <a:t>No interference or significant noise change</a:t>
            </a:r>
          </a:p>
          <a:p>
            <a:pPr marL="284163" indent="-284163" algn="just">
              <a:buSzPct val="150000"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latin typeface="Cambria" panose="02040503050406030204" pitchFamily="18" charset="0"/>
              </a:rPr>
              <a:t>Sept. 2014-Dec. 2015 – FCC granted AT&amp;T PSD waivers for SFL, VT, MO, &amp; KS</a:t>
            </a:r>
          </a:p>
          <a:p>
            <a:pPr marL="741363" lvl="1" indent="-287338" algn="just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0000"/>
                </a:solidFill>
                <a:latin typeface="Cambria" panose="02040503050406030204" pitchFamily="18" charset="0"/>
              </a:rPr>
              <a:t>SFL - 125W/MHz</a:t>
            </a:r>
          </a:p>
          <a:p>
            <a:pPr marL="741363" lvl="1" indent="-287338" algn="just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0000"/>
                </a:solidFill>
                <a:latin typeface="Cambria" panose="02040503050406030204" pitchFamily="18" charset="0"/>
              </a:rPr>
              <a:t>VT, MO, &amp; KS - 250W/MHz in non-rural;500W/MHz in rural</a:t>
            </a:r>
          </a:p>
          <a:p>
            <a:pPr marL="741363" lvl="1" indent="-287338" algn="just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000000"/>
                </a:solidFill>
                <a:latin typeface="Cambria" panose="02040503050406030204" pitchFamily="18" charset="0"/>
              </a:rPr>
              <a:t>≥ 30 day advance notice to public safety within 113 km</a:t>
            </a:r>
          </a:p>
        </p:txBody>
      </p:sp>
    </p:spTree>
    <p:extLst>
      <p:ext uri="{BB962C8B-B14F-4D97-AF65-F5344CB8AC3E}">
        <p14:creationId xmlns:p14="http://schemas.microsoft.com/office/powerpoint/2010/main" val="2404251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 title="Subtitle placeholder"/>
          <p:cNvSpPr>
            <a:spLocks noGrp="1"/>
          </p:cNvSpPr>
          <p:nvPr>
            <p:ph type="body" sz="quarter" idx="13"/>
          </p:nvPr>
        </p:nvSpPr>
        <p:spPr>
          <a:xfrm>
            <a:off x="432248" y="1954634"/>
            <a:ext cx="8754883" cy="4454789"/>
          </a:xfrm>
        </p:spPr>
        <p:txBody>
          <a:bodyPr/>
          <a:lstStyle/>
          <a:p>
            <a:pPr marL="344488" indent="-344488" algn="just">
              <a:buSzPct val="150000"/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0000"/>
                </a:solidFill>
                <a:latin typeface="Cambria" panose="02040503050406030204" pitchFamily="18" charset="0"/>
              </a:rPr>
              <a:t>Mar. 2017 - FCC adopts R&amp;O allowing all cellular carriers to use PSD to calculate ERP for base stations, bringing harmony with other spectrum bands, with conditions:</a:t>
            </a:r>
          </a:p>
          <a:p>
            <a:pPr marL="741363" lvl="1" indent="-284163" algn="just"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rgbClr val="000000"/>
                </a:solidFill>
                <a:latin typeface="Cambria" panose="02040503050406030204" pitchFamily="18" charset="0"/>
              </a:rPr>
              <a:t>400W/MHz in non-rural/800W/MHz in rural (no PFD)</a:t>
            </a:r>
          </a:p>
          <a:p>
            <a:pPr marL="741363" lvl="1" indent="-284163" algn="just"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rgbClr val="000000"/>
                </a:solidFill>
                <a:latin typeface="Cambria" panose="02040503050406030204" pitchFamily="18" charset="0"/>
              </a:rPr>
              <a:t>1000W/MHz in non-rural/2000W/MHz in rural.  Until 05/12/24, </a:t>
            </a:r>
            <a:r>
              <a:rPr lang="en-US" sz="1800" i="1" dirty="0">
                <a:solidFill>
                  <a:srgbClr val="000000"/>
                </a:solidFill>
                <a:latin typeface="Cambria" panose="02040503050406030204" pitchFamily="18" charset="0"/>
              </a:rPr>
              <a:t>3000 µW/m²/MHz at 1.6 meters AGL over at least 98% of a 1 km radius</a:t>
            </a:r>
          </a:p>
          <a:p>
            <a:pPr marL="741363" lvl="1" indent="-284163" algn="just"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rgbClr val="000000"/>
                </a:solidFill>
                <a:latin typeface="Cambria" panose="02040503050406030204" pitchFamily="18" charset="0"/>
              </a:rPr>
              <a:t>≥ 30 day advance notice to public safety within 113 km</a:t>
            </a:r>
          </a:p>
          <a:p>
            <a:pPr marL="741363" lvl="1" indent="-284163" algn="just"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rgbClr val="000000"/>
                </a:solidFill>
                <a:latin typeface="Cambria" panose="02040503050406030204" pitchFamily="18" charset="0"/>
              </a:rPr>
              <a:t>AT&amp;T &amp; VZ each committed to:</a:t>
            </a:r>
          </a:p>
          <a:p>
            <a:pPr marL="1087438" lvl="2" indent="-274638" algn="just">
              <a:buFont typeface="Wingdings" panose="05000000000000000000" pitchFamily="2" charset="2"/>
              <a:buChar char="v"/>
            </a:pPr>
            <a:r>
              <a:rPr lang="en-US" sz="1800" dirty="0">
                <a:solidFill>
                  <a:srgbClr val="000000"/>
                </a:solidFill>
                <a:latin typeface="Cambria" panose="02040503050406030204" pitchFamily="18" charset="0"/>
              </a:rPr>
              <a:t>test with public safety in 6 diverse markets &amp; report results (advance notice)</a:t>
            </a:r>
          </a:p>
          <a:p>
            <a:pPr marL="1087438" lvl="2" indent="-274638" algn="just">
              <a:buFont typeface="Wingdings" panose="05000000000000000000" pitchFamily="2" charset="2"/>
              <a:buChar char="v"/>
            </a:pPr>
            <a:r>
              <a:rPr lang="en-US" sz="1800" dirty="0">
                <a:solidFill>
                  <a:srgbClr val="000000"/>
                </a:solidFill>
                <a:latin typeface="Cambria" panose="02040503050406030204" pitchFamily="18" charset="0"/>
              </a:rPr>
              <a:t>roll-out PSD in a cluster of sites in 10 markets before full market roll-out after 60-days if no unmitigated unacceptable interference (advance notice)</a:t>
            </a:r>
          </a:p>
          <a:p>
            <a:pPr marL="1087438" lvl="2" indent="-274638" algn="just">
              <a:buFont typeface="Wingdings" panose="05000000000000000000" pitchFamily="2" charset="2"/>
              <a:buChar char="v"/>
            </a:pPr>
            <a:r>
              <a:rPr lang="en-US" sz="1800" dirty="0">
                <a:solidFill>
                  <a:srgbClr val="000000"/>
                </a:solidFill>
                <a:latin typeface="Cambria" panose="02040503050406030204" pitchFamily="18" charset="0"/>
              </a:rPr>
              <a:t>AT&amp;T testing will mimic Miami Dade County testing (ON/OFF): PSE transmission successful, using various PSE equipment, multiple sites and distances from sites, monitor BER, C/I and interference.</a:t>
            </a:r>
            <a:endParaRPr lang="en-US" sz="1800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1362342"/>
      </p:ext>
    </p:extLst>
  </p:cSld>
  <p:clrMapOvr>
    <a:masterClrMapping/>
  </p:clrMapOvr>
</p:sld>
</file>

<file path=ppt/theme/theme1.xml><?xml version="1.0" encoding="utf-8"?>
<a:theme xmlns:a="http://schemas.openxmlformats.org/drawingml/2006/main" name="att_int_wde_globe_alone">
  <a:themeElements>
    <a:clrScheme name="ATT 3">
      <a:dk1>
        <a:srgbClr val="009FDB"/>
      </a:dk1>
      <a:lt1>
        <a:sysClr val="window" lastClr="FFFFFF"/>
      </a:lt1>
      <a:dk2>
        <a:srgbClr val="000000"/>
      </a:dk2>
      <a:lt2>
        <a:srgbClr val="D2D2D2"/>
      </a:lt2>
      <a:accent1>
        <a:srgbClr val="009FDB"/>
      </a:accent1>
      <a:accent2>
        <a:srgbClr val="EA7400"/>
      </a:accent2>
      <a:accent3>
        <a:srgbClr val="71C5E8"/>
      </a:accent3>
      <a:accent4>
        <a:srgbClr val="0568AE"/>
      </a:accent4>
      <a:accent5>
        <a:srgbClr val="959595"/>
      </a:accent5>
      <a:accent6>
        <a:srgbClr val="5A5A5A"/>
      </a:accent6>
      <a:hlink>
        <a:srgbClr val="0B1763"/>
      </a:hlink>
      <a:folHlink>
        <a:srgbClr val="0568A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/>
        </a:solidFill>
        <a:ln>
          <a:noFill/>
        </a:ln>
        <a:effectLst/>
      </a:spPr>
      <a:bodyPr lIns="0" tIns="0" rIns="0" bIns="0"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6350" cmpd="sng">
          <a:solidFill>
            <a:schemeClr val="accent6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  <a:ln>
          <a:noFill/>
        </a:ln>
      </a:spPr>
      <a:bodyPr wrap="square" lIns="0" tIns="0" rIns="0" bIns="0" rtlCol="0">
        <a:noAutofit/>
      </a:bodyPr>
      <a:lstStyle>
        <a:defPPr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internal_wide_template [Read-Only]" id="{F8CD76E8-16E0-4238-B05E-F47568325CEE}" vid="{CD90E3B3-8184-43E2-B086-760E27F351F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internal_wide_template</Template>
  <TotalTime>79</TotalTime>
  <Words>259</Words>
  <Application>Microsoft Office PowerPoint</Application>
  <PresentationFormat>A4 Paper (210x297 mm)</PresentationFormat>
  <Paragraphs>17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ATT Aleck Sans</vt:lpstr>
      <vt:lpstr>Calibri</vt:lpstr>
      <vt:lpstr>Cambria</vt:lpstr>
      <vt:lpstr>Lucida Grande</vt:lpstr>
      <vt:lpstr>Wingdings</vt:lpstr>
      <vt:lpstr>att_int_wde_globe_alone</vt:lpstr>
      <vt:lpstr>FCC Public Forum David Pollard – RAN Engineer November 6, 2017</vt:lpstr>
      <vt:lpstr>PowerPoint Presentation</vt:lpstr>
    </vt:vector>
  </TitlesOfParts>
  <Manager/>
  <Company>AT&amp;T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Broadband Adoption Programs</dc:title>
  <dc:subject/>
  <dc:creator>ESEMELIKU ENOW, ESEMELIKU</dc:creator>
  <cp:keywords/>
  <dc:description/>
  <cp:lastModifiedBy>Moslem Sawez</cp:lastModifiedBy>
  <cp:revision>15</cp:revision>
  <cp:lastPrinted>2017-11-01T15:25:27Z</cp:lastPrinted>
  <dcterms:created xsi:type="dcterms:W3CDTF">2017-10-26T20:24:15Z</dcterms:created>
  <dcterms:modified xsi:type="dcterms:W3CDTF">2017-11-03T12:01:00Z</dcterms:modified>
  <cp:category/>
</cp:coreProperties>
</file>