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64.jpg" ContentType="image/jp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72" r:id="rId3"/>
    <p:sldMasterId id="2147483685" r:id="rId4"/>
    <p:sldMasterId id="2147483699" r:id="rId5"/>
    <p:sldMasterId id="2147483716" r:id="rId6"/>
    <p:sldMasterId id="2147483728" r:id="rId7"/>
    <p:sldMasterId id="2147483740" r:id="rId8"/>
    <p:sldMasterId id="2147483753" r:id="rId9"/>
    <p:sldMasterId id="2147483767" r:id="rId10"/>
    <p:sldMasterId id="2147483779" r:id="rId11"/>
    <p:sldMasterId id="2147483788" r:id="rId12"/>
    <p:sldMasterId id="2147483797" r:id="rId13"/>
    <p:sldMasterId id="2147483814" r:id="rId14"/>
    <p:sldMasterId id="2147483828" r:id="rId15"/>
    <p:sldMasterId id="2147483841" r:id="rId16"/>
  </p:sldMasterIdLst>
  <p:notesMasterIdLst>
    <p:notesMasterId r:id="rId71"/>
  </p:notesMasterIdLst>
  <p:handoutMasterIdLst>
    <p:handoutMasterId r:id="rId72"/>
  </p:handoutMasterIdLst>
  <p:sldIdLst>
    <p:sldId id="256" r:id="rId17"/>
    <p:sldId id="301" r:id="rId18"/>
    <p:sldId id="312" r:id="rId19"/>
    <p:sldId id="299" r:id="rId20"/>
    <p:sldId id="300" r:id="rId21"/>
    <p:sldId id="319" r:id="rId22"/>
    <p:sldId id="310" r:id="rId23"/>
    <p:sldId id="309" r:id="rId24"/>
    <p:sldId id="322" r:id="rId25"/>
    <p:sldId id="311" r:id="rId26"/>
    <p:sldId id="327" r:id="rId27"/>
    <p:sldId id="326" r:id="rId28"/>
    <p:sldId id="317" r:id="rId29"/>
    <p:sldId id="289" r:id="rId30"/>
    <p:sldId id="315" r:id="rId31"/>
    <p:sldId id="328" r:id="rId32"/>
    <p:sldId id="275" r:id="rId33"/>
    <p:sldId id="323" r:id="rId34"/>
    <p:sldId id="320" r:id="rId35"/>
    <p:sldId id="324" r:id="rId36"/>
    <p:sldId id="318" r:id="rId37"/>
    <p:sldId id="291" r:id="rId38"/>
    <p:sldId id="329" r:id="rId39"/>
    <p:sldId id="1243" r:id="rId40"/>
    <p:sldId id="1233" r:id="rId41"/>
    <p:sldId id="1248" r:id="rId42"/>
    <p:sldId id="1102" r:id="rId43"/>
    <p:sldId id="1103" r:id="rId44"/>
    <p:sldId id="1230" r:id="rId45"/>
    <p:sldId id="1244" r:id="rId46"/>
    <p:sldId id="1224" r:id="rId47"/>
    <p:sldId id="1198" r:id="rId48"/>
    <p:sldId id="1199" r:id="rId49"/>
    <p:sldId id="1200" r:id="rId50"/>
    <p:sldId id="1201" r:id="rId51"/>
    <p:sldId id="1204" r:id="rId52"/>
    <p:sldId id="1234" r:id="rId53"/>
    <p:sldId id="1208" r:id="rId54"/>
    <p:sldId id="1210" r:id="rId55"/>
    <p:sldId id="1211" r:id="rId56"/>
    <p:sldId id="1226" r:id="rId57"/>
    <p:sldId id="1225" r:id="rId58"/>
    <p:sldId id="1202" r:id="rId59"/>
    <p:sldId id="1245" r:id="rId60"/>
    <p:sldId id="1235" r:id="rId61"/>
    <p:sldId id="1246" r:id="rId62"/>
    <p:sldId id="1239" r:id="rId63"/>
    <p:sldId id="1240" r:id="rId64"/>
    <p:sldId id="1250" r:id="rId65"/>
    <p:sldId id="1236" r:id="rId66"/>
    <p:sldId id="1238" r:id="rId67"/>
    <p:sldId id="1237" r:id="rId68"/>
    <p:sldId id="1241" r:id="rId69"/>
    <p:sldId id="1021" r:id="rId7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55AA2D-6A57-452C-BE1D-6EB2635C0990}">
          <p14:sldIdLst>
            <p14:sldId id="256"/>
            <p14:sldId id="301"/>
            <p14:sldId id="312"/>
            <p14:sldId id="299"/>
            <p14:sldId id="300"/>
            <p14:sldId id="319"/>
            <p14:sldId id="310"/>
            <p14:sldId id="309"/>
            <p14:sldId id="322"/>
            <p14:sldId id="311"/>
            <p14:sldId id="327"/>
            <p14:sldId id="326"/>
            <p14:sldId id="317"/>
            <p14:sldId id="289"/>
            <p14:sldId id="315"/>
            <p14:sldId id="328"/>
            <p14:sldId id="275"/>
            <p14:sldId id="323"/>
            <p14:sldId id="320"/>
            <p14:sldId id="324"/>
            <p14:sldId id="318"/>
            <p14:sldId id="291"/>
          </p14:sldIdLst>
        </p14:section>
        <p14:section name="FEMA" id="{4F655157-1168-47EC-B489-7BA4CBE12084}">
          <p14:sldIdLst>
            <p14:sldId id="329"/>
            <p14:sldId id="1243"/>
            <p14:sldId id="1233"/>
            <p14:sldId id="1248"/>
            <p14:sldId id="1102"/>
            <p14:sldId id="1103"/>
            <p14:sldId id="1230"/>
            <p14:sldId id="1244"/>
            <p14:sldId id="1224"/>
            <p14:sldId id="1198"/>
            <p14:sldId id="1199"/>
            <p14:sldId id="1200"/>
            <p14:sldId id="1201"/>
            <p14:sldId id="1204"/>
            <p14:sldId id="1234"/>
            <p14:sldId id="1208"/>
            <p14:sldId id="1210"/>
            <p14:sldId id="1211"/>
            <p14:sldId id="1226"/>
            <p14:sldId id="1225"/>
            <p14:sldId id="1202"/>
            <p14:sldId id="1245"/>
            <p14:sldId id="1235"/>
            <p14:sldId id="1246"/>
            <p14:sldId id="1239"/>
            <p14:sldId id="1240"/>
            <p14:sldId id="1250"/>
            <p14:sldId id="1236"/>
            <p14:sldId id="1238"/>
            <p14:sldId id="1237"/>
            <p14:sldId id="1241"/>
            <p14:sldId id="1021"/>
          </p14:sldIdLst>
        </p14:section>
      </p14:sectionLst>
    </p:ex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27" autoAdjust="0"/>
    <p:restoredTop sz="96370" autoAdjust="0"/>
  </p:normalViewPr>
  <p:slideViewPr>
    <p:cSldViewPr>
      <p:cViewPr>
        <p:scale>
          <a:sx n="90" d="100"/>
          <a:sy n="90" d="100"/>
        </p:scale>
        <p:origin x="66" y="66"/>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814" y="6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Master" Target="slideMasters/slideMaster6.xml"/><Relationship Id="rId71"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Master" Target="slideMasters/slideMaster15.xml"/><Relationship Id="rId29" Type="http://schemas.openxmlformats.org/officeDocument/2006/relationships/slide" Target="slides/slide13.xml"/><Relationship Id="rId11" Type="http://schemas.openxmlformats.org/officeDocument/2006/relationships/slideMaster" Target="slideMasters/slideMaster10.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Master" Target="slideMasters/slideMaster14.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9.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tableStyles" Target="tableStyles.xml"/><Relationship Id="rId8" Type="http://schemas.openxmlformats.org/officeDocument/2006/relationships/slideMaster" Target="slideMasters/slideMaster7.xml"/><Relationship Id="rId51" Type="http://schemas.openxmlformats.org/officeDocument/2006/relationships/slide" Target="slides/slide35.xml"/><Relationship Id="rId72" Type="http://schemas.openxmlformats.org/officeDocument/2006/relationships/handoutMaster" Target="handoutMasters/handoutMaster1.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ADF8B8-C959-419B-A2B5-D4D694851AA8}" type="doc">
      <dgm:prSet loTypeId="urn:microsoft.com/office/officeart/2005/8/layout/hProcess9" loCatId="process" qsTypeId="urn:microsoft.com/office/officeart/2005/8/quickstyle/simple1" qsCatId="simple" csTypeId="urn:microsoft.com/office/officeart/2005/8/colors/accent1_2" csCatId="accent1" phldr="1"/>
      <dgm:spPr/>
    </dgm:pt>
    <dgm:pt modelId="{CC9060FD-68CD-4049-B177-D9065FDD6D11}">
      <dgm:prSet phldrT="[Text]"/>
      <dgm:spPr/>
      <dgm:t>
        <a:bodyPr/>
        <a:lstStyle/>
        <a:p>
          <a:r>
            <a:rPr lang="en-US" dirty="0"/>
            <a:t>Trusted Source </a:t>
          </a:r>
        </a:p>
      </dgm:t>
    </dgm:pt>
    <dgm:pt modelId="{F75E4C72-E215-409C-895D-660C3229A5D6}" type="parTrans" cxnId="{1F02DE30-4907-431B-A061-B5E76B246C03}">
      <dgm:prSet/>
      <dgm:spPr/>
      <dgm:t>
        <a:bodyPr/>
        <a:lstStyle/>
        <a:p>
          <a:endParaRPr lang="en-US"/>
        </a:p>
      </dgm:t>
    </dgm:pt>
    <dgm:pt modelId="{4435CFE5-E52D-4184-83FC-F249E80D369F}" type="sibTrans" cxnId="{1F02DE30-4907-431B-A061-B5E76B246C03}">
      <dgm:prSet/>
      <dgm:spPr/>
      <dgm:t>
        <a:bodyPr/>
        <a:lstStyle/>
        <a:p>
          <a:endParaRPr lang="en-US"/>
        </a:p>
      </dgm:t>
    </dgm:pt>
    <dgm:pt modelId="{7C2A12A5-C816-422B-BFB8-9AF316C4C36F}">
      <dgm:prSet phldrT="[Text]"/>
      <dgm:spPr/>
      <dgm:t>
        <a:bodyPr/>
        <a:lstStyle/>
        <a:p>
          <a:r>
            <a:rPr lang="en-US" dirty="0"/>
            <a:t>Commercial Communications </a:t>
          </a:r>
        </a:p>
        <a:p>
          <a:r>
            <a:rPr lang="en-US" dirty="0"/>
            <a:t>Infrastructure</a:t>
          </a:r>
        </a:p>
      </dgm:t>
    </dgm:pt>
    <dgm:pt modelId="{1B18D787-BE01-4F4E-B55B-08431AD79A22}" type="parTrans" cxnId="{BFD68A6F-0412-42DB-9F10-2CF6B7AAAD4E}">
      <dgm:prSet/>
      <dgm:spPr/>
      <dgm:t>
        <a:bodyPr/>
        <a:lstStyle/>
        <a:p>
          <a:endParaRPr lang="en-US"/>
        </a:p>
      </dgm:t>
    </dgm:pt>
    <dgm:pt modelId="{ACC726F6-AFF6-4A3B-9915-42D7184CF274}" type="sibTrans" cxnId="{BFD68A6F-0412-42DB-9F10-2CF6B7AAAD4E}">
      <dgm:prSet/>
      <dgm:spPr/>
      <dgm:t>
        <a:bodyPr/>
        <a:lstStyle/>
        <a:p>
          <a:endParaRPr lang="en-US"/>
        </a:p>
      </dgm:t>
    </dgm:pt>
    <dgm:pt modelId="{FEC51C1C-F831-4E34-B3B8-BCEFA26A73D0}">
      <dgm:prSet phldrT="[Text]"/>
      <dgm:spPr/>
      <dgm:t>
        <a:bodyPr/>
        <a:lstStyle/>
        <a:p>
          <a:r>
            <a:rPr lang="en-US" dirty="0"/>
            <a:t>The Public</a:t>
          </a:r>
        </a:p>
      </dgm:t>
    </dgm:pt>
    <dgm:pt modelId="{0629AE85-B586-490A-8038-8DB57901A3A3}" type="parTrans" cxnId="{0A178EFF-B29A-4908-B7EE-6E5DC857F625}">
      <dgm:prSet/>
      <dgm:spPr/>
      <dgm:t>
        <a:bodyPr/>
        <a:lstStyle/>
        <a:p>
          <a:endParaRPr lang="en-US"/>
        </a:p>
      </dgm:t>
    </dgm:pt>
    <dgm:pt modelId="{FF2B4289-6E87-4643-8623-26B9A404B437}" type="sibTrans" cxnId="{0A178EFF-B29A-4908-B7EE-6E5DC857F625}">
      <dgm:prSet/>
      <dgm:spPr/>
      <dgm:t>
        <a:bodyPr/>
        <a:lstStyle/>
        <a:p>
          <a:endParaRPr lang="en-US"/>
        </a:p>
      </dgm:t>
    </dgm:pt>
    <dgm:pt modelId="{E4E1C2DF-8D1A-4389-913F-757856FD4991}" type="pres">
      <dgm:prSet presAssocID="{56ADF8B8-C959-419B-A2B5-D4D694851AA8}" presName="CompostProcess" presStyleCnt="0">
        <dgm:presLayoutVars>
          <dgm:dir/>
          <dgm:resizeHandles val="exact"/>
        </dgm:presLayoutVars>
      </dgm:prSet>
      <dgm:spPr/>
    </dgm:pt>
    <dgm:pt modelId="{73711352-7AFA-4D36-9412-697906512F77}" type="pres">
      <dgm:prSet presAssocID="{56ADF8B8-C959-419B-A2B5-D4D694851AA8}" presName="arrow" presStyleLbl="bgShp" presStyleIdx="0" presStyleCnt="1"/>
      <dgm:spPr/>
    </dgm:pt>
    <dgm:pt modelId="{8FD0B270-19B3-4860-82F4-A216D05F1E94}" type="pres">
      <dgm:prSet presAssocID="{56ADF8B8-C959-419B-A2B5-D4D694851AA8}" presName="linearProcess" presStyleCnt="0"/>
      <dgm:spPr/>
    </dgm:pt>
    <dgm:pt modelId="{F147B1CC-9357-4D49-B130-A551AA0D65FA}" type="pres">
      <dgm:prSet presAssocID="{CC9060FD-68CD-4049-B177-D9065FDD6D11}" presName="textNode" presStyleLbl="node1" presStyleIdx="0" presStyleCnt="3">
        <dgm:presLayoutVars>
          <dgm:bulletEnabled val="1"/>
        </dgm:presLayoutVars>
      </dgm:prSet>
      <dgm:spPr/>
    </dgm:pt>
    <dgm:pt modelId="{5671E787-4CD4-4421-B769-9C4BD3E808AA}" type="pres">
      <dgm:prSet presAssocID="{4435CFE5-E52D-4184-83FC-F249E80D369F}" presName="sibTrans" presStyleCnt="0"/>
      <dgm:spPr/>
    </dgm:pt>
    <dgm:pt modelId="{C99EC10A-67B4-431A-A3B5-7037D9D0F87F}" type="pres">
      <dgm:prSet presAssocID="{7C2A12A5-C816-422B-BFB8-9AF316C4C36F}" presName="textNode" presStyleLbl="node1" presStyleIdx="1" presStyleCnt="3">
        <dgm:presLayoutVars>
          <dgm:bulletEnabled val="1"/>
        </dgm:presLayoutVars>
      </dgm:prSet>
      <dgm:spPr/>
    </dgm:pt>
    <dgm:pt modelId="{52B255AF-5D81-4CB9-9F95-96A6D64651FE}" type="pres">
      <dgm:prSet presAssocID="{ACC726F6-AFF6-4A3B-9915-42D7184CF274}" presName="sibTrans" presStyleCnt="0"/>
      <dgm:spPr/>
    </dgm:pt>
    <dgm:pt modelId="{F4634DE4-7F68-4CDC-A444-B8651940B529}" type="pres">
      <dgm:prSet presAssocID="{FEC51C1C-F831-4E34-B3B8-BCEFA26A73D0}" presName="textNode" presStyleLbl="node1" presStyleIdx="2" presStyleCnt="3">
        <dgm:presLayoutVars>
          <dgm:bulletEnabled val="1"/>
        </dgm:presLayoutVars>
      </dgm:prSet>
      <dgm:spPr/>
    </dgm:pt>
  </dgm:ptLst>
  <dgm:cxnLst>
    <dgm:cxn modelId="{1C7B9514-A0B4-46A3-A87F-D09A0A46EAD8}" type="presOf" srcId="{56ADF8B8-C959-419B-A2B5-D4D694851AA8}" destId="{E4E1C2DF-8D1A-4389-913F-757856FD4991}" srcOrd="0" destOrd="0" presId="urn:microsoft.com/office/officeart/2005/8/layout/hProcess9"/>
    <dgm:cxn modelId="{1F02DE30-4907-431B-A061-B5E76B246C03}" srcId="{56ADF8B8-C959-419B-A2B5-D4D694851AA8}" destId="{CC9060FD-68CD-4049-B177-D9065FDD6D11}" srcOrd="0" destOrd="0" parTransId="{F75E4C72-E215-409C-895D-660C3229A5D6}" sibTransId="{4435CFE5-E52D-4184-83FC-F249E80D369F}"/>
    <dgm:cxn modelId="{68F89C5C-561C-4F01-8A48-1B858E08D48C}" type="presOf" srcId="{CC9060FD-68CD-4049-B177-D9065FDD6D11}" destId="{F147B1CC-9357-4D49-B130-A551AA0D65FA}" srcOrd="0" destOrd="0" presId="urn:microsoft.com/office/officeart/2005/8/layout/hProcess9"/>
    <dgm:cxn modelId="{BFD68A6F-0412-42DB-9F10-2CF6B7AAAD4E}" srcId="{56ADF8B8-C959-419B-A2B5-D4D694851AA8}" destId="{7C2A12A5-C816-422B-BFB8-9AF316C4C36F}" srcOrd="1" destOrd="0" parTransId="{1B18D787-BE01-4F4E-B55B-08431AD79A22}" sibTransId="{ACC726F6-AFF6-4A3B-9915-42D7184CF274}"/>
    <dgm:cxn modelId="{BB1A79DA-C33E-42C9-B613-29DB5EF772A0}" type="presOf" srcId="{FEC51C1C-F831-4E34-B3B8-BCEFA26A73D0}" destId="{F4634DE4-7F68-4CDC-A444-B8651940B529}" srcOrd="0" destOrd="0" presId="urn:microsoft.com/office/officeart/2005/8/layout/hProcess9"/>
    <dgm:cxn modelId="{A30B11F1-554B-45C8-B436-771091667D71}" type="presOf" srcId="{7C2A12A5-C816-422B-BFB8-9AF316C4C36F}" destId="{C99EC10A-67B4-431A-A3B5-7037D9D0F87F}" srcOrd="0" destOrd="0" presId="urn:microsoft.com/office/officeart/2005/8/layout/hProcess9"/>
    <dgm:cxn modelId="{0A178EFF-B29A-4908-B7EE-6E5DC857F625}" srcId="{56ADF8B8-C959-419B-A2B5-D4D694851AA8}" destId="{FEC51C1C-F831-4E34-B3B8-BCEFA26A73D0}" srcOrd="2" destOrd="0" parTransId="{0629AE85-B586-490A-8038-8DB57901A3A3}" sibTransId="{FF2B4289-6E87-4643-8623-26B9A404B437}"/>
    <dgm:cxn modelId="{46C9811E-0BEA-4BAD-B3A6-60950542DBD9}" type="presParOf" srcId="{E4E1C2DF-8D1A-4389-913F-757856FD4991}" destId="{73711352-7AFA-4D36-9412-697906512F77}" srcOrd="0" destOrd="0" presId="urn:microsoft.com/office/officeart/2005/8/layout/hProcess9"/>
    <dgm:cxn modelId="{9D26A34F-8AF7-4940-8DF3-19D430133EF7}" type="presParOf" srcId="{E4E1C2DF-8D1A-4389-913F-757856FD4991}" destId="{8FD0B270-19B3-4860-82F4-A216D05F1E94}" srcOrd="1" destOrd="0" presId="urn:microsoft.com/office/officeart/2005/8/layout/hProcess9"/>
    <dgm:cxn modelId="{933A9599-9461-418C-BC21-ABD1FDD28997}" type="presParOf" srcId="{8FD0B270-19B3-4860-82F4-A216D05F1E94}" destId="{F147B1CC-9357-4D49-B130-A551AA0D65FA}" srcOrd="0" destOrd="0" presId="urn:microsoft.com/office/officeart/2005/8/layout/hProcess9"/>
    <dgm:cxn modelId="{61796644-C405-476A-9FFA-F3D9CA5D99F1}" type="presParOf" srcId="{8FD0B270-19B3-4860-82F4-A216D05F1E94}" destId="{5671E787-4CD4-4421-B769-9C4BD3E808AA}" srcOrd="1" destOrd="0" presId="urn:microsoft.com/office/officeart/2005/8/layout/hProcess9"/>
    <dgm:cxn modelId="{2743368D-5B32-4239-B124-C816A5F05E40}" type="presParOf" srcId="{8FD0B270-19B3-4860-82F4-A216D05F1E94}" destId="{C99EC10A-67B4-431A-A3B5-7037D9D0F87F}" srcOrd="2" destOrd="0" presId="urn:microsoft.com/office/officeart/2005/8/layout/hProcess9"/>
    <dgm:cxn modelId="{FE63BE4C-4FAB-4B9D-9BFC-38DC0FCC33F2}" type="presParOf" srcId="{8FD0B270-19B3-4860-82F4-A216D05F1E94}" destId="{52B255AF-5D81-4CB9-9F95-96A6D64651FE}" srcOrd="3" destOrd="0" presId="urn:microsoft.com/office/officeart/2005/8/layout/hProcess9"/>
    <dgm:cxn modelId="{5E3FFA8E-4230-4938-A26A-A714F229992B}" type="presParOf" srcId="{8FD0B270-19B3-4860-82F4-A216D05F1E94}" destId="{F4634DE4-7F68-4CDC-A444-B8651940B52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DF7DEB-4604-4C1C-9092-D368E9FC5672}"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6F6F25B2-5CEE-485D-B114-9C00A02577E8}">
      <dgm:prSet phldrT="[Text]" custT="1"/>
      <dgm:spPr>
        <a:xfrm>
          <a:off x="0" y="818"/>
          <a:ext cx="3044380" cy="540246"/>
        </a:xfrm>
        <a:solidFill>
          <a:srgbClr val="333399">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400" dirty="0">
              <a:solidFill>
                <a:srgbClr val="FFFFFF"/>
              </a:solidFill>
              <a:latin typeface="Arial"/>
              <a:ea typeface="+mn-ea"/>
              <a:cs typeface="+mn-cs"/>
            </a:rPr>
            <a:t>2,835,468</a:t>
          </a:r>
        </a:p>
      </dgm:t>
    </dgm:pt>
    <dgm:pt modelId="{8F183596-1BCB-48F6-9732-8F0831003AD1}" type="parTrans" cxnId="{182A939A-99D1-4BFB-9B83-78EC059FBDC6}">
      <dgm:prSet/>
      <dgm:spPr/>
      <dgm:t>
        <a:bodyPr/>
        <a:lstStyle/>
        <a:p>
          <a:endParaRPr lang="en-US"/>
        </a:p>
      </dgm:t>
    </dgm:pt>
    <dgm:pt modelId="{7FC8D156-18C2-45BB-851C-64BFA653D6A7}" type="sibTrans" cxnId="{182A939A-99D1-4BFB-9B83-78EC059FBDC6}">
      <dgm:prSet/>
      <dgm:spPr/>
      <dgm:t>
        <a:bodyPr/>
        <a:lstStyle/>
        <a:p>
          <a:endParaRPr lang="en-US"/>
        </a:p>
      </dgm:t>
    </dgm:pt>
    <dgm:pt modelId="{8CE3793B-091F-4752-B57B-274CD9C3E78C}">
      <dgm:prSet phldrT="[Text]" custT="1"/>
      <dgm:spPr>
        <a:xfrm rot="5400000">
          <a:off x="5534398" y="-2435174"/>
          <a:ext cx="432196" cy="5412232"/>
        </a:xfr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gm:spPr>
      <dgm:t>
        <a:bodyPr/>
        <a:lstStyle/>
        <a:p>
          <a:r>
            <a:rPr lang="en-US" sz="1800" dirty="0">
              <a:solidFill>
                <a:srgbClr val="000000">
                  <a:hueOff val="0"/>
                  <a:satOff val="0"/>
                  <a:lumOff val="0"/>
                  <a:alphaOff val="0"/>
                </a:srgbClr>
              </a:solidFill>
              <a:latin typeface="Arial"/>
              <a:ea typeface="+mn-ea"/>
              <a:cs typeface="+mn-cs"/>
            </a:rPr>
            <a:t>Total* messages processed by IPAWS Aggregator</a:t>
          </a:r>
        </a:p>
      </dgm:t>
    </dgm:pt>
    <dgm:pt modelId="{A88D05A6-742E-486F-A3D6-189BA191403B}" type="parTrans" cxnId="{0C76F09C-D8DA-4ADE-91D2-A7E8CE9CD562}">
      <dgm:prSet/>
      <dgm:spPr/>
      <dgm:t>
        <a:bodyPr/>
        <a:lstStyle/>
        <a:p>
          <a:endParaRPr lang="en-US"/>
        </a:p>
      </dgm:t>
    </dgm:pt>
    <dgm:pt modelId="{DDCC374D-FE98-4682-A5B5-B98661C39C3F}" type="sibTrans" cxnId="{0C76F09C-D8DA-4ADE-91D2-A7E8CE9CD562}">
      <dgm:prSet/>
      <dgm:spPr/>
      <dgm:t>
        <a:bodyPr/>
        <a:lstStyle/>
        <a:p>
          <a:endParaRPr lang="en-US"/>
        </a:p>
      </dgm:t>
    </dgm:pt>
    <dgm:pt modelId="{AC45D1CE-24A8-4B80-962F-09531E8FB7A4}">
      <dgm:prSet phldrT="[Text]" custT="1"/>
      <dgm:spPr>
        <a:xfrm rot="5400000">
          <a:off x="5534398" y="-2435174"/>
          <a:ext cx="432196" cy="5412232"/>
        </a:xfr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gm:spPr>
      <dgm:t>
        <a:bodyPr/>
        <a:lstStyle/>
        <a:p>
          <a:endParaRPr lang="en-US" sz="1800" dirty="0">
            <a:solidFill>
              <a:srgbClr val="000000">
                <a:hueOff val="0"/>
                <a:satOff val="0"/>
                <a:lumOff val="0"/>
                <a:alphaOff val="0"/>
              </a:srgbClr>
            </a:solidFill>
            <a:latin typeface="Arial"/>
            <a:ea typeface="+mn-ea"/>
            <a:cs typeface="+mn-cs"/>
          </a:endParaRPr>
        </a:p>
      </dgm:t>
    </dgm:pt>
    <dgm:pt modelId="{797577BD-BA98-4484-9AD1-373B02641B25}" type="parTrans" cxnId="{AA2837EA-431D-4680-9ABD-285AE8278E38}">
      <dgm:prSet/>
      <dgm:spPr/>
      <dgm:t>
        <a:bodyPr/>
        <a:lstStyle/>
        <a:p>
          <a:endParaRPr lang="en-US"/>
        </a:p>
      </dgm:t>
    </dgm:pt>
    <dgm:pt modelId="{B9C9EAF6-BE57-4E7F-9026-45F2E48CB19C}" type="sibTrans" cxnId="{AA2837EA-431D-4680-9ABD-285AE8278E38}">
      <dgm:prSet/>
      <dgm:spPr/>
      <dgm:t>
        <a:bodyPr/>
        <a:lstStyle/>
        <a:p>
          <a:endParaRPr lang="en-US"/>
        </a:p>
      </dgm:t>
    </dgm:pt>
    <dgm:pt modelId="{2FD0E4B5-90C1-4390-B3FB-C152AC4636C0}" type="pres">
      <dgm:prSet presAssocID="{91DF7DEB-4604-4C1C-9092-D368E9FC5672}" presName="Name0" presStyleCnt="0">
        <dgm:presLayoutVars>
          <dgm:dir/>
          <dgm:animLvl val="lvl"/>
          <dgm:resizeHandles val="exact"/>
        </dgm:presLayoutVars>
      </dgm:prSet>
      <dgm:spPr/>
    </dgm:pt>
    <dgm:pt modelId="{BFCEB47C-ACCB-4C5F-A7BC-18070CF6917F}" type="pres">
      <dgm:prSet presAssocID="{6F6F25B2-5CEE-485D-B114-9C00A02577E8}" presName="linNode" presStyleCnt="0"/>
      <dgm:spPr/>
    </dgm:pt>
    <dgm:pt modelId="{73433741-A5F0-46A7-9934-2EE813F856BB}" type="pres">
      <dgm:prSet presAssocID="{6F6F25B2-5CEE-485D-B114-9C00A02577E8}" presName="parentText" presStyleLbl="node1" presStyleIdx="0" presStyleCnt="1" custScaleX="74753">
        <dgm:presLayoutVars>
          <dgm:chMax val="1"/>
          <dgm:bulletEnabled val="1"/>
        </dgm:presLayoutVars>
      </dgm:prSet>
      <dgm:spPr>
        <a:prstGeom prst="roundRect">
          <a:avLst/>
        </a:prstGeom>
      </dgm:spPr>
    </dgm:pt>
    <dgm:pt modelId="{A0272074-822A-4FA5-B81D-1D07F74DAD2D}" type="pres">
      <dgm:prSet presAssocID="{6F6F25B2-5CEE-485D-B114-9C00A02577E8}" presName="descendantText" presStyleLbl="alignAccFollowNode1" presStyleIdx="0" presStyleCnt="1" custScaleX="123641" custLinFactNeighborX="2246" custLinFactNeighborY="-151">
        <dgm:presLayoutVars>
          <dgm:bulletEnabled val="1"/>
        </dgm:presLayoutVars>
      </dgm:prSet>
      <dgm:spPr>
        <a:prstGeom prst="round2SameRect">
          <a:avLst/>
        </a:prstGeom>
      </dgm:spPr>
    </dgm:pt>
  </dgm:ptLst>
  <dgm:cxnLst>
    <dgm:cxn modelId="{C3F91000-007E-4BEA-B593-E6B841907D36}" type="presOf" srcId="{6F6F25B2-5CEE-485D-B114-9C00A02577E8}" destId="{73433741-A5F0-46A7-9934-2EE813F856BB}" srcOrd="0" destOrd="0" presId="urn:microsoft.com/office/officeart/2005/8/layout/vList5"/>
    <dgm:cxn modelId="{E09B0101-7D94-405E-90C3-55303745D3AF}" type="presOf" srcId="{8CE3793B-091F-4752-B57B-274CD9C3E78C}" destId="{A0272074-822A-4FA5-B81D-1D07F74DAD2D}" srcOrd="0" destOrd="0" presId="urn:microsoft.com/office/officeart/2005/8/layout/vList5"/>
    <dgm:cxn modelId="{23FE1728-CE96-4A19-92DA-9A95D8834F49}" type="presOf" srcId="{AC45D1CE-24A8-4B80-962F-09531E8FB7A4}" destId="{A0272074-822A-4FA5-B81D-1D07F74DAD2D}" srcOrd="0" destOrd="1" presId="urn:microsoft.com/office/officeart/2005/8/layout/vList5"/>
    <dgm:cxn modelId="{D7EE4244-D1C2-4DAA-8319-6C1CEA17C34B}" type="presOf" srcId="{91DF7DEB-4604-4C1C-9092-D368E9FC5672}" destId="{2FD0E4B5-90C1-4390-B3FB-C152AC4636C0}" srcOrd="0" destOrd="0" presId="urn:microsoft.com/office/officeart/2005/8/layout/vList5"/>
    <dgm:cxn modelId="{182A939A-99D1-4BFB-9B83-78EC059FBDC6}" srcId="{91DF7DEB-4604-4C1C-9092-D368E9FC5672}" destId="{6F6F25B2-5CEE-485D-B114-9C00A02577E8}" srcOrd="0" destOrd="0" parTransId="{8F183596-1BCB-48F6-9732-8F0831003AD1}" sibTransId="{7FC8D156-18C2-45BB-851C-64BFA653D6A7}"/>
    <dgm:cxn modelId="{0C76F09C-D8DA-4ADE-91D2-A7E8CE9CD562}" srcId="{6F6F25B2-5CEE-485D-B114-9C00A02577E8}" destId="{8CE3793B-091F-4752-B57B-274CD9C3E78C}" srcOrd="0" destOrd="0" parTransId="{A88D05A6-742E-486F-A3D6-189BA191403B}" sibTransId="{DDCC374D-FE98-4682-A5B5-B98661C39C3F}"/>
    <dgm:cxn modelId="{AA2837EA-431D-4680-9ABD-285AE8278E38}" srcId="{6F6F25B2-5CEE-485D-B114-9C00A02577E8}" destId="{AC45D1CE-24A8-4B80-962F-09531E8FB7A4}" srcOrd="1" destOrd="0" parTransId="{797577BD-BA98-4484-9AD1-373B02641B25}" sibTransId="{B9C9EAF6-BE57-4E7F-9026-45F2E48CB19C}"/>
    <dgm:cxn modelId="{853DBD2D-2624-480F-B8B9-2503EEEDDC3A}" type="presParOf" srcId="{2FD0E4B5-90C1-4390-B3FB-C152AC4636C0}" destId="{BFCEB47C-ACCB-4C5F-A7BC-18070CF6917F}" srcOrd="0" destOrd="0" presId="urn:microsoft.com/office/officeart/2005/8/layout/vList5"/>
    <dgm:cxn modelId="{688C6E33-DE8D-4F8D-9A75-019FDE164E06}" type="presParOf" srcId="{BFCEB47C-ACCB-4C5F-A7BC-18070CF6917F}" destId="{73433741-A5F0-46A7-9934-2EE813F856BB}" srcOrd="0" destOrd="0" presId="urn:microsoft.com/office/officeart/2005/8/layout/vList5"/>
    <dgm:cxn modelId="{548A44D3-BA58-40E5-8A1D-ECD3FCBD951D}" type="presParOf" srcId="{BFCEB47C-ACCB-4C5F-A7BC-18070CF6917F}" destId="{A0272074-822A-4FA5-B81D-1D07F74DAD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DF7DEB-4604-4C1C-9092-D368E9FC5672}"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6F6F25B2-5CEE-485D-B114-9C00A02577E8}">
      <dgm:prSet phldrT="[Text]"/>
      <dgm:spPr>
        <a:xfrm>
          <a:off x="0" y="818"/>
          <a:ext cx="3044380" cy="540246"/>
        </a:xfrm>
        <a:solidFill>
          <a:srgbClr val="333399">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34,788</a:t>
          </a:r>
        </a:p>
      </dgm:t>
    </dgm:pt>
    <dgm:pt modelId="{8F183596-1BCB-48F6-9732-8F0831003AD1}" type="parTrans" cxnId="{182A939A-99D1-4BFB-9B83-78EC059FBDC6}">
      <dgm:prSet/>
      <dgm:spPr/>
      <dgm:t>
        <a:bodyPr/>
        <a:lstStyle/>
        <a:p>
          <a:endParaRPr lang="en-US"/>
        </a:p>
      </dgm:t>
    </dgm:pt>
    <dgm:pt modelId="{7FC8D156-18C2-45BB-851C-64BFA653D6A7}" type="sibTrans" cxnId="{182A939A-99D1-4BFB-9B83-78EC059FBDC6}">
      <dgm:prSet/>
      <dgm:spPr/>
      <dgm:t>
        <a:bodyPr/>
        <a:lstStyle/>
        <a:p>
          <a:endParaRPr lang="en-US"/>
        </a:p>
      </dgm:t>
    </dgm:pt>
    <dgm:pt modelId="{8CE3793B-091F-4752-B57B-274CD9C3E78C}">
      <dgm:prSet phldrT="[Text]" custT="1"/>
      <dgm:spPr>
        <a:xfrm rot="5400000">
          <a:off x="5534398" y="-2435174"/>
          <a:ext cx="432196" cy="5412232"/>
        </a:xfr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gm:spPr>
      <dgm:t>
        <a:bodyPr/>
        <a:lstStyle/>
        <a:p>
          <a:r>
            <a:rPr lang="en-US" sz="1800" dirty="0">
              <a:solidFill>
                <a:srgbClr val="000000">
                  <a:hueOff val="0"/>
                  <a:satOff val="0"/>
                  <a:lumOff val="0"/>
                  <a:alphaOff val="0"/>
                </a:srgbClr>
              </a:solidFill>
              <a:latin typeface="Arial"/>
              <a:ea typeface="+mn-ea"/>
              <a:cs typeface="+mn-cs"/>
            </a:rPr>
            <a:t>WEAs sent by NWS</a:t>
          </a:r>
        </a:p>
      </dgm:t>
    </dgm:pt>
    <dgm:pt modelId="{A88D05A6-742E-486F-A3D6-189BA191403B}" type="parTrans" cxnId="{0C76F09C-D8DA-4ADE-91D2-A7E8CE9CD562}">
      <dgm:prSet/>
      <dgm:spPr/>
      <dgm:t>
        <a:bodyPr/>
        <a:lstStyle/>
        <a:p>
          <a:endParaRPr lang="en-US"/>
        </a:p>
      </dgm:t>
    </dgm:pt>
    <dgm:pt modelId="{DDCC374D-FE98-4682-A5B5-B98661C39C3F}" type="sibTrans" cxnId="{0C76F09C-D8DA-4ADE-91D2-A7E8CE9CD562}">
      <dgm:prSet/>
      <dgm:spPr/>
      <dgm:t>
        <a:bodyPr/>
        <a:lstStyle/>
        <a:p>
          <a:endParaRPr lang="en-US"/>
        </a:p>
      </dgm:t>
    </dgm:pt>
    <dgm:pt modelId="{F0AD1D86-6129-467F-BBEA-DCF7415919F0}">
      <dgm:prSet phldrT="[Text]"/>
      <dgm:spPr>
        <a:xfrm>
          <a:off x="0" y="568076"/>
          <a:ext cx="3044380" cy="540246"/>
        </a:xfrm>
        <a:solidFill>
          <a:srgbClr val="333399">
            <a:shade val="80000"/>
            <a:hueOff val="0"/>
            <a:satOff val="-14010"/>
            <a:lumOff val="15876"/>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1,192</a:t>
          </a:r>
        </a:p>
      </dgm:t>
    </dgm:pt>
    <dgm:pt modelId="{A461F677-13AE-4685-99AE-ECE6C81421EA}" type="parTrans" cxnId="{6D4C62CD-0666-48FA-A25E-817194A1A133}">
      <dgm:prSet/>
      <dgm:spPr/>
      <dgm:t>
        <a:bodyPr/>
        <a:lstStyle/>
        <a:p>
          <a:endParaRPr lang="en-US"/>
        </a:p>
      </dgm:t>
    </dgm:pt>
    <dgm:pt modelId="{6211AC95-A1CB-4552-8131-E07A3F605310}" type="sibTrans" cxnId="{6D4C62CD-0666-48FA-A25E-817194A1A133}">
      <dgm:prSet/>
      <dgm:spPr/>
      <dgm:t>
        <a:bodyPr/>
        <a:lstStyle/>
        <a:p>
          <a:endParaRPr lang="en-US"/>
        </a:p>
      </dgm:t>
    </dgm:pt>
    <dgm:pt modelId="{6C999246-AC68-4410-8C81-C2180FE9AE02}">
      <dgm:prSet phldrT="[Text]" custT="1"/>
      <dgm:spPr>
        <a:xfrm rot="5400000">
          <a:off x="5534398" y="-1867916"/>
          <a:ext cx="432196" cy="5412232"/>
        </a:xfr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gm:spPr>
      <dgm:t>
        <a:bodyPr/>
        <a:lstStyle/>
        <a:p>
          <a:r>
            <a:rPr lang="en-US" sz="1800" dirty="0">
              <a:solidFill>
                <a:srgbClr val="000000">
                  <a:hueOff val="0"/>
                  <a:satOff val="0"/>
                  <a:lumOff val="0"/>
                  <a:alphaOff val="0"/>
                </a:srgbClr>
              </a:solidFill>
              <a:latin typeface="Arial"/>
              <a:ea typeface="+mn-ea"/>
              <a:cs typeface="+mn-cs"/>
            </a:rPr>
            <a:t>WEAs sent by NCMEC</a:t>
          </a:r>
        </a:p>
      </dgm:t>
    </dgm:pt>
    <dgm:pt modelId="{BA28FC75-5748-4E65-8D99-8904959EDEC8}" type="parTrans" cxnId="{6AD43B58-5579-4A00-B39A-640B3C2CCD6B}">
      <dgm:prSet/>
      <dgm:spPr/>
      <dgm:t>
        <a:bodyPr/>
        <a:lstStyle/>
        <a:p>
          <a:endParaRPr lang="en-US"/>
        </a:p>
      </dgm:t>
    </dgm:pt>
    <dgm:pt modelId="{13C44F42-9F03-4F0E-BCBF-C91676E3B949}" type="sibTrans" cxnId="{6AD43B58-5579-4A00-B39A-640B3C2CCD6B}">
      <dgm:prSet/>
      <dgm:spPr/>
      <dgm:t>
        <a:bodyPr/>
        <a:lstStyle/>
        <a:p>
          <a:endParaRPr lang="en-US"/>
        </a:p>
      </dgm:t>
    </dgm:pt>
    <dgm:pt modelId="{F22C5D11-AD30-40E9-BF74-559EC739CE8D}">
      <dgm:prSet phldrT="[Text]"/>
      <dgm:spPr>
        <a:xfrm>
          <a:off x="0" y="1121829"/>
          <a:ext cx="3044380" cy="540246"/>
        </a:xfrm>
        <a:solidFill>
          <a:srgbClr val="333399">
            <a:shade val="80000"/>
            <a:hueOff val="0"/>
            <a:satOff val="-28019"/>
            <a:lumOff val="31752"/>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958</a:t>
          </a:r>
        </a:p>
      </dgm:t>
    </dgm:pt>
    <dgm:pt modelId="{53F8850B-36CC-47B0-A03D-BF046A15FBB7}" type="parTrans" cxnId="{BF3FF65A-04E0-4412-A0BA-FCAF36A881DF}">
      <dgm:prSet/>
      <dgm:spPr/>
      <dgm:t>
        <a:bodyPr/>
        <a:lstStyle/>
        <a:p>
          <a:endParaRPr lang="en-US"/>
        </a:p>
      </dgm:t>
    </dgm:pt>
    <dgm:pt modelId="{40B1FC09-7FB6-4A4B-AA5A-423C2BA8398E}" type="sibTrans" cxnId="{BF3FF65A-04E0-4412-A0BA-FCAF36A881DF}">
      <dgm:prSet/>
      <dgm:spPr/>
      <dgm:t>
        <a:bodyPr/>
        <a:lstStyle/>
        <a:p>
          <a:endParaRPr lang="en-US"/>
        </a:p>
      </dgm:t>
    </dgm:pt>
    <dgm:pt modelId="{72E3911D-686C-4AB5-B89C-2055935BB715}">
      <dgm:prSet phldrT="[Text]" custT="1"/>
      <dgm:spPr>
        <a:xfrm rot="5400000">
          <a:off x="5534398" y="-1300657"/>
          <a:ext cx="432196" cy="5412232"/>
        </a:xfr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gm:spPr>
      <dgm:t>
        <a:bodyPr/>
        <a:lstStyle/>
        <a:p>
          <a:r>
            <a:rPr lang="en-US" sz="1800" dirty="0">
              <a:solidFill>
                <a:srgbClr val="000000">
                  <a:hueOff val="0"/>
                  <a:satOff val="0"/>
                  <a:lumOff val="0"/>
                  <a:alphaOff val="0"/>
                </a:srgbClr>
              </a:solidFill>
              <a:latin typeface="Arial"/>
              <a:ea typeface="+mn-ea"/>
              <a:cs typeface="+mn-cs"/>
            </a:rPr>
            <a:t>WEAs sent by state/local</a:t>
          </a:r>
        </a:p>
      </dgm:t>
    </dgm:pt>
    <dgm:pt modelId="{33E2E379-168B-4FB4-BDEE-015B7A87844D}" type="parTrans" cxnId="{641FCD7C-9948-41D0-A373-2E44F5B50EA6}">
      <dgm:prSet/>
      <dgm:spPr/>
      <dgm:t>
        <a:bodyPr/>
        <a:lstStyle/>
        <a:p>
          <a:endParaRPr lang="en-US"/>
        </a:p>
      </dgm:t>
    </dgm:pt>
    <dgm:pt modelId="{83CEBBF6-F55B-4802-B5F5-CD7F4232B030}" type="sibTrans" cxnId="{641FCD7C-9948-41D0-A373-2E44F5B50EA6}">
      <dgm:prSet/>
      <dgm:spPr/>
      <dgm:t>
        <a:bodyPr/>
        <a:lstStyle/>
        <a:p>
          <a:endParaRPr lang="en-US"/>
        </a:p>
      </dgm:t>
    </dgm:pt>
    <dgm:pt modelId="{2FD0E4B5-90C1-4390-B3FB-C152AC4636C0}" type="pres">
      <dgm:prSet presAssocID="{91DF7DEB-4604-4C1C-9092-D368E9FC5672}" presName="Name0" presStyleCnt="0">
        <dgm:presLayoutVars>
          <dgm:dir/>
          <dgm:animLvl val="lvl"/>
          <dgm:resizeHandles val="exact"/>
        </dgm:presLayoutVars>
      </dgm:prSet>
      <dgm:spPr/>
    </dgm:pt>
    <dgm:pt modelId="{BFCEB47C-ACCB-4C5F-A7BC-18070CF6917F}" type="pres">
      <dgm:prSet presAssocID="{6F6F25B2-5CEE-485D-B114-9C00A02577E8}" presName="linNode" presStyleCnt="0"/>
      <dgm:spPr/>
    </dgm:pt>
    <dgm:pt modelId="{73433741-A5F0-46A7-9934-2EE813F856BB}" type="pres">
      <dgm:prSet presAssocID="{6F6F25B2-5CEE-485D-B114-9C00A02577E8}" presName="parentText" presStyleLbl="node1" presStyleIdx="0" presStyleCnt="3" custScaleX="53394" custLinFactNeighborX="-21068" custLinFactNeighborY="640">
        <dgm:presLayoutVars>
          <dgm:chMax val="1"/>
          <dgm:bulletEnabled val="1"/>
        </dgm:presLayoutVars>
      </dgm:prSet>
      <dgm:spPr>
        <a:prstGeom prst="roundRect">
          <a:avLst/>
        </a:prstGeom>
      </dgm:spPr>
    </dgm:pt>
    <dgm:pt modelId="{A0272074-822A-4FA5-B81D-1D07F74DAD2D}" type="pres">
      <dgm:prSet presAssocID="{6F6F25B2-5CEE-485D-B114-9C00A02577E8}" presName="descendantText" presStyleLbl="alignAccFollowNode1" presStyleIdx="0" presStyleCnt="3" custScaleX="126513">
        <dgm:presLayoutVars>
          <dgm:bulletEnabled val="1"/>
        </dgm:presLayoutVars>
      </dgm:prSet>
      <dgm:spPr>
        <a:prstGeom prst="round2SameRect">
          <a:avLst/>
        </a:prstGeom>
      </dgm:spPr>
    </dgm:pt>
    <dgm:pt modelId="{5CCFE331-812A-4A84-9961-6BEBF3BAB2FE}" type="pres">
      <dgm:prSet presAssocID="{7FC8D156-18C2-45BB-851C-64BFA653D6A7}" presName="sp" presStyleCnt="0"/>
      <dgm:spPr/>
    </dgm:pt>
    <dgm:pt modelId="{28218CBD-5A74-48CD-BDA9-2DF586A5DA62}" type="pres">
      <dgm:prSet presAssocID="{F0AD1D86-6129-467F-BBEA-DCF7415919F0}" presName="linNode" presStyleCnt="0"/>
      <dgm:spPr/>
    </dgm:pt>
    <dgm:pt modelId="{561BD538-B302-4A6C-9F93-28E8AC0161B3}" type="pres">
      <dgm:prSet presAssocID="{F0AD1D86-6129-467F-BBEA-DCF7415919F0}" presName="parentText" presStyleLbl="node1" presStyleIdx="1" presStyleCnt="3" custScaleX="53394" custLinFactNeighborX="-21068" custLinFactNeighborY="640">
        <dgm:presLayoutVars>
          <dgm:chMax val="1"/>
          <dgm:bulletEnabled val="1"/>
        </dgm:presLayoutVars>
      </dgm:prSet>
      <dgm:spPr>
        <a:prstGeom prst="roundRect">
          <a:avLst/>
        </a:prstGeom>
      </dgm:spPr>
    </dgm:pt>
    <dgm:pt modelId="{21C86839-9463-42CD-9C89-CC8B5F807D2A}" type="pres">
      <dgm:prSet presAssocID="{F0AD1D86-6129-467F-BBEA-DCF7415919F0}" presName="descendantText" presStyleLbl="alignAccFollowNode1" presStyleIdx="1" presStyleCnt="3" custScaleX="126513">
        <dgm:presLayoutVars>
          <dgm:bulletEnabled val="1"/>
        </dgm:presLayoutVars>
      </dgm:prSet>
      <dgm:spPr>
        <a:prstGeom prst="round2SameRect">
          <a:avLst/>
        </a:prstGeom>
      </dgm:spPr>
    </dgm:pt>
    <dgm:pt modelId="{7C169D3B-72F7-4FAB-8652-C4B72F245473}" type="pres">
      <dgm:prSet presAssocID="{6211AC95-A1CB-4552-8131-E07A3F605310}" presName="sp" presStyleCnt="0"/>
      <dgm:spPr/>
    </dgm:pt>
    <dgm:pt modelId="{B0A3F501-C263-48BD-B715-43AC88A44703}" type="pres">
      <dgm:prSet presAssocID="{F22C5D11-AD30-40E9-BF74-559EC739CE8D}" presName="linNode" presStyleCnt="0"/>
      <dgm:spPr/>
    </dgm:pt>
    <dgm:pt modelId="{707CAF25-2894-4861-BC69-17382C9A7B8F}" type="pres">
      <dgm:prSet presAssocID="{F22C5D11-AD30-40E9-BF74-559EC739CE8D}" presName="parentText" presStyleLbl="node1" presStyleIdx="2" presStyleCnt="3" custScaleX="53394" custLinFactNeighborX="-33739" custLinFactNeighborY="-1860">
        <dgm:presLayoutVars>
          <dgm:chMax val="1"/>
          <dgm:bulletEnabled val="1"/>
        </dgm:presLayoutVars>
      </dgm:prSet>
      <dgm:spPr>
        <a:prstGeom prst="roundRect">
          <a:avLst/>
        </a:prstGeom>
      </dgm:spPr>
    </dgm:pt>
    <dgm:pt modelId="{323D3F45-6271-444C-B196-8EDDB036EC4B}" type="pres">
      <dgm:prSet presAssocID="{F22C5D11-AD30-40E9-BF74-559EC739CE8D}" presName="descendantText" presStyleLbl="alignAccFollowNode1" presStyleIdx="2" presStyleCnt="3" custScaleX="126513">
        <dgm:presLayoutVars>
          <dgm:bulletEnabled val="1"/>
        </dgm:presLayoutVars>
      </dgm:prSet>
      <dgm:spPr>
        <a:prstGeom prst="round2SameRect">
          <a:avLst/>
        </a:prstGeom>
      </dgm:spPr>
    </dgm:pt>
  </dgm:ptLst>
  <dgm:cxnLst>
    <dgm:cxn modelId="{24B20518-6312-4E47-AE63-86AC45052C10}" type="presOf" srcId="{F0AD1D86-6129-467F-BBEA-DCF7415919F0}" destId="{561BD538-B302-4A6C-9F93-28E8AC0161B3}" srcOrd="0" destOrd="0" presId="urn:microsoft.com/office/officeart/2005/8/layout/vList5"/>
    <dgm:cxn modelId="{1A8D965B-F36F-4BA8-B6DF-5500AAB714DC}" type="presOf" srcId="{F22C5D11-AD30-40E9-BF74-559EC739CE8D}" destId="{707CAF25-2894-4861-BC69-17382C9A7B8F}" srcOrd="0" destOrd="0" presId="urn:microsoft.com/office/officeart/2005/8/layout/vList5"/>
    <dgm:cxn modelId="{778E3645-944D-4F36-8568-F1D907F15F75}" type="presOf" srcId="{72E3911D-686C-4AB5-B89C-2055935BB715}" destId="{323D3F45-6271-444C-B196-8EDDB036EC4B}" srcOrd="0" destOrd="0" presId="urn:microsoft.com/office/officeart/2005/8/layout/vList5"/>
    <dgm:cxn modelId="{48F71467-2226-4303-A2E5-5096E57F8002}" type="presOf" srcId="{6F6F25B2-5CEE-485D-B114-9C00A02577E8}" destId="{73433741-A5F0-46A7-9934-2EE813F856BB}" srcOrd="0" destOrd="0" presId="urn:microsoft.com/office/officeart/2005/8/layout/vList5"/>
    <dgm:cxn modelId="{6AD43B58-5579-4A00-B39A-640B3C2CCD6B}" srcId="{F0AD1D86-6129-467F-BBEA-DCF7415919F0}" destId="{6C999246-AC68-4410-8C81-C2180FE9AE02}" srcOrd="0" destOrd="0" parTransId="{BA28FC75-5748-4E65-8D99-8904959EDEC8}" sibTransId="{13C44F42-9F03-4F0E-BCBF-C91676E3B949}"/>
    <dgm:cxn modelId="{BF3FF65A-04E0-4412-A0BA-FCAF36A881DF}" srcId="{91DF7DEB-4604-4C1C-9092-D368E9FC5672}" destId="{F22C5D11-AD30-40E9-BF74-559EC739CE8D}" srcOrd="2" destOrd="0" parTransId="{53F8850B-36CC-47B0-A03D-BF046A15FBB7}" sibTransId="{40B1FC09-7FB6-4A4B-AA5A-423C2BA8398E}"/>
    <dgm:cxn modelId="{641FCD7C-9948-41D0-A373-2E44F5B50EA6}" srcId="{F22C5D11-AD30-40E9-BF74-559EC739CE8D}" destId="{72E3911D-686C-4AB5-B89C-2055935BB715}" srcOrd="0" destOrd="0" parTransId="{33E2E379-168B-4FB4-BDEE-015B7A87844D}" sibTransId="{83CEBBF6-F55B-4802-B5F5-CD7F4232B030}"/>
    <dgm:cxn modelId="{25013480-FDD2-49A8-9577-4F7186716117}" type="presOf" srcId="{91DF7DEB-4604-4C1C-9092-D368E9FC5672}" destId="{2FD0E4B5-90C1-4390-B3FB-C152AC4636C0}" srcOrd="0" destOrd="0" presId="urn:microsoft.com/office/officeart/2005/8/layout/vList5"/>
    <dgm:cxn modelId="{182A939A-99D1-4BFB-9B83-78EC059FBDC6}" srcId="{91DF7DEB-4604-4C1C-9092-D368E9FC5672}" destId="{6F6F25B2-5CEE-485D-B114-9C00A02577E8}" srcOrd="0" destOrd="0" parTransId="{8F183596-1BCB-48F6-9732-8F0831003AD1}" sibTransId="{7FC8D156-18C2-45BB-851C-64BFA653D6A7}"/>
    <dgm:cxn modelId="{0C76F09C-D8DA-4ADE-91D2-A7E8CE9CD562}" srcId="{6F6F25B2-5CEE-485D-B114-9C00A02577E8}" destId="{8CE3793B-091F-4752-B57B-274CD9C3E78C}" srcOrd="0" destOrd="0" parTransId="{A88D05A6-742E-486F-A3D6-189BA191403B}" sibTransId="{DDCC374D-FE98-4682-A5B5-B98661C39C3F}"/>
    <dgm:cxn modelId="{6D4C62CD-0666-48FA-A25E-817194A1A133}" srcId="{91DF7DEB-4604-4C1C-9092-D368E9FC5672}" destId="{F0AD1D86-6129-467F-BBEA-DCF7415919F0}" srcOrd="1" destOrd="0" parTransId="{A461F677-13AE-4685-99AE-ECE6C81421EA}" sibTransId="{6211AC95-A1CB-4552-8131-E07A3F605310}"/>
    <dgm:cxn modelId="{8E174ED2-628E-47B6-92D1-51FD31E1329F}" type="presOf" srcId="{8CE3793B-091F-4752-B57B-274CD9C3E78C}" destId="{A0272074-822A-4FA5-B81D-1D07F74DAD2D}" srcOrd="0" destOrd="0" presId="urn:microsoft.com/office/officeart/2005/8/layout/vList5"/>
    <dgm:cxn modelId="{8422C7F0-08A5-4843-B8D2-0F98674B773A}" type="presOf" srcId="{6C999246-AC68-4410-8C81-C2180FE9AE02}" destId="{21C86839-9463-42CD-9C89-CC8B5F807D2A}" srcOrd="0" destOrd="0" presId="urn:microsoft.com/office/officeart/2005/8/layout/vList5"/>
    <dgm:cxn modelId="{BDCAF3BB-57F2-4C86-B7A9-875BBB6B701F}" type="presParOf" srcId="{2FD0E4B5-90C1-4390-B3FB-C152AC4636C0}" destId="{BFCEB47C-ACCB-4C5F-A7BC-18070CF6917F}" srcOrd="0" destOrd="0" presId="urn:microsoft.com/office/officeart/2005/8/layout/vList5"/>
    <dgm:cxn modelId="{71640F4D-7177-4799-BF39-3A9B208F88EE}" type="presParOf" srcId="{BFCEB47C-ACCB-4C5F-A7BC-18070CF6917F}" destId="{73433741-A5F0-46A7-9934-2EE813F856BB}" srcOrd="0" destOrd="0" presId="urn:microsoft.com/office/officeart/2005/8/layout/vList5"/>
    <dgm:cxn modelId="{DDCDF62F-B009-4FF0-82A2-0328BCD42E43}" type="presParOf" srcId="{BFCEB47C-ACCB-4C5F-A7BC-18070CF6917F}" destId="{A0272074-822A-4FA5-B81D-1D07F74DAD2D}" srcOrd="1" destOrd="0" presId="urn:microsoft.com/office/officeart/2005/8/layout/vList5"/>
    <dgm:cxn modelId="{D92E42DF-C2F2-4AB5-9391-44F819495855}" type="presParOf" srcId="{2FD0E4B5-90C1-4390-B3FB-C152AC4636C0}" destId="{5CCFE331-812A-4A84-9961-6BEBF3BAB2FE}" srcOrd="1" destOrd="0" presId="urn:microsoft.com/office/officeart/2005/8/layout/vList5"/>
    <dgm:cxn modelId="{D35909A8-B3C0-403D-AA66-193A09292AF0}" type="presParOf" srcId="{2FD0E4B5-90C1-4390-B3FB-C152AC4636C0}" destId="{28218CBD-5A74-48CD-BDA9-2DF586A5DA62}" srcOrd="2" destOrd="0" presId="urn:microsoft.com/office/officeart/2005/8/layout/vList5"/>
    <dgm:cxn modelId="{E292CAF1-7CFD-4A5E-8C02-5EF148B95634}" type="presParOf" srcId="{28218CBD-5A74-48CD-BDA9-2DF586A5DA62}" destId="{561BD538-B302-4A6C-9F93-28E8AC0161B3}" srcOrd="0" destOrd="0" presId="urn:microsoft.com/office/officeart/2005/8/layout/vList5"/>
    <dgm:cxn modelId="{31217FA5-3668-44BC-BDE4-37B7612D0D7E}" type="presParOf" srcId="{28218CBD-5A74-48CD-BDA9-2DF586A5DA62}" destId="{21C86839-9463-42CD-9C89-CC8B5F807D2A}" srcOrd="1" destOrd="0" presId="urn:microsoft.com/office/officeart/2005/8/layout/vList5"/>
    <dgm:cxn modelId="{921E7F79-C487-41C9-BCFB-259C3ED01DE0}" type="presParOf" srcId="{2FD0E4B5-90C1-4390-B3FB-C152AC4636C0}" destId="{7C169D3B-72F7-4FAB-8652-C4B72F245473}" srcOrd="3" destOrd="0" presId="urn:microsoft.com/office/officeart/2005/8/layout/vList5"/>
    <dgm:cxn modelId="{6FF8926B-ECFD-44B7-B372-DF8E47705BA4}" type="presParOf" srcId="{2FD0E4B5-90C1-4390-B3FB-C152AC4636C0}" destId="{B0A3F501-C263-48BD-B715-43AC88A44703}" srcOrd="4" destOrd="0" presId="urn:microsoft.com/office/officeart/2005/8/layout/vList5"/>
    <dgm:cxn modelId="{00411218-6985-4FF7-A7A6-B8B1C4595434}" type="presParOf" srcId="{B0A3F501-C263-48BD-B715-43AC88A44703}" destId="{707CAF25-2894-4861-BC69-17382C9A7B8F}" srcOrd="0" destOrd="0" presId="urn:microsoft.com/office/officeart/2005/8/layout/vList5"/>
    <dgm:cxn modelId="{F5CF3225-4E12-42B6-A5B0-D25AA2E3DD86}" type="presParOf" srcId="{B0A3F501-C263-48BD-B715-43AC88A44703}" destId="{323D3F45-6271-444C-B196-8EDDB036EC4B}"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DF7DEB-4604-4C1C-9092-D368E9FC5672}"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F0AD1D86-6129-467F-BBEA-DCF7415919F0}">
      <dgm:prSet phldrT="[Text]"/>
      <dgm:spPr>
        <a:xfrm>
          <a:off x="0" y="13"/>
          <a:ext cx="3044380" cy="520377"/>
        </a:xfrm>
        <a:solidFill>
          <a:srgbClr val="333399">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10,276</a:t>
          </a:r>
        </a:p>
      </dgm:t>
    </dgm:pt>
    <dgm:pt modelId="{A461F677-13AE-4685-99AE-ECE6C81421EA}" type="parTrans" cxnId="{6D4C62CD-0666-48FA-A25E-817194A1A133}">
      <dgm:prSet/>
      <dgm:spPr/>
      <dgm:t>
        <a:bodyPr/>
        <a:lstStyle/>
        <a:p>
          <a:endParaRPr lang="en-US"/>
        </a:p>
      </dgm:t>
    </dgm:pt>
    <dgm:pt modelId="{6211AC95-A1CB-4552-8131-E07A3F605310}" type="sibTrans" cxnId="{6D4C62CD-0666-48FA-A25E-817194A1A133}">
      <dgm:prSet/>
      <dgm:spPr/>
      <dgm:t>
        <a:bodyPr/>
        <a:lstStyle/>
        <a:p>
          <a:endParaRPr lang="en-US"/>
        </a:p>
      </dgm:t>
    </dgm:pt>
    <dgm:pt modelId="{6C999246-AC68-4410-8C81-C2180FE9AE02}">
      <dgm:prSet phldrT="[Text]" custT="1"/>
      <dgm:spPr>
        <a:xfrm rot="5400000">
          <a:off x="5542345" y="-2445914"/>
          <a:ext cx="416302" cy="5412232"/>
        </a:xfr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gm:spPr>
      <dgm:t>
        <a:bodyPr/>
        <a:lstStyle/>
        <a:p>
          <a:r>
            <a:rPr lang="en-US" sz="1800" dirty="0">
              <a:solidFill>
                <a:srgbClr val="000000">
                  <a:hueOff val="0"/>
                  <a:satOff val="0"/>
                  <a:lumOff val="0"/>
                  <a:alphaOff val="0"/>
                </a:srgbClr>
              </a:solidFill>
              <a:latin typeface="Arial"/>
              <a:ea typeface="+mn-ea"/>
              <a:cs typeface="+mn-cs"/>
            </a:rPr>
            <a:t>EAS, including tests, sent by state/local</a:t>
          </a:r>
        </a:p>
      </dgm:t>
    </dgm:pt>
    <dgm:pt modelId="{BA28FC75-5748-4E65-8D99-8904959EDEC8}" type="parTrans" cxnId="{6AD43B58-5579-4A00-B39A-640B3C2CCD6B}">
      <dgm:prSet/>
      <dgm:spPr/>
      <dgm:t>
        <a:bodyPr/>
        <a:lstStyle/>
        <a:p>
          <a:endParaRPr lang="en-US"/>
        </a:p>
      </dgm:t>
    </dgm:pt>
    <dgm:pt modelId="{13C44F42-9F03-4F0E-BCBF-C91676E3B949}" type="sibTrans" cxnId="{6AD43B58-5579-4A00-B39A-640B3C2CCD6B}">
      <dgm:prSet/>
      <dgm:spPr/>
      <dgm:t>
        <a:bodyPr/>
        <a:lstStyle/>
        <a:p>
          <a:endParaRPr lang="en-US"/>
        </a:p>
      </dgm:t>
    </dgm:pt>
    <dgm:pt modelId="{F22C5D11-AD30-40E9-BF74-559EC739CE8D}">
      <dgm:prSet phldrT="[Text]"/>
      <dgm:spPr>
        <a:xfrm>
          <a:off x="0" y="533400"/>
          <a:ext cx="3044380" cy="520377"/>
        </a:xfrm>
        <a:solidFill>
          <a:srgbClr val="333399">
            <a:shade val="80000"/>
            <a:hueOff val="0"/>
            <a:satOff val="-28019"/>
            <a:lumOff val="31752"/>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926</a:t>
          </a:r>
        </a:p>
      </dgm:t>
    </dgm:pt>
    <dgm:pt modelId="{53F8850B-36CC-47B0-A03D-BF046A15FBB7}" type="parTrans" cxnId="{BF3FF65A-04E0-4412-A0BA-FCAF36A881DF}">
      <dgm:prSet/>
      <dgm:spPr/>
      <dgm:t>
        <a:bodyPr/>
        <a:lstStyle/>
        <a:p>
          <a:endParaRPr lang="en-US"/>
        </a:p>
      </dgm:t>
    </dgm:pt>
    <dgm:pt modelId="{40B1FC09-7FB6-4A4B-AA5A-423C2BA8398E}" type="sibTrans" cxnId="{BF3FF65A-04E0-4412-A0BA-FCAF36A881DF}">
      <dgm:prSet/>
      <dgm:spPr/>
      <dgm:t>
        <a:bodyPr/>
        <a:lstStyle/>
        <a:p>
          <a:endParaRPr lang="en-US"/>
        </a:p>
      </dgm:t>
    </dgm:pt>
    <dgm:pt modelId="{72E3911D-686C-4AB5-B89C-2055935BB715}">
      <dgm:prSet phldrT="[Text]" custT="1"/>
      <dgm:spPr>
        <a:xfrm rot="5400000">
          <a:off x="5542345" y="-1899517"/>
          <a:ext cx="416302" cy="5412232"/>
        </a:xfr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gm:spPr>
      <dgm:t>
        <a:bodyPr rIns="182880"/>
        <a:lstStyle/>
        <a:p>
          <a:pPr marL="182880">
            <a:lnSpc>
              <a:spcPct val="50000"/>
            </a:lnSpc>
            <a:spcAft>
              <a:spcPts val="0"/>
            </a:spcAft>
          </a:pPr>
          <a:r>
            <a:rPr lang="en-US" sz="1800" dirty="0">
              <a:solidFill>
                <a:srgbClr val="000000">
                  <a:hueOff val="0"/>
                  <a:satOff val="0"/>
                  <a:lumOff val="0"/>
                  <a:alphaOff val="0"/>
                </a:srgbClr>
              </a:solidFill>
              <a:latin typeface="Arial"/>
              <a:ea typeface="+mn-ea"/>
              <a:cs typeface="+mn-cs"/>
            </a:rPr>
            <a:t>EAS non-test sent by state/local</a:t>
          </a:r>
        </a:p>
      </dgm:t>
    </dgm:pt>
    <dgm:pt modelId="{33E2E379-168B-4FB4-BDEE-015B7A87844D}" type="parTrans" cxnId="{641FCD7C-9948-41D0-A373-2E44F5B50EA6}">
      <dgm:prSet/>
      <dgm:spPr/>
      <dgm:t>
        <a:bodyPr/>
        <a:lstStyle/>
        <a:p>
          <a:endParaRPr lang="en-US"/>
        </a:p>
      </dgm:t>
    </dgm:pt>
    <dgm:pt modelId="{83CEBBF6-F55B-4802-B5F5-CD7F4232B030}" type="sibTrans" cxnId="{641FCD7C-9948-41D0-A373-2E44F5B50EA6}">
      <dgm:prSet/>
      <dgm:spPr/>
      <dgm:t>
        <a:bodyPr/>
        <a:lstStyle/>
        <a:p>
          <a:endParaRPr lang="en-US"/>
        </a:p>
      </dgm:t>
    </dgm:pt>
    <dgm:pt modelId="{2FD0E4B5-90C1-4390-B3FB-C152AC4636C0}" type="pres">
      <dgm:prSet presAssocID="{91DF7DEB-4604-4C1C-9092-D368E9FC5672}" presName="Name0" presStyleCnt="0">
        <dgm:presLayoutVars>
          <dgm:dir/>
          <dgm:animLvl val="lvl"/>
          <dgm:resizeHandles val="exact"/>
        </dgm:presLayoutVars>
      </dgm:prSet>
      <dgm:spPr/>
    </dgm:pt>
    <dgm:pt modelId="{28218CBD-5A74-48CD-BDA9-2DF586A5DA62}" type="pres">
      <dgm:prSet presAssocID="{F0AD1D86-6129-467F-BBEA-DCF7415919F0}" presName="linNode" presStyleCnt="0"/>
      <dgm:spPr/>
    </dgm:pt>
    <dgm:pt modelId="{561BD538-B302-4A6C-9F93-28E8AC0161B3}" type="pres">
      <dgm:prSet presAssocID="{F0AD1D86-6129-467F-BBEA-DCF7415919F0}" presName="parentText" presStyleLbl="node1" presStyleIdx="0" presStyleCnt="2" custScaleX="52859" custLinFactNeighborX="-15065" custLinFactNeighborY="-2">
        <dgm:presLayoutVars>
          <dgm:chMax val="1"/>
          <dgm:bulletEnabled val="1"/>
        </dgm:presLayoutVars>
      </dgm:prSet>
      <dgm:spPr>
        <a:prstGeom prst="roundRect">
          <a:avLst/>
        </a:prstGeom>
      </dgm:spPr>
    </dgm:pt>
    <dgm:pt modelId="{21C86839-9463-42CD-9C89-CC8B5F807D2A}" type="pres">
      <dgm:prSet presAssocID="{F0AD1D86-6129-467F-BBEA-DCF7415919F0}" presName="descendantText" presStyleLbl="alignAccFollowNode1" presStyleIdx="0" presStyleCnt="2" custScaleX="126012">
        <dgm:presLayoutVars>
          <dgm:bulletEnabled val="1"/>
        </dgm:presLayoutVars>
      </dgm:prSet>
      <dgm:spPr>
        <a:prstGeom prst="round2SameRect">
          <a:avLst/>
        </a:prstGeom>
      </dgm:spPr>
    </dgm:pt>
    <dgm:pt modelId="{7C169D3B-72F7-4FAB-8652-C4B72F245473}" type="pres">
      <dgm:prSet presAssocID="{6211AC95-A1CB-4552-8131-E07A3F605310}" presName="sp" presStyleCnt="0"/>
      <dgm:spPr/>
    </dgm:pt>
    <dgm:pt modelId="{B0A3F501-C263-48BD-B715-43AC88A44703}" type="pres">
      <dgm:prSet presAssocID="{F22C5D11-AD30-40E9-BF74-559EC739CE8D}" presName="linNode" presStyleCnt="0"/>
      <dgm:spPr/>
    </dgm:pt>
    <dgm:pt modelId="{707CAF25-2894-4861-BC69-17382C9A7B8F}" type="pres">
      <dgm:prSet presAssocID="{F22C5D11-AD30-40E9-BF74-559EC739CE8D}" presName="parentText" presStyleLbl="node1" presStyleIdx="1" presStyleCnt="2" custScaleX="52859" custLinFactNeighborX="-15065" custLinFactNeighborY="-2500">
        <dgm:presLayoutVars>
          <dgm:chMax val="1"/>
          <dgm:bulletEnabled val="1"/>
        </dgm:presLayoutVars>
      </dgm:prSet>
      <dgm:spPr>
        <a:prstGeom prst="roundRect">
          <a:avLst/>
        </a:prstGeom>
      </dgm:spPr>
    </dgm:pt>
    <dgm:pt modelId="{323D3F45-6271-444C-B196-8EDDB036EC4B}" type="pres">
      <dgm:prSet presAssocID="{F22C5D11-AD30-40E9-BF74-559EC739CE8D}" presName="descendantText" presStyleLbl="alignAccFollowNode1" presStyleIdx="1" presStyleCnt="2" custScaleX="126012">
        <dgm:presLayoutVars>
          <dgm:bulletEnabled val="1"/>
        </dgm:presLayoutVars>
      </dgm:prSet>
      <dgm:spPr>
        <a:prstGeom prst="round2SameRect">
          <a:avLst/>
        </a:prstGeom>
      </dgm:spPr>
    </dgm:pt>
  </dgm:ptLst>
  <dgm:cxnLst>
    <dgm:cxn modelId="{67761402-3769-4810-9835-3EEEDA2A8192}" type="presOf" srcId="{F0AD1D86-6129-467F-BBEA-DCF7415919F0}" destId="{561BD538-B302-4A6C-9F93-28E8AC0161B3}" srcOrd="0" destOrd="0" presId="urn:microsoft.com/office/officeart/2005/8/layout/vList5"/>
    <dgm:cxn modelId="{6AD43B58-5579-4A00-B39A-640B3C2CCD6B}" srcId="{F0AD1D86-6129-467F-BBEA-DCF7415919F0}" destId="{6C999246-AC68-4410-8C81-C2180FE9AE02}" srcOrd="0" destOrd="0" parTransId="{BA28FC75-5748-4E65-8D99-8904959EDEC8}" sibTransId="{13C44F42-9F03-4F0E-BCBF-C91676E3B949}"/>
    <dgm:cxn modelId="{BF3FF65A-04E0-4412-A0BA-FCAF36A881DF}" srcId="{91DF7DEB-4604-4C1C-9092-D368E9FC5672}" destId="{F22C5D11-AD30-40E9-BF74-559EC739CE8D}" srcOrd="1" destOrd="0" parTransId="{53F8850B-36CC-47B0-A03D-BF046A15FBB7}" sibTransId="{40B1FC09-7FB6-4A4B-AA5A-423C2BA8398E}"/>
    <dgm:cxn modelId="{641FCD7C-9948-41D0-A373-2E44F5B50EA6}" srcId="{F22C5D11-AD30-40E9-BF74-559EC739CE8D}" destId="{72E3911D-686C-4AB5-B89C-2055935BB715}" srcOrd="0" destOrd="0" parTransId="{33E2E379-168B-4FB4-BDEE-015B7A87844D}" sibTransId="{83CEBBF6-F55B-4802-B5F5-CD7F4232B030}"/>
    <dgm:cxn modelId="{39E0D27D-F037-46C3-ACEF-46990396ED6F}" type="presOf" srcId="{6C999246-AC68-4410-8C81-C2180FE9AE02}" destId="{21C86839-9463-42CD-9C89-CC8B5F807D2A}" srcOrd="0" destOrd="0" presId="urn:microsoft.com/office/officeart/2005/8/layout/vList5"/>
    <dgm:cxn modelId="{D2E29BC0-CFAE-4ACB-B608-798EF41DA24A}" type="presOf" srcId="{F22C5D11-AD30-40E9-BF74-559EC739CE8D}" destId="{707CAF25-2894-4861-BC69-17382C9A7B8F}" srcOrd="0" destOrd="0" presId="urn:microsoft.com/office/officeart/2005/8/layout/vList5"/>
    <dgm:cxn modelId="{6D4C62CD-0666-48FA-A25E-817194A1A133}" srcId="{91DF7DEB-4604-4C1C-9092-D368E9FC5672}" destId="{F0AD1D86-6129-467F-BBEA-DCF7415919F0}" srcOrd="0" destOrd="0" parTransId="{A461F677-13AE-4685-99AE-ECE6C81421EA}" sibTransId="{6211AC95-A1CB-4552-8131-E07A3F605310}"/>
    <dgm:cxn modelId="{B7BCF1D1-A984-4903-A459-1AD627BA6F2F}" type="presOf" srcId="{91DF7DEB-4604-4C1C-9092-D368E9FC5672}" destId="{2FD0E4B5-90C1-4390-B3FB-C152AC4636C0}" srcOrd="0" destOrd="0" presId="urn:microsoft.com/office/officeart/2005/8/layout/vList5"/>
    <dgm:cxn modelId="{6207BCF2-376A-4912-AB0F-AC7BD5B019F8}" type="presOf" srcId="{72E3911D-686C-4AB5-B89C-2055935BB715}" destId="{323D3F45-6271-444C-B196-8EDDB036EC4B}" srcOrd="0" destOrd="0" presId="urn:microsoft.com/office/officeart/2005/8/layout/vList5"/>
    <dgm:cxn modelId="{94F5FFE9-B3BC-40BF-B5D8-10A32FE9A759}" type="presParOf" srcId="{2FD0E4B5-90C1-4390-B3FB-C152AC4636C0}" destId="{28218CBD-5A74-48CD-BDA9-2DF586A5DA62}" srcOrd="0" destOrd="0" presId="urn:microsoft.com/office/officeart/2005/8/layout/vList5"/>
    <dgm:cxn modelId="{C5CCB521-9676-473D-B8E1-F30A5E0C8388}" type="presParOf" srcId="{28218CBD-5A74-48CD-BDA9-2DF586A5DA62}" destId="{561BD538-B302-4A6C-9F93-28E8AC0161B3}" srcOrd="0" destOrd="0" presId="urn:microsoft.com/office/officeart/2005/8/layout/vList5"/>
    <dgm:cxn modelId="{88A1CF79-0A45-4751-858E-EA38AA018494}" type="presParOf" srcId="{28218CBD-5A74-48CD-BDA9-2DF586A5DA62}" destId="{21C86839-9463-42CD-9C89-CC8B5F807D2A}" srcOrd="1" destOrd="0" presId="urn:microsoft.com/office/officeart/2005/8/layout/vList5"/>
    <dgm:cxn modelId="{332FD1C3-53C4-47B3-886C-A1851177D347}" type="presParOf" srcId="{2FD0E4B5-90C1-4390-B3FB-C152AC4636C0}" destId="{7C169D3B-72F7-4FAB-8652-C4B72F245473}" srcOrd="1" destOrd="0" presId="urn:microsoft.com/office/officeart/2005/8/layout/vList5"/>
    <dgm:cxn modelId="{0FBB0674-1F0B-46A1-A264-D545DC6F748E}" type="presParOf" srcId="{2FD0E4B5-90C1-4390-B3FB-C152AC4636C0}" destId="{B0A3F501-C263-48BD-B715-43AC88A44703}" srcOrd="2" destOrd="0" presId="urn:microsoft.com/office/officeart/2005/8/layout/vList5"/>
    <dgm:cxn modelId="{ED856F6F-D708-45D3-86B3-5EFDF989FF3D}" type="presParOf" srcId="{B0A3F501-C263-48BD-B715-43AC88A44703}" destId="{707CAF25-2894-4861-BC69-17382C9A7B8F}" srcOrd="0" destOrd="0" presId="urn:microsoft.com/office/officeart/2005/8/layout/vList5"/>
    <dgm:cxn modelId="{401B92C3-38EB-4EA9-BD33-40602F516074}" type="presParOf" srcId="{B0A3F501-C263-48BD-B715-43AC88A44703}" destId="{323D3F45-6271-444C-B196-8EDDB036EC4B}"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11352-7AFA-4D36-9412-697906512F77}">
      <dsp:nvSpPr>
        <dsp:cNvPr id="0" name=""/>
        <dsp:cNvSpPr/>
      </dsp:nvSpPr>
      <dsp:spPr>
        <a:xfrm>
          <a:off x="580548" y="0"/>
          <a:ext cx="6579552" cy="301784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7B1CC-9357-4D49-B130-A551AA0D65FA}">
      <dsp:nvSpPr>
        <dsp:cNvPr id="0" name=""/>
        <dsp:cNvSpPr/>
      </dsp:nvSpPr>
      <dsp:spPr>
        <a:xfrm>
          <a:off x="262305" y="905352"/>
          <a:ext cx="2322195" cy="12071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Trusted Source </a:t>
          </a:r>
        </a:p>
      </dsp:txBody>
      <dsp:txXfrm>
        <a:off x="321233" y="964280"/>
        <a:ext cx="2204339" cy="1089280"/>
      </dsp:txXfrm>
    </dsp:sp>
    <dsp:sp modelId="{C99EC10A-67B4-431A-A3B5-7037D9D0F87F}">
      <dsp:nvSpPr>
        <dsp:cNvPr id="0" name=""/>
        <dsp:cNvSpPr/>
      </dsp:nvSpPr>
      <dsp:spPr>
        <a:xfrm>
          <a:off x="2709227" y="905352"/>
          <a:ext cx="2322195" cy="12071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Commercial Communications </a:t>
          </a:r>
        </a:p>
        <a:p>
          <a:pPr marL="0" lvl="0" indent="0" algn="ctr" defTabSz="889000">
            <a:lnSpc>
              <a:spcPct val="90000"/>
            </a:lnSpc>
            <a:spcBef>
              <a:spcPct val="0"/>
            </a:spcBef>
            <a:spcAft>
              <a:spcPct val="35000"/>
            </a:spcAft>
            <a:buNone/>
          </a:pPr>
          <a:r>
            <a:rPr lang="en-US" sz="2000" kern="1200" dirty="0"/>
            <a:t>Infrastructure</a:t>
          </a:r>
        </a:p>
      </dsp:txBody>
      <dsp:txXfrm>
        <a:off x="2768155" y="964280"/>
        <a:ext cx="2204339" cy="1089280"/>
      </dsp:txXfrm>
    </dsp:sp>
    <dsp:sp modelId="{F4634DE4-7F68-4CDC-A444-B8651940B529}">
      <dsp:nvSpPr>
        <dsp:cNvPr id="0" name=""/>
        <dsp:cNvSpPr/>
      </dsp:nvSpPr>
      <dsp:spPr>
        <a:xfrm>
          <a:off x="5156149" y="905352"/>
          <a:ext cx="2322195" cy="12071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Public</a:t>
          </a:r>
        </a:p>
      </dsp:txBody>
      <dsp:txXfrm>
        <a:off x="5215077" y="964280"/>
        <a:ext cx="2204339" cy="1089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72074-822A-4FA5-B81D-1D07F74DAD2D}">
      <dsp:nvSpPr>
        <dsp:cNvPr id="0" name=""/>
        <dsp:cNvSpPr/>
      </dsp:nvSpPr>
      <dsp:spPr>
        <a:xfrm rot="5400000">
          <a:off x="4959567" y="-2723111"/>
          <a:ext cx="689903" cy="6307362"/>
        </a:xfrm>
        <a:prstGeom prst="round2Same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Arial"/>
              <a:ea typeface="+mn-ea"/>
              <a:cs typeface="+mn-cs"/>
            </a:rPr>
            <a:t>Total* messages processed by IPAWS Aggregator</a:t>
          </a:r>
        </a:p>
        <a:p>
          <a:pPr marL="171450" lvl="1" indent="-171450" algn="l" defTabSz="800100">
            <a:lnSpc>
              <a:spcPct val="90000"/>
            </a:lnSpc>
            <a:spcBef>
              <a:spcPct val="0"/>
            </a:spcBef>
            <a:spcAft>
              <a:spcPct val="15000"/>
            </a:spcAft>
            <a:buChar char="•"/>
          </a:pPr>
          <a:endParaRPr lang="en-US" sz="1800" kern="1200" dirty="0">
            <a:solidFill>
              <a:srgbClr val="000000">
                <a:hueOff val="0"/>
                <a:satOff val="0"/>
                <a:lumOff val="0"/>
                <a:alphaOff val="0"/>
              </a:srgbClr>
            </a:solidFill>
            <a:latin typeface="Arial"/>
            <a:ea typeface="+mn-ea"/>
            <a:cs typeface="+mn-cs"/>
          </a:endParaRPr>
        </a:p>
      </dsp:txBody>
      <dsp:txXfrm rot="-5400000">
        <a:off x="2150838" y="119296"/>
        <a:ext cx="6273684" cy="622547"/>
      </dsp:txXfrm>
    </dsp:sp>
    <dsp:sp modelId="{73433741-A5F0-46A7-9934-2EE813F856BB}">
      <dsp:nvSpPr>
        <dsp:cNvPr id="0" name=""/>
        <dsp:cNvSpPr/>
      </dsp:nvSpPr>
      <dsp:spPr>
        <a:xfrm>
          <a:off x="2896" y="421"/>
          <a:ext cx="2145045" cy="862379"/>
        </a:xfrm>
        <a:prstGeom prst="roundRect">
          <a:avLst/>
        </a:prstGeom>
        <a:solidFill>
          <a:srgbClr val="333399">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Arial"/>
              <a:ea typeface="+mn-ea"/>
              <a:cs typeface="+mn-cs"/>
            </a:rPr>
            <a:t>2,835,468</a:t>
          </a:r>
        </a:p>
      </dsp:txBody>
      <dsp:txXfrm>
        <a:off x="44994" y="42519"/>
        <a:ext cx="2060849" cy="778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72074-822A-4FA5-B81D-1D07F74DAD2D}">
      <dsp:nvSpPr>
        <dsp:cNvPr id="0" name=""/>
        <dsp:cNvSpPr/>
      </dsp:nvSpPr>
      <dsp:spPr>
        <a:xfrm rot="5400000">
          <a:off x="4229810" y="-2774610"/>
          <a:ext cx="324147" cy="5955633"/>
        </a:xfrm>
        <a:prstGeom prst="round2Same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Arial"/>
              <a:ea typeface="+mn-ea"/>
              <a:cs typeface="+mn-cs"/>
            </a:rPr>
            <a:t>WEAs sent by NWS</a:t>
          </a:r>
        </a:p>
      </dsp:txBody>
      <dsp:txXfrm rot="-5400000">
        <a:off x="1414067" y="56957"/>
        <a:ext cx="5939809" cy="292499"/>
      </dsp:txXfrm>
    </dsp:sp>
    <dsp:sp modelId="{73433741-A5F0-46A7-9934-2EE813F856BB}">
      <dsp:nvSpPr>
        <dsp:cNvPr id="0" name=""/>
        <dsp:cNvSpPr/>
      </dsp:nvSpPr>
      <dsp:spPr>
        <a:xfrm>
          <a:off x="0" y="3207"/>
          <a:ext cx="1413864" cy="405184"/>
        </a:xfrm>
        <a:prstGeom prst="roundRect">
          <a:avLst/>
        </a:prstGeom>
        <a:solidFill>
          <a:srgbClr val="333399">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FFFFFF"/>
              </a:solidFill>
              <a:latin typeface="Arial"/>
              <a:ea typeface="+mn-ea"/>
              <a:cs typeface="+mn-cs"/>
            </a:rPr>
            <a:t>34,788</a:t>
          </a:r>
        </a:p>
      </dsp:txBody>
      <dsp:txXfrm>
        <a:off x="19779" y="22986"/>
        <a:ext cx="1374306" cy="365626"/>
      </dsp:txXfrm>
    </dsp:sp>
    <dsp:sp modelId="{21C86839-9463-42CD-9C89-CC8B5F807D2A}">
      <dsp:nvSpPr>
        <dsp:cNvPr id="0" name=""/>
        <dsp:cNvSpPr/>
      </dsp:nvSpPr>
      <dsp:spPr>
        <a:xfrm rot="5400000">
          <a:off x="4229810" y="-2349166"/>
          <a:ext cx="324147" cy="5955633"/>
        </a:xfrm>
        <a:prstGeom prst="round2Same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Arial"/>
              <a:ea typeface="+mn-ea"/>
              <a:cs typeface="+mn-cs"/>
            </a:rPr>
            <a:t>WEAs sent by NCMEC</a:t>
          </a:r>
        </a:p>
      </dsp:txBody>
      <dsp:txXfrm rot="-5400000">
        <a:off x="1414067" y="482401"/>
        <a:ext cx="5939809" cy="292499"/>
      </dsp:txXfrm>
    </dsp:sp>
    <dsp:sp modelId="{561BD538-B302-4A6C-9F93-28E8AC0161B3}">
      <dsp:nvSpPr>
        <dsp:cNvPr id="0" name=""/>
        <dsp:cNvSpPr/>
      </dsp:nvSpPr>
      <dsp:spPr>
        <a:xfrm>
          <a:off x="0" y="428650"/>
          <a:ext cx="1413864" cy="405184"/>
        </a:xfrm>
        <a:prstGeom prst="roundRect">
          <a:avLst/>
        </a:prstGeom>
        <a:solidFill>
          <a:srgbClr val="333399">
            <a:shade val="80000"/>
            <a:hueOff val="0"/>
            <a:satOff val="-14010"/>
            <a:lumOff val="1587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FFFFFF"/>
              </a:solidFill>
              <a:latin typeface="Arial"/>
              <a:ea typeface="+mn-ea"/>
              <a:cs typeface="+mn-cs"/>
            </a:rPr>
            <a:t>1,192</a:t>
          </a:r>
        </a:p>
      </dsp:txBody>
      <dsp:txXfrm>
        <a:off x="19779" y="448429"/>
        <a:ext cx="1374306" cy="365626"/>
      </dsp:txXfrm>
    </dsp:sp>
    <dsp:sp modelId="{323D3F45-6271-444C-B196-8EDDB036EC4B}">
      <dsp:nvSpPr>
        <dsp:cNvPr id="0" name=""/>
        <dsp:cNvSpPr/>
      </dsp:nvSpPr>
      <dsp:spPr>
        <a:xfrm rot="5400000">
          <a:off x="4229810" y="-1923722"/>
          <a:ext cx="324147" cy="5955633"/>
        </a:xfrm>
        <a:prstGeom prst="round2Same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Arial"/>
              <a:ea typeface="+mn-ea"/>
              <a:cs typeface="+mn-cs"/>
            </a:rPr>
            <a:t>WEAs sent by state/local</a:t>
          </a:r>
        </a:p>
      </dsp:txBody>
      <dsp:txXfrm rot="-5400000">
        <a:off x="1414067" y="907845"/>
        <a:ext cx="5939809" cy="292499"/>
      </dsp:txXfrm>
    </dsp:sp>
    <dsp:sp modelId="{707CAF25-2894-4861-BC69-17382C9A7B8F}">
      <dsp:nvSpPr>
        <dsp:cNvPr id="0" name=""/>
        <dsp:cNvSpPr/>
      </dsp:nvSpPr>
      <dsp:spPr>
        <a:xfrm>
          <a:off x="0" y="843965"/>
          <a:ext cx="1413864" cy="405184"/>
        </a:xfrm>
        <a:prstGeom prst="roundRect">
          <a:avLst/>
        </a:prstGeom>
        <a:solidFill>
          <a:srgbClr val="333399">
            <a:shade val="80000"/>
            <a:hueOff val="0"/>
            <a:satOff val="-28019"/>
            <a:lumOff val="31752"/>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FFFFFF"/>
              </a:solidFill>
              <a:latin typeface="Arial"/>
              <a:ea typeface="+mn-ea"/>
              <a:cs typeface="+mn-cs"/>
            </a:rPr>
            <a:t>958</a:t>
          </a:r>
        </a:p>
      </dsp:txBody>
      <dsp:txXfrm>
        <a:off x="19779" y="863744"/>
        <a:ext cx="1374306" cy="365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86839-9463-42CD-9C89-CC8B5F807D2A}">
      <dsp:nvSpPr>
        <dsp:cNvPr id="0" name=""/>
        <dsp:cNvSpPr/>
      </dsp:nvSpPr>
      <dsp:spPr>
        <a:xfrm rot="5400000">
          <a:off x="4218854" y="-2754512"/>
          <a:ext cx="363139" cy="5962971"/>
        </a:xfrm>
        <a:prstGeom prst="round2Same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Arial"/>
              <a:ea typeface="+mn-ea"/>
              <a:cs typeface="+mn-cs"/>
            </a:rPr>
            <a:t>EAS, including tests, sent by state/local</a:t>
          </a:r>
        </a:p>
      </dsp:txBody>
      <dsp:txXfrm rot="-5400000">
        <a:off x="1418939" y="63130"/>
        <a:ext cx="5945244" cy="327685"/>
      </dsp:txXfrm>
    </dsp:sp>
    <dsp:sp modelId="{561BD538-B302-4A6C-9F93-28E8AC0161B3}">
      <dsp:nvSpPr>
        <dsp:cNvPr id="0" name=""/>
        <dsp:cNvSpPr/>
      </dsp:nvSpPr>
      <dsp:spPr>
        <a:xfrm>
          <a:off x="0" y="2"/>
          <a:ext cx="1406994" cy="453924"/>
        </a:xfrm>
        <a:prstGeom prst="roundRect">
          <a:avLst/>
        </a:prstGeom>
        <a:solidFill>
          <a:srgbClr val="333399">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Arial"/>
              <a:ea typeface="+mn-ea"/>
              <a:cs typeface="+mn-cs"/>
            </a:rPr>
            <a:t>10,276</a:t>
          </a:r>
        </a:p>
      </dsp:txBody>
      <dsp:txXfrm>
        <a:off x="22159" y="22161"/>
        <a:ext cx="1362676" cy="409606"/>
      </dsp:txXfrm>
    </dsp:sp>
    <dsp:sp modelId="{323D3F45-6271-444C-B196-8EDDB036EC4B}">
      <dsp:nvSpPr>
        <dsp:cNvPr id="0" name=""/>
        <dsp:cNvSpPr/>
      </dsp:nvSpPr>
      <dsp:spPr>
        <a:xfrm rot="5400000">
          <a:off x="4218854" y="-2277891"/>
          <a:ext cx="363139" cy="5962971"/>
        </a:xfrm>
        <a:prstGeom prst="round2Same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182880" bIns="123825" numCol="1" spcCol="1270" anchor="ctr" anchorCtr="0">
          <a:noAutofit/>
        </a:bodyPr>
        <a:lstStyle/>
        <a:p>
          <a:pPr marL="182880" lvl="1" indent="-171450" algn="l" defTabSz="800100">
            <a:lnSpc>
              <a:spcPct val="50000"/>
            </a:lnSpc>
            <a:spcBef>
              <a:spcPct val="0"/>
            </a:spcBef>
            <a:spcAft>
              <a:spcPts val="0"/>
            </a:spcAft>
            <a:buChar char="•"/>
          </a:pPr>
          <a:r>
            <a:rPr lang="en-US" sz="1800" kern="1200" dirty="0">
              <a:solidFill>
                <a:srgbClr val="000000">
                  <a:hueOff val="0"/>
                  <a:satOff val="0"/>
                  <a:lumOff val="0"/>
                  <a:alphaOff val="0"/>
                </a:srgbClr>
              </a:solidFill>
              <a:latin typeface="Arial"/>
              <a:ea typeface="+mn-ea"/>
              <a:cs typeface="+mn-cs"/>
            </a:rPr>
            <a:t>EAS non-test sent by state/local</a:t>
          </a:r>
        </a:p>
      </dsp:txBody>
      <dsp:txXfrm rot="-5400000">
        <a:off x="1418939" y="539751"/>
        <a:ext cx="5945244" cy="327685"/>
      </dsp:txXfrm>
    </dsp:sp>
    <dsp:sp modelId="{707CAF25-2894-4861-BC69-17382C9A7B8F}">
      <dsp:nvSpPr>
        <dsp:cNvPr id="0" name=""/>
        <dsp:cNvSpPr/>
      </dsp:nvSpPr>
      <dsp:spPr>
        <a:xfrm>
          <a:off x="0" y="465284"/>
          <a:ext cx="1406994" cy="453924"/>
        </a:xfrm>
        <a:prstGeom prst="roundRect">
          <a:avLst/>
        </a:prstGeom>
        <a:solidFill>
          <a:srgbClr val="333399">
            <a:shade val="80000"/>
            <a:hueOff val="0"/>
            <a:satOff val="-28019"/>
            <a:lumOff val="31752"/>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Arial"/>
              <a:ea typeface="+mn-ea"/>
              <a:cs typeface="+mn-cs"/>
            </a:rPr>
            <a:t>926</a:t>
          </a:r>
        </a:p>
      </dsp:txBody>
      <dsp:txXfrm>
        <a:off x="22159" y="487443"/>
        <a:ext cx="1362676" cy="4096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2"/>
            <a:ext cx="3037840" cy="464820"/>
          </a:xfrm>
          <a:prstGeom prst="rect">
            <a:avLst/>
          </a:prstGeom>
        </p:spPr>
        <p:txBody>
          <a:bodyPr vert="horz" lIns="93459" tIns="46730" rIns="93459" bIns="46730" rtlCol="0"/>
          <a:lstStyle>
            <a:lvl1pPr algn="r">
              <a:defRPr sz="1200"/>
            </a:lvl1pPr>
          </a:lstStyle>
          <a:p>
            <a:fld id="{128FCA9C-FF92-4024-BDEC-A6D3B663DC09}" type="datetimeFigureOut">
              <a:rPr lang="en-US"/>
              <a:t>8/1/2018</a:t>
            </a:fld>
            <a:endParaRPr/>
          </a:p>
        </p:txBody>
      </p:sp>
      <p:sp>
        <p:nvSpPr>
          <p:cNvPr id="2" name="Footer Placeholder 1">
            <a:extLst>
              <a:ext uri="{FF2B5EF4-FFF2-40B4-BE49-F238E27FC236}">
                <a16:creationId xmlns:a16="http://schemas.microsoft.com/office/drawing/2014/main" id="{AA2B1E1F-F304-4193-B10F-0FF887D23852}"/>
              </a:ext>
            </a:extLst>
          </p:cNvPr>
          <p:cNvSpPr>
            <a:spLocks noGrp="1"/>
          </p:cNvSpPr>
          <p:nvPr>
            <p:ph type="ftr" sz="quarter" idx="2"/>
          </p:nvPr>
        </p:nvSpPr>
        <p:spPr>
          <a:xfrm>
            <a:off x="0" y="8830780"/>
            <a:ext cx="3037089" cy="465620"/>
          </a:xfrm>
          <a:prstGeom prst="rect">
            <a:avLst/>
          </a:prstGeom>
        </p:spPr>
        <p:txBody>
          <a:bodyPr vert="horz" lIns="92373" tIns="46186" rIns="92373" bIns="46186" rtlCol="0" anchor="b"/>
          <a:lstStyle>
            <a:lvl1pPr algn="l">
              <a:defRPr sz="1200"/>
            </a:lvl1pPr>
          </a:lstStyle>
          <a:p>
            <a:endParaRPr lang="en-US"/>
          </a:p>
        </p:txBody>
      </p:sp>
      <p:sp>
        <p:nvSpPr>
          <p:cNvPr id="4" name="Header Placeholder 3">
            <a:extLst>
              <a:ext uri="{FF2B5EF4-FFF2-40B4-BE49-F238E27FC236}">
                <a16:creationId xmlns:a16="http://schemas.microsoft.com/office/drawing/2014/main" id="{1208832C-03C7-4B40-97EA-B87F80F88EFA}"/>
              </a:ext>
            </a:extLst>
          </p:cNvPr>
          <p:cNvSpPr>
            <a:spLocks noGrp="1"/>
          </p:cNvSpPr>
          <p:nvPr>
            <p:ph type="hdr" sz="quarter"/>
          </p:nvPr>
        </p:nvSpPr>
        <p:spPr>
          <a:xfrm>
            <a:off x="0" y="0"/>
            <a:ext cx="3037089" cy="465621"/>
          </a:xfrm>
          <a:prstGeom prst="rect">
            <a:avLst/>
          </a:prstGeom>
        </p:spPr>
        <p:txBody>
          <a:bodyPr vert="horz" lIns="92373" tIns="46186" rIns="92373" bIns="46186" rtlCol="0"/>
          <a:lstStyle>
            <a:lvl1pPr algn="l">
              <a:defRPr sz="1200"/>
            </a:lvl1pPr>
          </a:lstStyle>
          <a:p>
            <a:endParaRPr lang="en-US"/>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840" cy="464820"/>
          </a:xfrm>
          <a:prstGeom prst="rect">
            <a:avLst/>
          </a:prstGeom>
        </p:spPr>
        <p:txBody>
          <a:bodyPr vert="horz" lIns="93459" tIns="46730" rIns="93459" bIns="46730" rtlCol="0"/>
          <a:lstStyle>
            <a:lvl1pPr algn="l">
              <a:defRPr sz="1200"/>
            </a:lvl1pPr>
          </a:lstStyle>
          <a:p>
            <a:endParaRPr/>
          </a:p>
        </p:txBody>
      </p:sp>
      <p:sp>
        <p:nvSpPr>
          <p:cNvPr id="3" name="Date Placeholder 2"/>
          <p:cNvSpPr>
            <a:spLocks noGrp="1"/>
          </p:cNvSpPr>
          <p:nvPr>
            <p:ph type="dt" idx="1"/>
          </p:nvPr>
        </p:nvSpPr>
        <p:spPr>
          <a:xfrm>
            <a:off x="3970938" y="2"/>
            <a:ext cx="3037840" cy="464820"/>
          </a:xfrm>
          <a:prstGeom prst="rect">
            <a:avLst/>
          </a:prstGeom>
        </p:spPr>
        <p:txBody>
          <a:bodyPr vert="horz" lIns="93459" tIns="46730" rIns="93459" bIns="46730" rtlCol="0"/>
          <a:lstStyle>
            <a:lvl1pPr algn="r">
              <a:defRPr sz="1200"/>
            </a:lvl1pPr>
          </a:lstStyle>
          <a:p>
            <a:fld id="{772AB877-E7B1-4681-847E-D0918612832B}" type="datetimeFigureOut">
              <a:rPr lang="en-US"/>
              <a:t>8/1/2018</a:t>
            </a:fld>
            <a:endParaRPr/>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3459" tIns="46730" rIns="93459" bIns="46730" rtlCol="0" anchor="ctr"/>
          <a:lstStyle/>
          <a:p>
            <a:endParaRPr/>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3459" tIns="46730" rIns="93459" bIns="4673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2" y="8829969"/>
            <a:ext cx="3037840" cy="464820"/>
          </a:xfrm>
          <a:prstGeom prst="rect">
            <a:avLst/>
          </a:prstGeom>
        </p:spPr>
        <p:txBody>
          <a:bodyPr vert="horz" lIns="93459" tIns="46730" rIns="93459" bIns="46730" rtlCol="0" anchor="b"/>
          <a:lstStyle>
            <a:lvl1pPr algn="l">
              <a:defRPr sz="1200"/>
            </a:lvl1pPr>
          </a:lstStyle>
          <a:p>
            <a:endParaRPr/>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3459" tIns="46730" rIns="93459" bIns="4673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2273143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54050"/>
            <a:ext cx="4479925" cy="3360738"/>
          </a:xfrm>
        </p:spPr>
      </p:sp>
      <p:sp>
        <p:nvSpPr>
          <p:cNvPr id="3" name="Notes Placeholder 2"/>
          <p:cNvSpPr>
            <a:spLocks noGrp="1"/>
          </p:cNvSpPr>
          <p:nvPr>
            <p:ph type="body" idx="1"/>
          </p:nvPr>
        </p:nvSpPr>
        <p:spPr>
          <a:xfrm>
            <a:off x="656037" y="4255038"/>
            <a:ext cx="5248292" cy="3481394"/>
          </a:xfrm>
          <a:prstGeom prst="rect">
            <a:avLst/>
          </a:prstGeom>
        </p:spPr>
        <p:txBody>
          <a:bodyPr/>
          <a:lstStyle/>
          <a:p>
            <a:endParaRPr lang="en-US" dirty="0"/>
          </a:p>
        </p:txBody>
      </p:sp>
      <p:sp>
        <p:nvSpPr>
          <p:cNvPr id="4" name="Slide Number Placeholder 3"/>
          <p:cNvSpPr>
            <a:spLocks noGrp="1"/>
          </p:cNvSpPr>
          <p:nvPr>
            <p:ph type="sldNum" sz="quarter" idx="10"/>
          </p:nvPr>
        </p:nvSpPr>
        <p:spPr>
          <a:xfrm>
            <a:off x="3716022" y="8398021"/>
            <a:ext cx="2842825" cy="443616"/>
          </a:xfrm>
          <a:prstGeom prst="rect">
            <a:avLst/>
          </a:prstGeom>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5C715681-4272-46B8-A7C6-37339F7D118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28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3014141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655638"/>
            <a:ext cx="4486275" cy="3365500"/>
          </a:xfrm>
        </p:spPr>
      </p:sp>
      <p:sp>
        <p:nvSpPr>
          <p:cNvPr id="3" name="Notes Placeholder 2"/>
          <p:cNvSpPr>
            <a:spLocks noGrp="1"/>
          </p:cNvSpPr>
          <p:nvPr>
            <p:ph type="body" idx="1"/>
          </p:nvPr>
        </p:nvSpPr>
        <p:spPr>
          <a:xfrm>
            <a:off x="657225" y="4260850"/>
            <a:ext cx="5257800" cy="34861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722754" y="8409493"/>
            <a:ext cx="2847975" cy="444222"/>
          </a:xfrm>
          <a:prstGeom prst="rect">
            <a:avLst/>
          </a:prstGeom>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5C715681-4272-46B8-A7C6-37339F7D118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29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3899836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30</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2292932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31</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3156966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3959BB20-DE07-43AD-97D8-3A0873DC9948}" type="slidenum">
              <a:rPr kumimoji="0" lang="en-US" sz="1200" b="0" i="0" u="none" strike="noStrike" kern="1200" cap="none" spc="0" normalizeH="0" baseline="0" noProof="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32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
        <p:nvSpPr>
          <p:cNvPr id="729090" name="Rectangle 2"/>
          <p:cNvSpPr>
            <a:spLocks noGrp="1" noRot="1" noChangeAspect="1" noChangeArrowheads="1"/>
          </p:cNvSpPr>
          <p:nvPr>
            <p:ph type="sldImg"/>
          </p:nvPr>
        </p:nvSpPr>
        <p:spPr bwMode="auto">
          <a:xfrm>
            <a:off x="1036638" y="38100"/>
            <a:ext cx="4795837" cy="3597275"/>
          </a:xfrm>
          <a:prstGeom prst="rect">
            <a:avLst/>
          </a:prstGeom>
          <a:solidFill>
            <a:srgbClr val="FFFFFF"/>
          </a:solidFill>
          <a:ln>
            <a:solidFill>
              <a:srgbClr val="000000"/>
            </a:solidFill>
            <a:miter lim="800000"/>
            <a:headEnd/>
            <a:tailEnd/>
          </a:ln>
        </p:spPr>
      </p:sp>
      <p:sp>
        <p:nvSpPr>
          <p:cNvPr id="729091" name="Rectangle 3"/>
          <p:cNvSpPr>
            <a:spLocks noGrp="1" noChangeArrowheads="1"/>
          </p:cNvSpPr>
          <p:nvPr>
            <p:ph type="body" idx="1"/>
          </p:nvPr>
        </p:nvSpPr>
        <p:spPr bwMode="auto">
          <a:xfrm>
            <a:off x="225163" y="3959578"/>
            <a:ext cx="6267978" cy="4366911"/>
          </a:xfrm>
          <a:prstGeom prst="rect">
            <a:avLst/>
          </a:prstGeom>
          <a:solidFill>
            <a:srgbClr val="FFFFFF"/>
          </a:solidFill>
          <a:ln>
            <a:solidFill>
              <a:srgbClr val="000000"/>
            </a:solidFill>
            <a:miter lim="800000"/>
            <a:headEnd/>
            <a:tailEnd/>
          </a:ln>
        </p:spPr>
        <p:txBody>
          <a:bodyPr lIns="89595" tIns="44798" rIns="89595" bIns="44798"/>
          <a:lstStyle/>
          <a:p>
            <a:endParaRPr lang="it-IT" dirty="0"/>
          </a:p>
        </p:txBody>
      </p:sp>
    </p:spTree>
    <p:extLst>
      <p:ext uri="{BB962C8B-B14F-4D97-AF65-F5344CB8AC3E}">
        <p14:creationId xmlns:p14="http://schemas.microsoft.com/office/powerpoint/2010/main" val="367231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5C715681-4272-46B8-A7C6-37339F7D118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33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2026016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34</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1516393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35</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2936689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36</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879370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4426" lvl="1"/>
            <a:r>
              <a:rPr lang="en-US" dirty="0"/>
              <a:t>FCC regulations require all radio, TV, cable stations to monitor the IPAWS EAS feed and, in accordance with your state EAS plan, other radio/TV stations sources</a:t>
            </a:r>
          </a:p>
          <a:p>
            <a:pPr marL="604426" lvl="1"/>
            <a:endParaRPr lang="en-US" sz="1300" dirty="0"/>
          </a:p>
          <a:p>
            <a:pPr marL="604426" lvl="1"/>
            <a:r>
              <a:rPr lang="en-US" dirty="0"/>
              <a:t>Emergency messages sent via IPAWS to EAS can support :</a:t>
            </a:r>
          </a:p>
          <a:p>
            <a:pPr lvl="2"/>
            <a:r>
              <a:rPr lang="en-US" sz="1900" dirty="0"/>
              <a:t>Full message text for screen crawl/display</a:t>
            </a:r>
          </a:p>
          <a:p>
            <a:pPr lvl="2"/>
            <a:r>
              <a:rPr lang="en-US" sz="1900" dirty="0"/>
              <a:t>audio attachments (mp3)</a:t>
            </a:r>
          </a:p>
          <a:p>
            <a:pPr lvl="2"/>
            <a:r>
              <a:rPr lang="en-US" sz="1900" dirty="0"/>
              <a:t>Additional languages</a:t>
            </a:r>
          </a:p>
          <a:p>
            <a:pPr lvl="2"/>
            <a:endParaRPr lang="en-US" sz="1900" dirty="0"/>
          </a:p>
          <a:p>
            <a:pPr lvl="0">
              <a:buFont typeface="Wingdings" panose="05000000000000000000" pitchFamily="2" charset="2"/>
              <a:buChar char="Ø"/>
            </a:pPr>
            <a:r>
              <a:rPr lang="en-US" sz="1500" dirty="0"/>
              <a:t>  Check with your local stations to see if they will retrieve</a:t>
            </a:r>
            <a:r>
              <a:rPr lang="en-US" sz="1500" baseline="0" dirty="0"/>
              <a:t> and broadcast </a:t>
            </a:r>
            <a:r>
              <a:rPr lang="en-US" sz="1500" dirty="0"/>
              <a:t>alternate language messages.</a:t>
            </a:r>
            <a:r>
              <a:rPr lang="en-US" sz="1500" baseline="0" dirty="0"/>
              <a:t>  (it’s not required)</a:t>
            </a:r>
            <a:endParaRPr lang="en-US" sz="1500" dirty="0"/>
          </a:p>
        </p:txBody>
      </p:sp>
      <p:sp>
        <p:nvSpPr>
          <p:cNvPr id="4" name="Slide Number Placeholder 3"/>
          <p:cNvSpPr>
            <a:spLocks noGrp="1"/>
          </p:cNvSpPr>
          <p:nvPr>
            <p:ph type="sldNum" sz="quarter"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5C715681-4272-46B8-A7C6-37339F7D118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37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357351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3547127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30994" indent="-330994">
              <a:spcBef>
                <a:spcPts val="1159"/>
              </a:spcBef>
              <a:buClr>
                <a:srgbClr val="0000FF">
                  <a:lumMod val="50000"/>
                </a:srgbClr>
              </a:buClr>
              <a:defRPr/>
            </a:pPr>
            <a:endParaRPr lang="en-US" sz="1700" dirty="0">
              <a:latin typeface="Arial"/>
            </a:endParaRPr>
          </a:p>
        </p:txBody>
      </p:sp>
      <p:sp>
        <p:nvSpPr>
          <p:cNvPr id="4" name="Slide Number Placeholder 3"/>
          <p:cNvSpPr>
            <a:spLocks noGrp="1"/>
          </p:cNvSpPr>
          <p:nvPr>
            <p:ph type="sldNum" sz="quarter"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5C715681-4272-46B8-A7C6-37339F7D118E}"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38</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2974388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30464" indent="-330464">
              <a:spcBef>
                <a:spcPts val="1157"/>
              </a:spcBef>
              <a:buClr>
                <a:srgbClr val="0000FF">
                  <a:lumMod val="50000"/>
                </a:srgbClr>
              </a:buClr>
              <a:defRPr/>
            </a:pPr>
            <a:endParaRPr lang="en-US" sz="1700" dirty="0">
              <a:latin typeface="Arial"/>
            </a:endParaRPr>
          </a:p>
        </p:txBody>
      </p:sp>
      <p:sp>
        <p:nvSpPr>
          <p:cNvPr id="4" name="Slide Number Placeholder 3"/>
          <p:cNvSpPr>
            <a:spLocks noGrp="1"/>
          </p:cNvSpPr>
          <p:nvPr>
            <p:ph type="sldNum" sz="quarter"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5C715681-4272-46B8-A7C6-37339F7D118E}"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39</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3328807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30994" indent="-330994">
              <a:spcBef>
                <a:spcPts val="1159"/>
              </a:spcBef>
              <a:buClr>
                <a:srgbClr val="0000FF">
                  <a:lumMod val="50000"/>
                </a:srgbClr>
              </a:buClr>
              <a:defRPr/>
            </a:pPr>
            <a:endParaRPr lang="en-US" sz="1700" dirty="0">
              <a:latin typeface="Arial"/>
            </a:endParaRPr>
          </a:p>
        </p:txBody>
      </p:sp>
      <p:sp>
        <p:nvSpPr>
          <p:cNvPr id="4" name="Slide Number Placeholder 3"/>
          <p:cNvSpPr>
            <a:spLocks noGrp="1"/>
          </p:cNvSpPr>
          <p:nvPr>
            <p:ph type="sldNum" sz="quarter"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5C715681-4272-46B8-A7C6-37339F7D118E}"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40</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2454638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655638"/>
            <a:ext cx="4486275" cy="3365500"/>
          </a:xfrm>
        </p:spPr>
      </p:sp>
      <p:sp>
        <p:nvSpPr>
          <p:cNvPr id="3" name="Notes Placeholder 2"/>
          <p:cNvSpPr>
            <a:spLocks noGrp="1"/>
          </p:cNvSpPr>
          <p:nvPr>
            <p:ph type="body" idx="1"/>
          </p:nvPr>
        </p:nvSpPr>
        <p:spPr>
          <a:xfrm>
            <a:off x="657225" y="4260850"/>
            <a:ext cx="5257800" cy="34861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722754" y="8409493"/>
            <a:ext cx="2847975" cy="444222"/>
          </a:xfrm>
          <a:prstGeom prst="rect">
            <a:avLst/>
          </a:prstGeom>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5C715681-4272-46B8-A7C6-37339F7D118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41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57524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42</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58824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6B242DF9-F578-427B-8C2B-59D46AD07E4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43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
        <p:nvSpPr>
          <p:cNvPr id="31747" name="Rectangle 2"/>
          <p:cNvSpPr>
            <a:spLocks noGrp="1" noRot="1" noChangeAspect="1" noChangeArrowheads="1" noTextEdit="1"/>
          </p:cNvSpPr>
          <p:nvPr>
            <p:ph type="sldImg"/>
          </p:nvPr>
        </p:nvSpPr>
        <p:spPr>
          <a:xfrm>
            <a:off x="363538" y="193675"/>
            <a:ext cx="5260975" cy="3946525"/>
          </a:xfrm>
          <a:ln/>
        </p:spPr>
      </p:sp>
      <p:sp>
        <p:nvSpPr>
          <p:cNvPr id="31748" name="Rectangle 3"/>
          <p:cNvSpPr>
            <a:spLocks noGrp="1" noChangeArrowheads="1"/>
          </p:cNvSpPr>
          <p:nvPr>
            <p:ph type="body" idx="1"/>
          </p:nvPr>
        </p:nvSpPr>
        <p:spPr>
          <a:xfrm>
            <a:off x="326755" y="4249389"/>
            <a:ext cx="5951764" cy="4480584"/>
          </a:xfrm>
          <a:noFill/>
          <a:ln/>
        </p:spPr>
        <p:txBody>
          <a:bodyPr/>
          <a:lstStyle/>
          <a:p>
            <a:pPr marL="220976" lvl="2" indent="-220976"/>
            <a:endParaRPr lang="en-US" dirty="0"/>
          </a:p>
        </p:txBody>
      </p:sp>
    </p:spTree>
    <p:extLst>
      <p:ext uri="{BB962C8B-B14F-4D97-AF65-F5344CB8AC3E}">
        <p14:creationId xmlns:p14="http://schemas.microsoft.com/office/powerpoint/2010/main" val="4012638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44</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3462457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prstClr val="white"/>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45</a:t>
            </a:fld>
            <a:endParaRPr kumimoji="0" lang="en-GB" sz="1200" b="0" i="0" u="none" strike="noStrike" kern="1200" cap="none" spc="0" normalizeH="0" baseline="0" noProof="0" dirty="0">
              <a:ln>
                <a:noFill/>
              </a:ln>
              <a:solidFill>
                <a:prstClr val="white"/>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2794006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46</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1450871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47</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222448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17</a:t>
            </a:fld>
            <a:endParaRPr lang="en-US"/>
          </a:p>
        </p:txBody>
      </p:sp>
    </p:spTree>
    <p:extLst>
      <p:ext uri="{BB962C8B-B14F-4D97-AF65-F5344CB8AC3E}">
        <p14:creationId xmlns:p14="http://schemas.microsoft.com/office/powerpoint/2010/main" val="3445145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48</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3932774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49</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1861172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3959BB20-DE07-43AD-97D8-3A0873DC9948}" type="slidenum">
              <a:rPr kumimoji="0" lang="en-US" sz="1200" b="0" i="0" u="none" strike="noStrike" kern="1200" cap="none" spc="0" normalizeH="0" baseline="0" noProof="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50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
        <p:nvSpPr>
          <p:cNvPr id="729090" name="Rectangle 2"/>
          <p:cNvSpPr>
            <a:spLocks noGrp="1" noRot="1" noChangeAspect="1" noChangeArrowheads="1"/>
          </p:cNvSpPr>
          <p:nvPr>
            <p:ph type="sldImg"/>
          </p:nvPr>
        </p:nvSpPr>
        <p:spPr bwMode="auto">
          <a:xfrm>
            <a:off x="1103313" y="39688"/>
            <a:ext cx="4948237" cy="3711575"/>
          </a:xfrm>
          <a:prstGeom prst="rect">
            <a:avLst/>
          </a:prstGeom>
          <a:solidFill>
            <a:srgbClr val="FFFFFF"/>
          </a:solidFill>
          <a:ln>
            <a:solidFill>
              <a:srgbClr val="000000"/>
            </a:solidFill>
            <a:miter lim="800000"/>
            <a:headEnd/>
            <a:tailEnd/>
          </a:ln>
        </p:spPr>
      </p:sp>
      <p:sp>
        <p:nvSpPr>
          <p:cNvPr id="729091" name="Rectangle 3"/>
          <p:cNvSpPr>
            <a:spLocks noGrp="1" noChangeArrowheads="1"/>
          </p:cNvSpPr>
          <p:nvPr>
            <p:ph type="body" idx="1"/>
          </p:nvPr>
        </p:nvSpPr>
        <p:spPr bwMode="auto">
          <a:xfrm>
            <a:off x="234528" y="4083822"/>
            <a:ext cx="6528672" cy="4503935"/>
          </a:xfrm>
          <a:prstGeom prst="rect">
            <a:avLst/>
          </a:prstGeom>
          <a:solidFill>
            <a:srgbClr val="FFFFFF"/>
          </a:solidFill>
          <a:ln>
            <a:solidFill>
              <a:srgbClr val="000000"/>
            </a:solidFill>
            <a:miter lim="800000"/>
            <a:headEnd/>
            <a:tailEnd/>
          </a:ln>
        </p:spPr>
        <p:txBody>
          <a:bodyPr lIns="92802" tIns="46402" rIns="92802" bIns="46402"/>
          <a:lstStyle/>
          <a:p>
            <a:endParaRPr lang="it-IT" dirty="0"/>
          </a:p>
        </p:txBody>
      </p:sp>
    </p:spTree>
    <p:extLst>
      <p:ext uri="{BB962C8B-B14F-4D97-AF65-F5344CB8AC3E}">
        <p14:creationId xmlns:p14="http://schemas.microsoft.com/office/powerpoint/2010/main" val="1359816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51</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996514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52</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4023330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53</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422571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764F4232-20E6-4EFD-9215-0A7B262BB30B}" type="slidenum">
              <a:rPr kumimoji="0" lang="en-GB" sz="1200" b="0" i="0" u="none" strike="noStrike" kern="1200" cap="none" spc="0" normalizeH="0" baseline="0" noProof="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54</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
        <p:nvSpPr>
          <p:cNvPr id="125953" name="Rectangle 1"/>
          <p:cNvSpPr txBox="1">
            <a:spLocks noGrp="1" noRot="1" noChangeAspect="1" noChangeArrowheads="1"/>
          </p:cNvSpPr>
          <p:nvPr>
            <p:ph type="sldImg"/>
          </p:nvPr>
        </p:nvSpPr>
        <p:spPr bwMode="auto">
          <a:xfrm>
            <a:off x="1139825" y="706438"/>
            <a:ext cx="4730750" cy="3548062"/>
          </a:xfrm>
          <a:prstGeom prst="rect">
            <a:avLst/>
          </a:prstGeom>
          <a:solidFill>
            <a:srgbClr val="FFFFFF"/>
          </a:solidFill>
          <a:ln>
            <a:solidFill>
              <a:srgbClr val="000000"/>
            </a:solidFill>
            <a:miter lim="800000"/>
            <a:headEnd/>
            <a:tailEnd/>
          </a:ln>
        </p:spPr>
      </p:sp>
      <p:sp>
        <p:nvSpPr>
          <p:cNvPr id="125954" name="Rectangle 2"/>
          <p:cNvSpPr txBox="1">
            <a:spLocks noGrp="1" noChangeArrowheads="1"/>
          </p:cNvSpPr>
          <p:nvPr>
            <p:ph type="body" idx="1"/>
          </p:nvPr>
        </p:nvSpPr>
        <p:spPr bwMode="auto">
          <a:xfrm>
            <a:off x="935145" y="4489233"/>
            <a:ext cx="5140112" cy="4253962"/>
          </a:xfrm>
          <a:prstGeom prst="rect">
            <a:avLst/>
          </a:prstGeom>
          <a:noFill/>
          <a:ln>
            <a:round/>
            <a:headEnd/>
            <a:tailEnd/>
          </a:ln>
        </p:spPr>
        <p:txBody>
          <a:bodyPr wrap="none" lIns="93167" tIns="46583" rIns="93167" bIns="46583" anchor="ctr"/>
          <a:lstStyle/>
          <a:p>
            <a:endParaRPr lang="en-US" dirty="0"/>
          </a:p>
        </p:txBody>
      </p:sp>
    </p:spTree>
    <p:extLst>
      <p:ext uri="{BB962C8B-B14F-4D97-AF65-F5344CB8AC3E}">
        <p14:creationId xmlns:p14="http://schemas.microsoft.com/office/powerpoint/2010/main" val="228825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18</a:t>
            </a:fld>
            <a:endParaRPr lang="en-US"/>
          </a:p>
        </p:txBody>
      </p:sp>
    </p:spTree>
    <p:extLst>
      <p:ext uri="{BB962C8B-B14F-4D97-AF65-F5344CB8AC3E}">
        <p14:creationId xmlns:p14="http://schemas.microsoft.com/office/powerpoint/2010/main" val="105862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166F399D-6FA4-4DAB-AAB6-0AAF5421FD63}" type="slidenum">
              <a:rPr kumimoji="0" lang="en-GB" sz="1200" b="0" i="0" u="none" strike="noStrike" kern="1200" cap="none" spc="0" normalizeH="0" baseline="0" noProof="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23</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
        <p:nvSpPr>
          <p:cNvPr id="73729" name="Rectangle 1"/>
          <p:cNvSpPr txBox="1">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73730" name="Rectangle 2"/>
          <p:cNvSpPr txBox="1">
            <a:spLocks noGrp="1" noChangeArrowheads="1"/>
          </p:cNvSpPr>
          <p:nvPr>
            <p:ph type="body" idx="1"/>
          </p:nvPr>
        </p:nvSpPr>
        <p:spPr bwMode="auto">
          <a:xfrm>
            <a:off x="701359" y="4416108"/>
            <a:ext cx="5607684" cy="4185606"/>
          </a:xfrm>
          <a:prstGeom prst="rect">
            <a:avLst/>
          </a:prstGeom>
          <a:noFill/>
          <a:ln>
            <a:round/>
            <a:headEnd/>
            <a:tailEnd/>
          </a:ln>
        </p:spPr>
        <p:txBody>
          <a:bodyPr wrap="none" lIns="93167" tIns="46583" rIns="93167" bIns="46583" anchor="ctr"/>
          <a:lstStyle/>
          <a:p>
            <a:endParaRPr lang="en-US" dirty="0"/>
          </a:p>
        </p:txBody>
      </p:sp>
    </p:spTree>
    <p:extLst>
      <p:ext uri="{BB962C8B-B14F-4D97-AF65-F5344CB8AC3E}">
        <p14:creationId xmlns:p14="http://schemas.microsoft.com/office/powerpoint/2010/main" val="39826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24</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51131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FA8068F-08BA-4281-9B31-ABC23C39463A}" type="slidenum">
              <a:rPr kumimoji="0" lang="en-GB" sz="1200" b="0" i="0" u="none" strike="noStrike" kern="1200" cap="none" spc="0" normalizeH="0" baseline="0" noProof="0" smtClean="0">
                <a:ln>
                  <a:noFill/>
                </a:ln>
                <a:solidFill>
                  <a:prstClr val="white"/>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25</a:t>
            </a:fld>
            <a:endParaRPr kumimoji="0" lang="en-GB" sz="1200" b="0" i="0" u="none" strike="noStrike" kern="1200" cap="none" spc="0" normalizeH="0" baseline="0" noProof="0" dirty="0">
              <a:ln>
                <a:noFill/>
              </a:ln>
              <a:solidFill>
                <a:prstClr val="white"/>
              </a:solidFill>
              <a:effectLst/>
              <a:uLnTx/>
              <a:uFillTx/>
              <a:latin typeface="Times New Roman" pitchFamily="18" charset="0"/>
              <a:ea typeface="Arial Unicode MS" pitchFamily="34" charset="-128"/>
            </a:endParaRPr>
          </a:p>
        </p:txBody>
      </p:sp>
      <p:sp>
        <p:nvSpPr>
          <p:cNvPr id="57347" name="Rectangle 1"/>
          <p:cNvSpPr>
            <a:spLocks noGrp="1" noRot="1" noChangeAspect="1" noChangeArrowheads="1" noTextEdit="1"/>
          </p:cNvSpPr>
          <p:nvPr>
            <p:ph type="sldImg"/>
          </p:nvPr>
        </p:nvSpPr>
        <p:spPr>
          <a:xfrm>
            <a:off x="773113" y="674688"/>
            <a:ext cx="5099050" cy="3825875"/>
          </a:xfrm>
          <a:ln/>
        </p:spPr>
      </p:sp>
      <p:sp>
        <p:nvSpPr>
          <p:cNvPr id="57348" name="Rectangle 2"/>
          <p:cNvSpPr>
            <a:spLocks noGrp="1" noChangeArrowheads="1"/>
          </p:cNvSpPr>
          <p:nvPr>
            <p:ph type="body" idx="1"/>
          </p:nvPr>
        </p:nvSpPr>
        <p:spPr>
          <a:xfrm>
            <a:off x="672136" y="4275914"/>
            <a:ext cx="5374031" cy="4051190"/>
          </a:xfrm>
          <a:noFill/>
          <a:ln/>
        </p:spPr>
        <p:txBody>
          <a:bodyPr wrap="none" lIns="89807" tIns="44903" rIns="89807" bIns="44903" anchor="ctr"/>
          <a:lstStyle/>
          <a:p>
            <a:endParaRPr lang="en-US" dirty="0"/>
          </a:p>
        </p:txBody>
      </p:sp>
    </p:spTree>
    <p:extLst>
      <p:ext uri="{BB962C8B-B14F-4D97-AF65-F5344CB8AC3E}">
        <p14:creationId xmlns:p14="http://schemas.microsoft.com/office/powerpoint/2010/main" val="4250211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26</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2054151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fld id="{EB24E4AF-4517-49DF-8A7D-019203E994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65832" rtl="0" eaLnBrk="1" fontAlgn="base" latinLnBrk="0" hangingPunct="1">
                <a:lnSpc>
                  <a:spcPct val="100000"/>
                </a:lnSpc>
                <a:spcBef>
                  <a:spcPct val="0"/>
                </a:spcBef>
                <a:spcAft>
                  <a:spcPct val="0"/>
                </a:spcAft>
                <a:buClr>
                  <a:srgbClr val="000000"/>
                </a:buClr>
                <a:buSzPct val="45000"/>
                <a:buFont typeface="Wingdings" pitchFamily="2" charset="2"/>
                <a:buNone/>
                <a:tabLst>
                  <a:tab pos="737699" algn="l"/>
                  <a:tab pos="1475398" algn="l"/>
                  <a:tab pos="2213097" algn="l"/>
                  <a:tab pos="2950797" algn="l"/>
                </a:tabLst>
                <a:defRPr/>
              </a:pPr>
              <a:t>27</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29787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7523" name="Rectangle 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dirty="0"/>
              <a:t>Click to edit Master subtitle style</a:t>
            </a:r>
          </a:p>
        </p:txBody>
      </p:sp>
      <p:sp>
        <p:nvSpPr>
          <p:cNvPr id="8" name="Rectangle 7"/>
          <p:cNvSpPr>
            <a:spLocks noGrp="1" noChangeArrowheads="1"/>
          </p:cNvSpPr>
          <p:nvPr>
            <p:ph type="sldNum" sz="quarter" idx="10"/>
          </p:nvPr>
        </p:nvSpPr>
        <p:spPr>
          <a:xfrm>
            <a:off x="6553201" y="6246813"/>
            <a:ext cx="2133600" cy="476250"/>
          </a:xfrm>
        </p:spPr>
        <p:txBody>
          <a:bodyPr/>
          <a:lstStyle>
            <a:lvl1pPr>
              <a:defRPr/>
            </a:lvl1pPr>
          </a:lstStyle>
          <a:p>
            <a:pPr>
              <a:defRPr/>
            </a:pPr>
            <a:fld id="{606178D7-40B0-4ED7-99BD-178AC90B0CDE}" type="slidenum">
              <a:rPr lang="en-US"/>
              <a:pPr>
                <a:defRPr/>
              </a:pPr>
              <a:t>‹#›</a:t>
            </a:fld>
            <a:endParaRPr lang="en-US" dirty="0"/>
          </a:p>
        </p:txBody>
      </p:sp>
      <p:sp>
        <p:nvSpPr>
          <p:cNvPr id="2" name="Title 1">
            <a:extLst>
              <a:ext uri="{FF2B5EF4-FFF2-40B4-BE49-F238E27FC236}">
                <a16:creationId xmlns:a16="http://schemas.microsoft.com/office/drawing/2014/main" id="{A4D552F0-C2DB-4A1D-825D-CE0B0EC202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115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sldNum" sz="quarter" idx="10"/>
          </p:nvPr>
        </p:nvSpPr>
        <p:spPr>
          <a:ln/>
        </p:spPr>
        <p:txBody>
          <a:bodyPr/>
          <a:lstStyle>
            <a:lvl1pPr>
              <a:defRPr/>
            </a:lvl1pPr>
          </a:lstStyle>
          <a:p>
            <a:fld id="{F36C87F6-986D-49E6-AF40-1B3A1EE8064D}" type="slidenum">
              <a:rPr lang="en-US" smtClean="0"/>
              <a:t>‹#›</a:t>
            </a:fld>
            <a:endParaRPr lang="en-US"/>
          </a:p>
        </p:txBody>
      </p:sp>
    </p:spTree>
    <p:extLst>
      <p:ext uri="{BB962C8B-B14F-4D97-AF65-F5344CB8AC3E}">
        <p14:creationId xmlns:p14="http://schemas.microsoft.com/office/powerpoint/2010/main" val="125958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650BAFE-F8A4-4A85-8298-DF75229E9E3B}" type="slidenum">
              <a:rPr lang="en-US" smtClean="0">
                <a:solidFill>
                  <a:srgbClr val="000000"/>
                </a:solidFill>
              </a:rPr>
              <a:pPr/>
              <a:t>‹#›</a:t>
            </a:fld>
            <a:endParaRPr lang="en-US" dirty="0">
              <a:solidFill>
                <a:srgbClr val="000000"/>
              </a:solidFill>
            </a:endParaRPr>
          </a:p>
        </p:txBody>
      </p:sp>
      <p:pic>
        <p:nvPicPr>
          <p:cNvPr id="10"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000" y="6038603"/>
            <a:ext cx="2256312" cy="819397"/>
          </a:xfrm>
          <a:prstGeom prst="rect">
            <a:avLst/>
          </a:prstGeom>
          <a:noFill/>
          <a:ln w="9525">
            <a:noFill/>
            <a:round/>
            <a:headEnd/>
            <a:tailEnd/>
          </a:ln>
          <a:effectLst/>
        </p:spPr>
      </p:pic>
    </p:spTree>
    <p:extLst>
      <p:ext uri="{BB962C8B-B14F-4D97-AF65-F5344CB8AC3E}">
        <p14:creationId xmlns:p14="http://schemas.microsoft.com/office/powerpoint/2010/main" val="4939142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EF281DB7-0CEE-443F-B889-800430E73E19}"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746458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29B9B14-AAAB-4258-B7ED-F99C593708B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64402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9C0B989-0E5B-4CE9-A60F-397D69C3B84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247230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0A41CD2-B740-4645-8FD4-47FC35D35EF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880430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A62327-8E69-49BA-846B-A2C75C77F6A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226731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D83D5AA-3C24-4D7E-A60E-9AF656E3A82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080856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927E5C6-39D0-4567-9DCF-034DADCEE88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960594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172200"/>
            <a:ext cx="9144000" cy="530225"/>
          </a:xfrm>
          <a:prstGeom prst="rect">
            <a:avLst/>
          </a:prstGeom>
          <a:noFill/>
          <a:ln w="9525">
            <a:noFill/>
            <a:miter lim="800000"/>
            <a:headEnd/>
            <a:tailEnd/>
          </a:ln>
        </p:spPr>
      </p:pic>
      <p:sp>
        <p:nvSpPr>
          <p:cNvPr id="5" name="Line 6"/>
          <p:cNvSpPr>
            <a:spLocks noChangeShapeType="1"/>
          </p:cNvSpPr>
          <p:nvPr/>
        </p:nvSpPr>
        <p:spPr bwMode="auto">
          <a:xfrm>
            <a:off x="1312863" y="1905000"/>
            <a:ext cx="0" cy="457200"/>
          </a:xfrm>
          <a:prstGeom prst="line">
            <a:avLst/>
          </a:prstGeom>
          <a:noFill/>
          <a:ln w="76200">
            <a:solidFill>
              <a:srgbClr val="0B1F65"/>
            </a:solidFill>
            <a:round/>
            <a:headEnd/>
            <a:tailEnd/>
          </a:ln>
          <a:effectLst/>
        </p:spPr>
        <p:txBody>
          <a:bodyPr wrap="none" anchor="ctr"/>
          <a:lstStyle/>
          <a:p>
            <a:pPr defTabSz="914400">
              <a:lnSpc>
                <a:spcPct val="100000"/>
              </a:lnSpc>
              <a:buClrTx/>
              <a:buSzTx/>
              <a:buFontTx/>
              <a:buNone/>
              <a:defRPr/>
            </a:pPr>
            <a:endParaRPr lang="en-US" sz="1000" dirty="0">
              <a:solidFill>
                <a:srgbClr val="000000"/>
              </a:solidFill>
            </a:endParaRPr>
          </a:p>
        </p:txBody>
      </p:sp>
      <p:pic>
        <p:nvPicPr>
          <p:cNvPr id="6" name="Picture 10" descr="FEMA_rev"/>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127750"/>
            <a:ext cx="1828800" cy="628650"/>
          </a:xfrm>
          <a:prstGeom prst="rect">
            <a:avLst/>
          </a:prstGeom>
          <a:noFill/>
          <a:ln w="9525">
            <a:noFill/>
            <a:miter lim="800000"/>
            <a:headEnd/>
            <a:tailEnd/>
          </a:ln>
        </p:spPr>
      </p:pic>
      <p:sp>
        <p:nvSpPr>
          <p:cNvPr id="408580" name="Rectangle 4"/>
          <p:cNvSpPr>
            <a:spLocks noGrp="1" noChangeArrowheads="1"/>
          </p:cNvSpPr>
          <p:nvPr>
            <p:ph type="subTitle" idx="1"/>
          </p:nvPr>
        </p:nvSpPr>
        <p:spPr>
          <a:xfrm>
            <a:off x="1477963" y="2743200"/>
            <a:ext cx="6191250" cy="2971800"/>
          </a:xfrm>
        </p:spPr>
        <p:txBody>
          <a:bodyPr/>
          <a:lstStyle>
            <a:lvl1pPr>
              <a:defRPr/>
            </a:lvl1pPr>
            <a:lvl2pPr marL="452438" lvl="1" indent="-215900">
              <a:defRPr/>
            </a:lvl2pPr>
            <a:lvl3pPr marL="566738" lvl="2" indent="0">
              <a:defRPr/>
            </a:lvl3pPr>
          </a:lstStyle>
          <a:p>
            <a:r>
              <a:rPr lang="en-US"/>
              <a:t>Click to edit Master text style</a:t>
            </a:r>
          </a:p>
          <a:p>
            <a:pPr lvl="1"/>
            <a:r>
              <a:rPr lang="en-US"/>
              <a:t>Second level</a:t>
            </a:r>
          </a:p>
          <a:p>
            <a:pPr lvl="2"/>
            <a:r>
              <a:rPr lang="en-US"/>
              <a:t> Third Level</a:t>
            </a:r>
          </a:p>
        </p:txBody>
      </p:sp>
      <p:sp>
        <p:nvSpPr>
          <p:cNvPr id="408581" name="Rectangle 5"/>
          <p:cNvSpPr>
            <a:spLocks noGrp="1" noChangeArrowheads="1"/>
          </p:cNvSpPr>
          <p:nvPr>
            <p:ph type="ctrTitle"/>
          </p:nvPr>
        </p:nvSpPr>
        <p:spPr>
          <a:xfrm>
            <a:off x="1477963" y="1219200"/>
            <a:ext cx="6191250" cy="1143000"/>
          </a:xfrm>
        </p:spPr>
        <p:txBody>
          <a:bodyPr tIns="45720" bIns="45720"/>
          <a:lstStyle>
            <a:lvl1pPr>
              <a:defRPr/>
            </a:lvl1pPr>
          </a:lstStyle>
          <a:p>
            <a:r>
              <a:rPr lang="en-US"/>
              <a:t>Click to edit Master title style</a:t>
            </a:r>
          </a:p>
        </p:txBody>
      </p:sp>
    </p:spTree>
    <p:extLst>
      <p:ext uri="{BB962C8B-B14F-4D97-AF65-F5344CB8AC3E}">
        <p14:creationId xmlns:p14="http://schemas.microsoft.com/office/powerpoint/2010/main" val="14113583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5495" y="107576"/>
            <a:ext cx="7906310" cy="838200"/>
          </a:xfrm>
        </p:spPr>
        <p:txBody>
          <a:bodyPr anchor="ct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19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57200"/>
            <a:ext cx="21145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457200"/>
            <a:ext cx="61912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sldNum" sz="quarter" idx="10"/>
          </p:nvPr>
        </p:nvSpPr>
        <p:spPr>
          <a:ln/>
        </p:spPr>
        <p:txBody>
          <a:bodyPr/>
          <a:lstStyle>
            <a:lvl1pPr>
              <a:defRPr/>
            </a:lvl1pPr>
          </a:lstStyle>
          <a:p>
            <a:fld id="{F36C87F6-986D-49E6-AF40-1B3A1EE8064D}" type="slidenum">
              <a:rPr lang="en-US" smtClean="0"/>
              <a:t>‹#›</a:t>
            </a:fld>
            <a:endParaRPr lang="en-US"/>
          </a:p>
        </p:txBody>
      </p:sp>
    </p:spTree>
    <p:extLst>
      <p:ext uri="{BB962C8B-B14F-4D97-AF65-F5344CB8AC3E}">
        <p14:creationId xmlns:p14="http://schemas.microsoft.com/office/powerpoint/2010/main" val="23710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799438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633413" y="1524000"/>
            <a:ext cx="3968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563" y="1524000"/>
            <a:ext cx="3970337"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07520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440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3352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5" y="381000"/>
            <a:ext cx="8296275" cy="838200"/>
          </a:xfrm>
        </p:spPr>
        <p:txBody>
          <a:bodyPr/>
          <a:lstStyle/>
          <a:p>
            <a:r>
              <a:rPr lang="en-US"/>
              <a:t>Click to edit Master title style</a:t>
            </a:r>
          </a:p>
        </p:txBody>
      </p:sp>
      <p:sp>
        <p:nvSpPr>
          <p:cNvPr id="3" name="Content Placeholder 2"/>
          <p:cNvSpPr>
            <a:spLocks noGrp="1"/>
          </p:cNvSpPr>
          <p:nvPr>
            <p:ph sz="half" idx="1"/>
          </p:nvPr>
        </p:nvSpPr>
        <p:spPr>
          <a:xfrm>
            <a:off x="633413" y="1524000"/>
            <a:ext cx="396875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54563" y="1524000"/>
            <a:ext cx="397033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54563" y="3695700"/>
            <a:ext cx="397033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09114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26411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172200"/>
            <a:ext cx="9144000" cy="530225"/>
          </a:xfrm>
          <a:prstGeom prst="rect">
            <a:avLst/>
          </a:prstGeom>
          <a:noFill/>
          <a:ln w="9525">
            <a:noFill/>
            <a:miter lim="800000"/>
            <a:headEnd/>
            <a:tailEnd/>
          </a:ln>
        </p:spPr>
      </p:pic>
      <p:sp>
        <p:nvSpPr>
          <p:cNvPr id="5" name="Line 6"/>
          <p:cNvSpPr>
            <a:spLocks noChangeShapeType="1"/>
          </p:cNvSpPr>
          <p:nvPr/>
        </p:nvSpPr>
        <p:spPr bwMode="auto">
          <a:xfrm>
            <a:off x="1312863" y="1905000"/>
            <a:ext cx="0" cy="457200"/>
          </a:xfrm>
          <a:prstGeom prst="line">
            <a:avLst/>
          </a:prstGeom>
          <a:noFill/>
          <a:ln w="76200">
            <a:solidFill>
              <a:srgbClr val="0B1F65"/>
            </a:solidFill>
            <a:round/>
            <a:headEnd/>
            <a:tailEnd/>
          </a:ln>
          <a:effectLst/>
        </p:spPr>
        <p:txBody>
          <a:bodyPr wrap="none" anchor="ctr"/>
          <a:lstStyle/>
          <a:p>
            <a:pPr defTabSz="914400">
              <a:lnSpc>
                <a:spcPct val="100000"/>
              </a:lnSpc>
              <a:buClrTx/>
              <a:buSzTx/>
              <a:buFontTx/>
              <a:buNone/>
              <a:defRPr/>
            </a:pPr>
            <a:endParaRPr lang="en-US" sz="1000" dirty="0">
              <a:solidFill>
                <a:srgbClr val="000000"/>
              </a:solidFill>
              <a:ea typeface="+mn-ea"/>
              <a:cs typeface="+mn-cs"/>
            </a:endParaRPr>
          </a:p>
        </p:txBody>
      </p:sp>
      <p:pic>
        <p:nvPicPr>
          <p:cNvPr id="6" name="Picture 10" descr="FEMA_rev"/>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127750"/>
            <a:ext cx="1828800" cy="628650"/>
          </a:xfrm>
          <a:prstGeom prst="rect">
            <a:avLst/>
          </a:prstGeom>
          <a:noFill/>
          <a:ln w="9525">
            <a:noFill/>
            <a:miter lim="800000"/>
            <a:headEnd/>
            <a:tailEnd/>
          </a:ln>
        </p:spPr>
      </p:pic>
      <p:sp>
        <p:nvSpPr>
          <p:cNvPr id="408580" name="Rectangle 4"/>
          <p:cNvSpPr>
            <a:spLocks noGrp="1" noChangeArrowheads="1"/>
          </p:cNvSpPr>
          <p:nvPr>
            <p:ph type="subTitle" idx="1"/>
          </p:nvPr>
        </p:nvSpPr>
        <p:spPr>
          <a:xfrm>
            <a:off x="1477963" y="2743200"/>
            <a:ext cx="6191250" cy="2971800"/>
          </a:xfrm>
        </p:spPr>
        <p:txBody>
          <a:bodyPr/>
          <a:lstStyle>
            <a:lvl1pPr>
              <a:defRPr/>
            </a:lvl1pPr>
            <a:lvl2pPr marL="452438" lvl="1" indent="-215900">
              <a:defRPr/>
            </a:lvl2pPr>
            <a:lvl3pPr marL="566738" lvl="2" indent="0">
              <a:defRPr/>
            </a:lvl3pPr>
          </a:lstStyle>
          <a:p>
            <a:r>
              <a:rPr lang="en-US"/>
              <a:t>Click to edit Master text style</a:t>
            </a:r>
          </a:p>
          <a:p>
            <a:pPr lvl="1"/>
            <a:r>
              <a:rPr lang="en-US"/>
              <a:t>Second level</a:t>
            </a:r>
          </a:p>
          <a:p>
            <a:pPr lvl="2"/>
            <a:r>
              <a:rPr lang="en-US"/>
              <a:t> Third Level</a:t>
            </a:r>
          </a:p>
        </p:txBody>
      </p:sp>
      <p:sp>
        <p:nvSpPr>
          <p:cNvPr id="408581" name="Rectangle 5"/>
          <p:cNvSpPr>
            <a:spLocks noGrp="1" noChangeArrowheads="1"/>
          </p:cNvSpPr>
          <p:nvPr>
            <p:ph type="ctrTitle"/>
          </p:nvPr>
        </p:nvSpPr>
        <p:spPr>
          <a:xfrm>
            <a:off x="1477963" y="1219200"/>
            <a:ext cx="6191250" cy="1143000"/>
          </a:xfrm>
        </p:spPr>
        <p:txBody>
          <a:bodyPr tIns="45720" bIns="45720"/>
          <a:lstStyle>
            <a:lvl1pPr>
              <a:defRPr/>
            </a:lvl1pPr>
          </a:lstStyle>
          <a:p>
            <a:r>
              <a:rPr lang="en-US"/>
              <a:t>Click to edit Master title style</a:t>
            </a:r>
          </a:p>
        </p:txBody>
      </p:sp>
    </p:spTree>
    <p:extLst>
      <p:ext uri="{BB962C8B-B14F-4D97-AF65-F5344CB8AC3E}">
        <p14:creationId xmlns:p14="http://schemas.microsoft.com/office/powerpoint/2010/main" val="7727462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5495" y="107576"/>
            <a:ext cx="7906310" cy="838200"/>
          </a:xfrm>
        </p:spPr>
        <p:txBody>
          <a:bodyPr anchor="ct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7004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573012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633413" y="1524000"/>
            <a:ext cx="3968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563" y="1524000"/>
            <a:ext cx="3970337"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46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idx="10"/>
          </p:nvPr>
        </p:nvSpPr>
        <p:spPr/>
        <p:txBody>
          <a:bodyPr/>
          <a:lstStyle>
            <a:lvl1pPr>
              <a:defRPr/>
            </a:lvl1pPr>
          </a:lstStyle>
          <a:p>
            <a:fld id="{2BDE2D02-EC79-4EC1-9254-9570B9F367A3}" type="slidenum">
              <a:rPr lang="en-GB"/>
              <a:pPr/>
              <a:t>‹#›</a:t>
            </a:fld>
            <a:endParaRPr lang="en-GB" dirty="0"/>
          </a:p>
        </p:txBody>
      </p:sp>
    </p:spTree>
    <p:extLst>
      <p:ext uri="{BB962C8B-B14F-4D97-AF65-F5344CB8AC3E}">
        <p14:creationId xmlns:p14="http://schemas.microsoft.com/office/powerpoint/2010/main" val="1624166258"/>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75994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6430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5" y="381000"/>
            <a:ext cx="8296275" cy="838200"/>
          </a:xfrm>
        </p:spPr>
        <p:txBody>
          <a:bodyPr/>
          <a:lstStyle/>
          <a:p>
            <a:r>
              <a:rPr lang="en-US"/>
              <a:t>Click to edit Master title style</a:t>
            </a:r>
          </a:p>
        </p:txBody>
      </p:sp>
      <p:sp>
        <p:nvSpPr>
          <p:cNvPr id="3" name="Content Placeholder 2"/>
          <p:cNvSpPr>
            <a:spLocks noGrp="1"/>
          </p:cNvSpPr>
          <p:nvPr>
            <p:ph sz="half" idx="1"/>
          </p:nvPr>
        </p:nvSpPr>
        <p:spPr>
          <a:xfrm>
            <a:off x="633413" y="1524000"/>
            <a:ext cx="396875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54563" y="1524000"/>
            <a:ext cx="397033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54563" y="3695700"/>
            <a:ext cx="397033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70915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7760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Line 6"/>
          <p:cNvSpPr>
            <a:spLocks noChangeShapeType="1"/>
          </p:cNvSpPr>
          <p:nvPr/>
        </p:nvSpPr>
        <p:spPr bwMode="auto">
          <a:xfrm>
            <a:off x="1312863" y="1905000"/>
            <a:ext cx="0" cy="457200"/>
          </a:xfrm>
          <a:prstGeom prst="line">
            <a:avLst/>
          </a:prstGeom>
          <a:noFill/>
          <a:ln w="76200">
            <a:solidFill>
              <a:srgbClr val="0B1F65"/>
            </a:solidFill>
            <a:round/>
            <a:headEnd/>
            <a:tailEnd/>
          </a:ln>
          <a:effectLst/>
        </p:spPr>
        <p:txBody>
          <a:bodyPr wrap="none" anchor="ctr"/>
          <a:lstStyle/>
          <a:p>
            <a:pPr defTabSz="914400">
              <a:lnSpc>
                <a:spcPct val="100000"/>
              </a:lnSpc>
              <a:buClrTx/>
              <a:buSzTx/>
              <a:buFontTx/>
              <a:buNone/>
              <a:defRPr/>
            </a:pPr>
            <a:endParaRPr lang="en-US" sz="1000" dirty="0">
              <a:solidFill>
                <a:srgbClr val="000000"/>
              </a:solidFill>
              <a:ea typeface="+mn-ea"/>
              <a:cs typeface="+mn-cs"/>
            </a:endParaRPr>
          </a:p>
        </p:txBody>
      </p:sp>
      <p:sp>
        <p:nvSpPr>
          <p:cNvPr id="408580" name="Rectangle 4"/>
          <p:cNvSpPr>
            <a:spLocks noGrp="1" noChangeArrowheads="1"/>
          </p:cNvSpPr>
          <p:nvPr>
            <p:ph type="subTitle" idx="1"/>
          </p:nvPr>
        </p:nvSpPr>
        <p:spPr>
          <a:xfrm>
            <a:off x="1477963" y="2743200"/>
            <a:ext cx="6191250" cy="2971800"/>
          </a:xfrm>
        </p:spPr>
        <p:txBody>
          <a:bodyPr/>
          <a:lstStyle>
            <a:lvl1pPr>
              <a:defRPr/>
            </a:lvl1pPr>
            <a:lvl2pPr marL="452438" lvl="1" indent="-215900">
              <a:defRPr/>
            </a:lvl2pPr>
            <a:lvl3pPr marL="566738" lvl="2" indent="0">
              <a:defRPr/>
            </a:lvl3pPr>
          </a:lstStyle>
          <a:p>
            <a:r>
              <a:rPr lang="en-US"/>
              <a:t>Click to edit Master text style</a:t>
            </a:r>
          </a:p>
          <a:p>
            <a:pPr lvl="1"/>
            <a:r>
              <a:rPr lang="en-US"/>
              <a:t>Second level</a:t>
            </a:r>
          </a:p>
          <a:p>
            <a:pPr lvl="2"/>
            <a:r>
              <a:rPr lang="en-US"/>
              <a:t> Third Level</a:t>
            </a:r>
          </a:p>
        </p:txBody>
      </p:sp>
      <p:sp>
        <p:nvSpPr>
          <p:cNvPr id="408581" name="Rectangle 5"/>
          <p:cNvSpPr>
            <a:spLocks noGrp="1" noChangeArrowheads="1"/>
          </p:cNvSpPr>
          <p:nvPr>
            <p:ph type="ctrTitle"/>
          </p:nvPr>
        </p:nvSpPr>
        <p:spPr>
          <a:xfrm>
            <a:off x="1477963" y="1219200"/>
            <a:ext cx="6191250" cy="1143000"/>
          </a:xfrm>
        </p:spPr>
        <p:txBody>
          <a:bodyPr tIns="45720" bIns="45720"/>
          <a:lstStyle>
            <a:lvl1pPr>
              <a:defRPr/>
            </a:lvl1pPr>
          </a:lstStyle>
          <a:p>
            <a:r>
              <a:rPr lang="en-US"/>
              <a:t>Click to edit Master title style</a:t>
            </a:r>
          </a:p>
        </p:txBody>
      </p:sp>
    </p:spTree>
    <p:extLst>
      <p:ext uri="{BB962C8B-B14F-4D97-AF65-F5344CB8AC3E}">
        <p14:creationId xmlns:p14="http://schemas.microsoft.com/office/powerpoint/2010/main" val="31839072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8358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385090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3413" y="1524000"/>
            <a:ext cx="3968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563" y="1524000"/>
            <a:ext cx="3970337"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3259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5556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7586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idx="10"/>
          </p:nvPr>
        </p:nvSpPr>
        <p:spPr/>
        <p:txBody>
          <a:bodyPr/>
          <a:lstStyle>
            <a:lvl1pPr>
              <a:defRPr/>
            </a:lvl1pPr>
          </a:lstStyle>
          <a:p>
            <a:fld id="{8DA67091-EC1A-4818-AF08-9B92B689C93F}" type="slidenum">
              <a:rPr lang="en-GB"/>
              <a:pPr/>
              <a:t>‹#›</a:t>
            </a:fld>
            <a:endParaRPr lang="en-GB" dirty="0"/>
          </a:p>
        </p:txBody>
      </p:sp>
    </p:spTree>
    <p:extLst>
      <p:ext uri="{BB962C8B-B14F-4D97-AF65-F5344CB8AC3E}">
        <p14:creationId xmlns:p14="http://schemas.microsoft.com/office/powerpoint/2010/main" val="2594538355"/>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2229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47923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84371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4550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381000"/>
            <a:ext cx="2074862"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2275" y="381000"/>
            <a:ext cx="6075363"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6913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5" y="381000"/>
            <a:ext cx="8296275" cy="838200"/>
          </a:xfrm>
        </p:spPr>
        <p:txBody>
          <a:bodyPr/>
          <a:lstStyle/>
          <a:p>
            <a:r>
              <a:rPr lang="en-US"/>
              <a:t>Click to edit Master title style</a:t>
            </a:r>
          </a:p>
        </p:txBody>
      </p:sp>
      <p:sp>
        <p:nvSpPr>
          <p:cNvPr id="3" name="Content Placeholder 2"/>
          <p:cNvSpPr>
            <a:spLocks noGrp="1"/>
          </p:cNvSpPr>
          <p:nvPr>
            <p:ph sz="half" idx="1"/>
          </p:nvPr>
        </p:nvSpPr>
        <p:spPr>
          <a:xfrm>
            <a:off x="633413" y="1524000"/>
            <a:ext cx="396875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54563" y="1524000"/>
            <a:ext cx="397033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54563" y="3695700"/>
            <a:ext cx="397033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4493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5427" y="576556"/>
            <a:ext cx="7733145" cy="434606"/>
          </a:xfrm>
        </p:spPr>
        <p:txBody>
          <a:bodyPr lIns="0" tIns="0" rIns="0" bIns="0"/>
          <a:lstStyle>
            <a:lvl1pPr>
              <a:defRPr sz="2824"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1" y="6377940"/>
            <a:ext cx="2926079" cy="153888"/>
          </a:xfrm>
          <a:prstGeom prst="rect">
            <a:avLst/>
          </a:prstGeom>
        </p:spPr>
        <p:txBody>
          <a:bodyPr lIns="0" tIns="0" rIns="0" bIns="0"/>
          <a:lstStyle>
            <a:lvl1pPr algn="ctr">
              <a:defRPr>
                <a:solidFill>
                  <a:schemeClr val="tx1">
                    <a:tint val="75000"/>
                  </a:schemeClr>
                </a:solidFill>
              </a:defRPr>
            </a:lvl1pPr>
          </a:lstStyle>
          <a:p>
            <a:pPr defTabSz="914400">
              <a:lnSpc>
                <a:spcPct val="100000"/>
              </a:lnSpc>
              <a:buClrTx/>
              <a:buSzTx/>
              <a:buFontTx/>
              <a:buNone/>
            </a:pPr>
            <a:endParaRPr sz="1000" dirty="0">
              <a:solidFill>
                <a:prstClr val="black">
                  <a:tint val="75000"/>
                </a:prstClr>
              </a:solidFill>
              <a:ea typeface="+mn-ea"/>
              <a:cs typeface="+mn-cs"/>
            </a:endParaRPr>
          </a:p>
        </p:txBody>
      </p:sp>
      <p:sp>
        <p:nvSpPr>
          <p:cNvPr id="5" name="Holder 5"/>
          <p:cNvSpPr>
            <a:spLocks noGrp="1"/>
          </p:cNvSpPr>
          <p:nvPr>
            <p:ph type="dt" sz="half" idx="6"/>
          </p:nvPr>
        </p:nvSpPr>
        <p:spPr>
          <a:xfrm>
            <a:off x="457200" y="6377940"/>
            <a:ext cx="2103120" cy="153888"/>
          </a:xfrm>
          <a:prstGeom prst="rect">
            <a:avLst/>
          </a:prstGeom>
        </p:spPr>
        <p:txBody>
          <a:bodyPr lIns="0" tIns="0" rIns="0" bIns="0"/>
          <a:lstStyle>
            <a:lvl1pPr algn="l">
              <a:defRPr>
                <a:solidFill>
                  <a:schemeClr val="tx1">
                    <a:tint val="75000"/>
                  </a:schemeClr>
                </a:solidFill>
              </a:defRPr>
            </a:lvl1pPr>
          </a:lstStyle>
          <a:p>
            <a:pPr defTabSz="914400">
              <a:lnSpc>
                <a:spcPct val="100000"/>
              </a:lnSpc>
              <a:buClrTx/>
              <a:buSzTx/>
              <a:buFontTx/>
              <a:buNone/>
            </a:pPr>
            <a:fld id="{36761B44-482A-41A4-A31B-448B935BB299}" type="datetime1">
              <a:rPr lang="en-US" sz="1000" smtClean="0">
                <a:solidFill>
                  <a:prstClr val="black">
                    <a:tint val="75000"/>
                  </a:prstClr>
                </a:solidFill>
                <a:ea typeface="+mn-ea"/>
                <a:cs typeface="+mn-cs"/>
              </a:rPr>
              <a:pPr defTabSz="914400">
                <a:lnSpc>
                  <a:spcPct val="100000"/>
                </a:lnSpc>
                <a:buClrTx/>
                <a:buSzTx/>
                <a:buFontTx/>
                <a:buNone/>
              </a:pPr>
              <a:t>8/1/2018</a:t>
            </a:fld>
            <a:endParaRPr lang="en-US" sz="1000" dirty="0">
              <a:solidFill>
                <a:prstClr val="black">
                  <a:tint val="75000"/>
                </a:prstClr>
              </a:solidFill>
              <a:ea typeface="+mn-ea"/>
              <a:cs typeface="+mn-cs"/>
            </a:endParaRPr>
          </a:p>
        </p:txBody>
      </p:sp>
      <p:sp>
        <p:nvSpPr>
          <p:cNvPr id="6" name="Holder 6"/>
          <p:cNvSpPr>
            <a:spLocks noGrp="1"/>
          </p:cNvSpPr>
          <p:nvPr>
            <p:ph type="sldNum" sz="quarter" idx="7"/>
          </p:nvPr>
        </p:nvSpPr>
        <p:spPr>
          <a:xfrm>
            <a:off x="7873424" y="6499412"/>
            <a:ext cx="854940" cy="244362"/>
          </a:xfrm>
          <a:prstGeom prst="rect">
            <a:avLst/>
          </a:prstGeom>
        </p:spPr>
        <p:txBody>
          <a:bodyPr lIns="0" tIns="0" rIns="0" bIns="0"/>
          <a:lstStyle>
            <a:lvl1pPr>
              <a:defRPr sz="1588" b="0" i="0">
                <a:solidFill>
                  <a:schemeClr val="tx1"/>
                </a:solidFill>
                <a:latin typeface="Arial"/>
                <a:cs typeface="Arial"/>
              </a:defRPr>
            </a:lvl1pPr>
          </a:lstStyle>
          <a:p>
            <a:pPr marL="11206" defTabSz="914400">
              <a:lnSpc>
                <a:spcPct val="100000"/>
              </a:lnSpc>
              <a:buClrTx/>
              <a:buSzTx/>
              <a:buFontTx/>
              <a:buNone/>
            </a:pPr>
            <a:r>
              <a:rPr lang="en-US" dirty="0">
                <a:solidFill>
                  <a:prstClr val="black"/>
                </a:solidFill>
                <a:ea typeface="+mn-ea"/>
              </a:rPr>
              <a:t>Slide</a:t>
            </a:r>
            <a:r>
              <a:rPr lang="en-US" spc="-9" dirty="0">
                <a:solidFill>
                  <a:prstClr val="black"/>
                </a:solidFill>
                <a:ea typeface="+mn-ea"/>
              </a:rPr>
              <a:t> </a:t>
            </a:r>
            <a:fld id="{81D60167-4931-47E6-BA6A-407CBD079E47}" type="slidenum">
              <a:rPr smtClean="0">
                <a:solidFill>
                  <a:prstClr val="black"/>
                </a:solidFill>
                <a:ea typeface="+mn-ea"/>
              </a:rPr>
              <a:pPr marL="11206" defTabSz="914400">
                <a:lnSpc>
                  <a:spcPct val="100000"/>
                </a:lnSpc>
                <a:buClrTx/>
                <a:buSzTx/>
                <a:buFontTx/>
                <a:buNone/>
              </a:pPr>
              <a:t>‹#›</a:t>
            </a:fld>
            <a:endParaRPr dirty="0">
              <a:solidFill>
                <a:prstClr val="black"/>
              </a:solidFill>
              <a:ea typeface="+mn-ea"/>
            </a:endParaRPr>
          </a:p>
        </p:txBody>
      </p:sp>
    </p:spTree>
    <p:extLst>
      <p:ext uri="{BB962C8B-B14F-4D97-AF65-F5344CB8AC3E}">
        <p14:creationId xmlns:p14="http://schemas.microsoft.com/office/powerpoint/2010/main" val="15995594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idx="10"/>
          </p:nvPr>
        </p:nvSpPr>
        <p:spPr/>
        <p:txBody>
          <a:bodyPr/>
          <a:lstStyle>
            <a:lvl1pPr>
              <a:defRPr/>
            </a:lvl1pPr>
          </a:lstStyle>
          <a:p>
            <a:fld id="{11BE3C3C-F021-44C0-B5E3-7DF0CFEC55F7}" type="slidenum">
              <a:rPr lang="en-GB"/>
              <a:pPr/>
              <a:t>‹#›</a:t>
            </a:fld>
            <a:endParaRPr lang="en-GB" dirty="0"/>
          </a:p>
        </p:txBody>
      </p:sp>
    </p:spTree>
    <p:extLst>
      <p:ext uri="{BB962C8B-B14F-4D97-AF65-F5344CB8AC3E}">
        <p14:creationId xmlns:p14="http://schemas.microsoft.com/office/powerpoint/2010/main" val="3618996835"/>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idx="10"/>
          </p:nvPr>
        </p:nvSpPr>
        <p:spPr/>
        <p:txBody>
          <a:bodyPr/>
          <a:lstStyle>
            <a:lvl1pPr>
              <a:defRPr/>
            </a:lvl1pPr>
          </a:lstStyle>
          <a:p>
            <a:fld id="{FF28B10A-F996-4624-9FBE-126413C0CEBF}" type="slidenum">
              <a:rPr lang="en-GB"/>
              <a:pPr/>
              <a:t>‹#›</a:t>
            </a:fld>
            <a:endParaRPr lang="en-GB" dirty="0"/>
          </a:p>
        </p:txBody>
      </p:sp>
    </p:spTree>
    <p:extLst>
      <p:ext uri="{BB962C8B-B14F-4D97-AF65-F5344CB8AC3E}">
        <p14:creationId xmlns:p14="http://schemas.microsoft.com/office/powerpoint/2010/main" val="436827755"/>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a:defRPr/>
            </a:lvl1pPr>
          </a:lstStyle>
          <a:p>
            <a:fld id="{AE07CF05-7206-4D20-8FB4-06AF8DCC677C}" type="slidenum">
              <a:rPr lang="en-GB"/>
              <a:pPr/>
              <a:t>‹#›</a:t>
            </a:fld>
            <a:endParaRPr lang="en-GB" dirty="0"/>
          </a:p>
        </p:txBody>
      </p:sp>
    </p:spTree>
    <p:extLst>
      <p:ext uri="{BB962C8B-B14F-4D97-AF65-F5344CB8AC3E}">
        <p14:creationId xmlns:p14="http://schemas.microsoft.com/office/powerpoint/2010/main" val="346850391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a:defRPr/>
            </a:lvl1pPr>
          </a:lstStyle>
          <a:p>
            <a:fld id="{9DE92403-60E4-4A1D-B952-D99B3BA27C8F}" type="slidenum">
              <a:rPr lang="en-GB"/>
              <a:pPr/>
              <a:t>‹#›</a:t>
            </a:fld>
            <a:endParaRPr lang="en-GB" dirty="0"/>
          </a:p>
        </p:txBody>
      </p:sp>
    </p:spTree>
    <p:extLst>
      <p:ext uri="{BB962C8B-B14F-4D97-AF65-F5344CB8AC3E}">
        <p14:creationId xmlns:p14="http://schemas.microsoft.com/office/powerpoint/2010/main" val="3337435647"/>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95400"/>
            <a:ext cx="4151313"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4713" y="1295400"/>
            <a:ext cx="41529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idx="10"/>
          </p:nvPr>
        </p:nvSpPr>
        <p:spPr/>
        <p:txBody>
          <a:bodyPr/>
          <a:lstStyle>
            <a:lvl1pPr>
              <a:defRPr/>
            </a:lvl1pPr>
          </a:lstStyle>
          <a:p>
            <a:fld id="{86F5725E-DD22-4A0F-8285-9046EAC05BA8}" type="slidenum">
              <a:rPr lang="en-GB"/>
              <a:pPr/>
              <a:t>‹#›</a:t>
            </a:fld>
            <a:endParaRPr lang="en-GB" dirty="0"/>
          </a:p>
        </p:txBody>
      </p:sp>
    </p:spTree>
    <p:extLst>
      <p:ext uri="{BB962C8B-B14F-4D97-AF65-F5344CB8AC3E}">
        <p14:creationId xmlns:p14="http://schemas.microsoft.com/office/powerpoint/2010/main" val="3430407425"/>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idx="10"/>
          </p:nvPr>
        </p:nvSpPr>
        <p:spPr/>
        <p:txBody>
          <a:bodyPr/>
          <a:lstStyle>
            <a:lvl1pPr>
              <a:defRPr/>
            </a:lvl1pPr>
          </a:lstStyle>
          <a:p>
            <a:fld id="{D880E991-8F5E-4070-8BA7-CC8BCAE6F5C1}" type="slidenum">
              <a:rPr lang="en-GB"/>
              <a:pPr/>
              <a:t>‹#›</a:t>
            </a:fld>
            <a:endParaRPr lang="en-GB" dirty="0"/>
          </a:p>
        </p:txBody>
      </p:sp>
    </p:spTree>
    <p:extLst>
      <p:ext uri="{BB962C8B-B14F-4D97-AF65-F5344CB8AC3E}">
        <p14:creationId xmlns:p14="http://schemas.microsoft.com/office/powerpoint/2010/main" val="3636104652"/>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idx="10"/>
          </p:nvPr>
        </p:nvSpPr>
        <p:spPr/>
        <p:txBody>
          <a:bodyPr/>
          <a:lstStyle>
            <a:lvl1pPr>
              <a:defRPr/>
            </a:lvl1pPr>
          </a:lstStyle>
          <a:p>
            <a:fld id="{F35E74F9-493D-4DE8-B4B4-699A47B5F08D}" type="slidenum">
              <a:rPr lang="en-GB"/>
              <a:pPr/>
              <a:t>‹#›</a:t>
            </a:fld>
            <a:endParaRPr lang="en-GB" dirty="0"/>
          </a:p>
        </p:txBody>
      </p:sp>
    </p:spTree>
    <p:extLst>
      <p:ext uri="{BB962C8B-B14F-4D97-AF65-F5344CB8AC3E}">
        <p14:creationId xmlns:p14="http://schemas.microsoft.com/office/powerpoint/2010/main" val="2214125658"/>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38BD5D6D-CB2D-4EED-8CCC-8AD61756D534}" type="slidenum">
              <a:rPr lang="en-GB"/>
              <a:pPr/>
              <a:t>‹#›</a:t>
            </a:fld>
            <a:endParaRPr lang="en-GB" dirty="0"/>
          </a:p>
        </p:txBody>
      </p:sp>
    </p:spTree>
    <p:extLst>
      <p:ext uri="{BB962C8B-B14F-4D97-AF65-F5344CB8AC3E}">
        <p14:creationId xmlns:p14="http://schemas.microsoft.com/office/powerpoint/2010/main" val="903924154"/>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fld id="{2FF221FB-DB92-4F43-8562-F34CBD2D25A9}" type="slidenum">
              <a:rPr lang="en-GB"/>
              <a:pPr/>
              <a:t>‹#›</a:t>
            </a:fld>
            <a:endParaRPr lang="en-GB" dirty="0"/>
          </a:p>
        </p:txBody>
      </p:sp>
    </p:spTree>
    <p:extLst>
      <p:ext uri="{BB962C8B-B14F-4D97-AF65-F5344CB8AC3E}">
        <p14:creationId xmlns:p14="http://schemas.microsoft.com/office/powerpoint/2010/main" val="31644750"/>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fld id="{B013E1D2-7C42-428D-97F3-3B8A0F129D32}" type="slidenum">
              <a:rPr lang="en-GB"/>
              <a:pPr/>
              <a:t>‹#›</a:t>
            </a:fld>
            <a:endParaRPr lang="en-GB" dirty="0"/>
          </a:p>
        </p:txBody>
      </p:sp>
    </p:spTree>
    <p:extLst>
      <p:ext uri="{BB962C8B-B14F-4D97-AF65-F5344CB8AC3E}">
        <p14:creationId xmlns:p14="http://schemas.microsoft.com/office/powerpoint/2010/main" val="4183879321"/>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idx="10"/>
          </p:nvPr>
        </p:nvSpPr>
        <p:spPr/>
        <p:txBody>
          <a:bodyPr/>
          <a:lstStyle>
            <a:lvl1pPr>
              <a:defRPr/>
            </a:lvl1pPr>
          </a:lstStyle>
          <a:p>
            <a:fld id="{30600CDF-B0B9-42A5-98A5-9249B978AC5E}" type="slidenum">
              <a:rPr lang="en-GB"/>
              <a:pPr/>
              <a:t>‹#›</a:t>
            </a:fld>
            <a:endParaRPr lang="en-GB" dirty="0"/>
          </a:p>
        </p:txBody>
      </p:sp>
    </p:spTree>
    <p:extLst>
      <p:ext uri="{BB962C8B-B14F-4D97-AF65-F5344CB8AC3E}">
        <p14:creationId xmlns:p14="http://schemas.microsoft.com/office/powerpoint/2010/main" val="689349958"/>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2112963"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04800"/>
            <a:ext cx="61912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idx="10"/>
          </p:nvPr>
        </p:nvSpPr>
        <p:spPr/>
        <p:txBody>
          <a:bodyPr/>
          <a:lstStyle>
            <a:lvl1pPr>
              <a:defRPr/>
            </a:lvl1pPr>
          </a:lstStyle>
          <a:p>
            <a:fld id="{BA35FAA5-A6D7-4C12-B7B2-D5F3BA9BCD22}" type="slidenum">
              <a:rPr lang="en-GB"/>
              <a:pPr/>
              <a:t>‹#›</a:t>
            </a:fld>
            <a:endParaRPr lang="en-GB" dirty="0"/>
          </a:p>
        </p:txBody>
      </p:sp>
    </p:spTree>
    <p:extLst>
      <p:ext uri="{BB962C8B-B14F-4D97-AF65-F5344CB8AC3E}">
        <p14:creationId xmlns:p14="http://schemas.microsoft.com/office/powerpoint/2010/main" val="1224083938"/>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6613" cy="760413"/>
          </a:xfrm>
        </p:spPr>
        <p:txBody>
          <a:bodyPr/>
          <a:lstStyle/>
          <a:p>
            <a:r>
              <a:rPr lang="en-US"/>
              <a:t>Click to edit Master title style</a:t>
            </a:r>
          </a:p>
        </p:txBody>
      </p:sp>
      <p:sp>
        <p:nvSpPr>
          <p:cNvPr id="3" name="Table Placeholder 2"/>
          <p:cNvSpPr>
            <a:spLocks noGrp="1"/>
          </p:cNvSpPr>
          <p:nvPr>
            <p:ph type="tbl" idx="1"/>
          </p:nvPr>
        </p:nvSpPr>
        <p:spPr>
          <a:xfrm>
            <a:off x="381000" y="1295400"/>
            <a:ext cx="8456613" cy="4419600"/>
          </a:xfrm>
        </p:spPr>
        <p:txBody>
          <a:bodyPr/>
          <a:lstStyle/>
          <a:p>
            <a:endParaRPr lang="en-US" dirty="0"/>
          </a:p>
        </p:txBody>
      </p:sp>
      <p:sp>
        <p:nvSpPr>
          <p:cNvPr id="4" name="Slide Number Placeholder 3"/>
          <p:cNvSpPr>
            <a:spLocks noGrp="1"/>
          </p:cNvSpPr>
          <p:nvPr>
            <p:ph type="sldNum" idx="10"/>
          </p:nvPr>
        </p:nvSpPr>
        <p:spPr>
          <a:xfrm>
            <a:off x="7620000" y="6477000"/>
            <a:ext cx="1370013" cy="303213"/>
          </a:xfrm>
        </p:spPr>
        <p:txBody>
          <a:bodyPr/>
          <a:lstStyle>
            <a:lvl1pPr>
              <a:defRPr/>
            </a:lvl1pPr>
          </a:lstStyle>
          <a:p>
            <a:fld id="{AAF58518-7714-4EF6-AD6B-3F522D2F9DA3}" type="slidenum">
              <a:rPr lang="en-GB"/>
              <a:pPr/>
              <a:t>‹#›</a:t>
            </a:fld>
            <a:endParaRPr lang="en-GB" dirty="0"/>
          </a:p>
        </p:txBody>
      </p:sp>
    </p:spTree>
    <p:extLst>
      <p:ext uri="{BB962C8B-B14F-4D97-AF65-F5344CB8AC3E}">
        <p14:creationId xmlns:p14="http://schemas.microsoft.com/office/powerpoint/2010/main" val="2194329229"/>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5427" y="576556"/>
            <a:ext cx="7733145" cy="434606"/>
          </a:xfrm>
        </p:spPr>
        <p:txBody>
          <a:bodyPr lIns="0" tIns="0" rIns="0" bIns="0"/>
          <a:lstStyle>
            <a:lvl1pPr>
              <a:defRPr sz="2824"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1" y="6377940"/>
            <a:ext cx="2926079" cy="215444"/>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a typeface="Arial Unicode MS"/>
              <a:cs typeface="Arial Unicode MS"/>
            </a:endParaRPr>
          </a:p>
        </p:txBody>
      </p:sp>
      <p:sp>
        <p:nvSpPr>
          <p:cNvPr id="5" name="Holder 5"/>
          <p:cNvSpPr>
            <a:spLocks noGrp="1"/>
          </p:cNvSpPr>
          <p:nvPr>
            <p:ph type="dt" sz="half" idx="6"/>
          </p:nvPr>
        </p:nvSpPr>
        <p:spPr>
          <a:xfrm>
            <a:off x="457200" y="6377940"/>
            <a:ext cx="2103120" cy="215444"/>
          </a:xfrm>
          <a:prstGeom prst="rect">
            <a:avLst/>
          </a:prstGeom>
        </p:spPr>
        <p:txBody>
          <a:bodyPr lIns="0" tIns="0" rIns="0" bIns="0"/>
          <a:lstStyle>
            <a:lvl1pPr algn="l">
              <a:defRPr>
                <a:solidFill>
                  <a:schemeClr val="tx1">
                    <a:tint val="75000"/>
                  </a:schemeClr>
                </a:solidFill>
              </a:defRPr>
            </a:lvl1pPr>
          </a:lstStyle>
          <a:p>
            <a:endParaRPr lang="en-US" dirty="0">
              <a:solidFill>
                <a:prstClr val="black">
                  <a:tint val="75000"/>
                </a:prstClr>
              </a:solidFill>
              <a:ea typeface="Arial Unicode MS"/>
              <a:cs typeface="Arial Unicode MS"/>
            </a:endParaRPr>
          </a:p>
        </p:txBody>
      </p:sp>
      <p:sp>
        <p:nvSpPr>
          <p:cNvPr id="6" name="Holder 6"/>
          <p:cNvSpPr>
            <a:spLocks noGrp="1"/>
          </p:cNvSpPr>
          <p:nvPr>
            <p:ph type="sldNum" sz="quarter" idx="7"/>
          </p:nvPr>
        </p:nvSpPr>
        <p:spPr/>
        <p:txBody>
          <a:bodyPr lIns="0" tIns="0" rIns="0" bIns="0"/>
          <a:lstStyle>
            <a:lvl1pPr>
              <a:defRPr sz="1588" b="0" i="0">
                <a:solidFill>
                  <a:schemeClr val="tx1"/>
                </a:solidFill>
                <a:latin typeface="Arial"/>
                <a:cs typeface="Arial"/>
              </a:defRPr>
            </a:lvl1pPr>
          </a:lstStyle>
          <a:p>
            <a:pPr marL="11206"/>
            <a:r>
              <a:rPr lang="en-US" dirty="0">
                <a:solidFill>
                  <a:prstClr val="black"/>
                </a:solidFill>
              </a:rPr>
              <a:t>Slide</a:t>
            </a:r>
            <a:r>
              <a:rPr lang="en-US" spc="-9" dirty="0">
                <a:solidFill>
                  <a:prstClr val="black"/>
                </a:solidFill>
              </a:rPr>
              <a:t> </a:t>
            </a:r>
            <a:fld id="{81D60167-4931-47E6-BA6A-407CBD079E47}" type="slidenum">
              <a:rPr smtClean="0">
                <a:solidFill>
                  <a:prstClr val="black"/>
                </a:solidFill>
              </a:rPr>
              <a:pPr marL="11206"/>
              <a:t>‹#›</a:t>
            </a:fld>
            <a:endParaRPr dirty="0">
              <a:solidFill>
                <a:prstClr val="black"/>
              </a:solidFill>
            </a:endParaRPr>
          </a:p>
        </p:txBody>
      </p:sp>
    </p:spTree>
    <p:extLst>
      <p:ext uri="{BB962C8B-B14F-4D97-AF65-F5344CB8AC3E}">
        <p14:creationId xmlns:p14="http://schemas.microsoft.com/office/powerpoint/2010/main" val="425372691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idx="10"/>
          </p:nvPr>
        </p:nvSpPr>
        <p:spPr/>
        <p:txBody>
          <a:bodyPr/>
          <a:lstStyle>
            <a:lvl1pPr>
              <a:defRPr/>
            </a:lvl1pPr>
          </a:lstStyle>
          <a:p>
            <a:fld id="{3E3B870C-7C61-48E4-B50C-B54340D6A283}" type="slidenum">
              <a:rPr lang="en-GB"/>
              <a:pPr/>
              <a:t>‹#›</a:t>
            </a:fld>
            <a:endParaRPr lang="en-GB" dirty="0"/>
          </a:p>
        </p:txBody>
      </p:sp>
    </p:spTree>
    <p:extLst>
      <p:ext uri="{BB962C8B-B14F-4D97-AF65-F5344CB8AC3E}">
        <p14:creationId xmlns:p14="http://schemas.microsoft.com/office/powerpoint/2010/main" val="3048591"/>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Line 6"/>
          <p:cNvSpPr>
            <a:spLocks noChangeShapeType="1"/>
          </p:cNvSpPr>
          <p:nvPr/>
        </p:nvSpPr>
        <p:spPr bwMode="auto">
          <a:xfrm>
            <a:off x="1312863" y="1905000"/>
            <a:ext cx="0" cy="457200"/>
          </a:xfrm>
          <a:prstGeom prst="line">
            <a:avLst/>
          </a:prstGeom>
          <a:noFill/>
          <a:ln w="76200">
            <a:solidFill>
              <a:srgbClr val="0B1F65"/>
            </a:solidFill>
            <a:round/>
            <a:headEnd/>
            <a:tailEnd/>
          </a:ln>
          <a:effectLst/>
        </p:spPr>
        <p:txBody>
          <a:bodyPr wrap="none" anchor="ctr"/>
          <a:lstStyle/>
          <a:p>
            <a:pPr defTabSz="914400">
              <a:lnSpc>
                <a:spcPct val="100000"/>
              </a:lnSpc>
              <a:buClrTx/>
              <a:buSzTx/>
              <a:buFontTx/>
              <a:buNone/>
              <a:defRPr/>
            </a:pPr>
            <a:endParaRPr lang="en-US" sz="1000" dirty="0">
              <a:solidFill>
                <a:srgbClr val="000000"/>
              </a:solidFill>
            </a:endParaRPr>
          </a:p>
        </p:txBody>
      </p:sp>
      <p:sp>
        <p:nvSpPr>
          <p:cNvPr id="408580" name="Rectangle 4"/>
          <p:cNvSpPr>
            <a:spLocks noGrp="1" noChangeArrowheads="1"/>
          </p:cNvSpPr>
          <p:nvPr>
            <p:ph type="subTitle" idx="1"/>
          </p:nvPr>
        </p:nvSpPr>
        <p:spPr>
          <a:xfrm>
            <a:off x="1477963" y="2743200"/>
            <a:ext cx="6191250" cy="2971800"/>
          </a:xfrm>
        </p:spPr>
        <p:txBody>
          <a:bodyPr/>
          <a:lstStyle>
            <a:lvl1pPr>
              <a:defRPr/>
            </a:lvl1pPr>
            <a:lvl2pPr marL="452438" lvl="1" indent="-215900">
              <a:defRPr/>
            </a:lvl2pPr>
            <a:lvl3pPr marL="566738" lvl="2" indent="0">
              <a:defRPr/>
            </a:lvl3pPr>
          </a:lstStyle>
          <a:p>
            <a:r>
              <a:rPr lang="en-US"/>
              <a:t>Click to edit Master text style</a:t>
            </a:r>
          </a:p>
          <a:p>
            <a:pPr lvl="1"/>
            <a:r>
              <a:rPr lang="en-US"/>
              <a:t>Second level</a:t>
            </a:r>
          </a:p>
          <a:p>
            <a:pPr lvl="2"/>
            <a:r>
              <a:rPr lang="en-US"/>
              <a:t> Third Level</a:t>
            </a:r>
          </a:p>
        </p:txBody>
      </p:sp>
      <p:sp>
        <p:nvSpPr>
          <p:cNvPr id="408581" name="Rectangle 5"/>
          <p:cNvSpPr>
            <a:spLocks noGrp="1" noChangeArrowheads="1"/>
          </p:cNvSpPr>
          <p:nvPr>
            <p:ph type="ctrTitle"/>
          </p:nvPr>
        </p:nvSpPr>
        <p:spPr>
          <a:xfrm>
            <a:off x="1477963" y="1219200"/>
            <a:ext cx="6191250" cy="1143000"/>
          </a:xfrm>
        </p:spPr>
        <p:txBody>
          <a:bodyPr tIns="45720" bIns="45720"/>
          <a:lstStyle>
            <a:lvl1pPr>
              <a:defRPr/>
            </a:lvl1pPr>
          </a:lstStyle>
          <a:p>
            <a:r>
              <a:rPr lang="en-US"/>
              <a:t>Click to edit Master title style</a:t>
            </a:r>
          </a:p>
        </p:txBody>
      </p:sp>
    </p:spTree>
    <p:extLst>
      <p:ext uri="{BB962C8B-B14F-4D97-AF65-F5344CB8AC3E}">
        <p14:creationId xmlns:p14="http://schemas.microsoft.com/office/powerpoint/2010/main" val="24351693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bwMode="auto">
          <a:xfrm>
            <a:off x="304800" y="5924550"/>
            <a:ext cx="2095500" cy="857250"/>
          </a:xfrm>
          <a:prstGeom prst="rect">
            <a:avLst/>
          </a:prstGeom>
          <a:solidFill>
            <a:schemeClr val="bg1"/>
          </a:solidFill>
          <a:ln w="9525" cap="flat" cmpd="sng" algn="ctr">
            <a:noFill/>
            <a:prstDash val="solid"/>
            <a:round/>
            <a:headEnd type="none" w="med" len="med"/>
            <a:tailEnd type="triangle" w="med" len="med"/>
          </a:ln>
          <a:effectLst/>
        </p:spPr>
        <p:txBody>
          <a:bodyPr vert="horz" wrap="square" lIns="0" tIns="45713" rIns="91427" bIns="45713" numCol="1" rtlCol="0" anchor="t" anchorCtr="0" compatLnSpc="1">
            <a:prstTxWarp prst="textNoShape">
              <a:avLst/>
            </a:prstTxWarp>
          </a:bodyPr>
          <a:lstStyle/>
          <a:p>
            <a:pPr defTabSz="914400">
              <a:lnSpc>
                <a:spcPct val="100000"/>
              </a:lnSpc>
              <a:buClrTx/>
              <a:buSzTx/>
              <a:buFontTx/>
              <a:buNone/>
            </a:pPr>
            <a:endParaRPr lang="en-US" sz="1000" dirty="0">
              <a:solidFill>
                <a:srgbClr val="000000"/>
              </a:solidFill>
            </a:endParaRPr>
          </a:p>
        </p:txBody>
      </p:sp>
    </p:spTree>
    <p:extLst>
      <p:ext uri="{BB962C8B-B14F-4D97-AF65-F5344CB8AC3E}">
        <p14:creationId xmlns:p14="http://schemas.microsoft.com/office/powerpoint/2010/main" val="231387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312299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3413" y="1524000"/>
            <a:ext cx="3968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563" y="1524000"/>
            <a:ext cx="3970337"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0152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44412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90072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3679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26976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8961258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4706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idx="10"/>
          </p:nvPr>
        </p:nvSpPr>
        <p:spPr/>
        <p:txBody>
          <a:bodyPr/>
          <a:lstStyle>
            <a:lvl1pPr>
              <a:defRPr/>
            </a:lvl1pPr>
          </a:lstStyle>
          <a:p>
            <a:fld id="{3E0BD394-539F-4CFF-8954-4077F8AD130F}" type="slidenum">
              <a:rPr lang="en-GB"/>
              <a:pPr/>
              <a:t>‹#›</a:t>
            </a:fld>
            <a:endParaRPr lang="en-GB" dirty="0"/>
          </a:p>
        </p:txBody>
      </p:sp>
    </p:spTree>
    <p:extLst>
      <p:ext uri="{BB962C8B-B14F-4D97-AF65-F5344CB8AC3E}">
        <p14:creationId xmlns:p14="http://schemas.microsoft.com/office/powerpoint/2010/main" val="2324875169"/>
      </p:ext>
    </p:extLst>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381000"/>
            <a:ext cx="2074862"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2275" y="381000"/>
            <a:ext cx="6075363"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02403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5" y="381000"/>
            <a:ext cx="8296275" cy="838200"/>
          </a:xfrm>
        </p:spPr>
        <p:txBody>
          <a:bodyPr/>
          <a:lstStyle/>
          <a:p>
            <a:r>
              <a:rPr lang="en-US"/>
              <a:t>Click to edit Master title style</a:t>
            </a:r>
          </a:p>
        </p:txBody>
      </p:sp>
      <p:sp>
        <p:nvSpPr>
          <p:cNvPr id="3" name="Content Placeholder 2"/>
          <p:cNvSpPr>
            <a:spLocks noGrp="1"/>
          </p:cNvSpPr>
          <p:nvPr>
            <p:ph sz="half" idx="1"/>
          </p:nvPr>
        </p:nvSpPr>
        <p:spPr>
          <a:xfrm>
            <a:off x="633413" y="1524000"/>
            <a:ext cx="396875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54563" y="1524000"/>
            <a:ext cx="397033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54563" y="3695700"/>
            <a:ext cx="397033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100964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05/20/2013</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5182D4-6420-4EBD-B461-1654F67AAB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24035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05/20/2013</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5182D4-6420-4EBD-B461-1654F67AAB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9373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05/20/2013</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5182D4-6420-4EBD-B461-1654F67AAB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01410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05/20/2013</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5182D4-6420-4EBD-B461-1654F67AAB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61581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05/20/2013</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A5182D4-6420-4EBD-B461-1654F67AAB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08082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05/20/2013</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A5182D4-6420-4EBD-B461-1654F67AAB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4235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05/20/2013</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A5182D4-6420-4EBD-B461-1654F67AAB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94181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05/20/2013</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5182D4-6420-4EBD-B461-1654F67AAB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0551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idx="10"/>
          </p:nvPr>
        </p:nvSpPr>
        <p:spPr/>
        <p:txBody>
          <a:bodyPr/>
          <a:lstStyle>
            <a:lvl1pPr>
              <a:defRPr/>
            </a:lvl1pPr>
          </a:lstStyle>
          <a:p>
            <a:fld id="{D6F84743-5DD9-48CD-AEE9-8A6C510E997A}" type="slidenum">
              <a:rPr lang="en-GB"/>
              <a:pPr/>
              <a:t>‹#›</a:t>
            </a:fld>
            <a:endParaRPr lang="en-GB" dirty="0"/>
          </a:p>
        </p:txBody>
      </p:sp>
    </p:spTree>
    <p:extLst>
      <p:ext uri="{BB962C8B-B14F-4D97-AF65-F5344CB8AC3E}">
        <p14:creationId xmlns:p14="http://schemas.microsoft.com/office/powerpoint/2010/main" val="1406044209"/>
      </p:ext>
    </p:extLst>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05/20/2013</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5182D4-6420-4EBD-B461-1654F67AAB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0661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05/20/2013</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5182D4-6420-4EBD-B461-1654F67AAB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133101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05/20/2013</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5182D4-6420-4EBD-B461-1654F67AAB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5586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323D8EE1-35EC-4AF7-97ED-5476E1778376}" type="slidenum">
              <a:rPr lang="en-GB"/>
              <a:pPr/>
              <a:t>‹#›</a:t>
            </a:fld>
            <a:endParaRPr lang="en-GB" dirty="0"/>
          </a:p>
        </p:txBody>
      </p:sp>
    </p:spTree>
    <p:extLst>
      <p:ext uri="{BB962C8B-B14F-4D97-AF65-F5344CB8AC3E}">
        <p14:creationId xmlns:p14="http://schemas.microsoft.com/office/powerpoint/2010/main" val="6371112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fld id="{91F34193-3050-4711-BFD1-4AD030FDC43A}" type="slidenum">
              <a:rPr lang="en-GB"/>
              <a:pPr/>
              <a:t>‹#›</a:t>
            </a:fld>
            <a:endParaRPr lang="en-GB" dirty="0"/>
          </a:p>
        </p:txBody>
      </p:sp>
    </p:spTree>
    <p:extLst>
      <p:ext uri="{BB962C8B-B14F-4D97-AF65-F5344CB8AC3E}">
        <p14:creationId xmlns:p14="http://schemas.microsoft.com/office/powerpoint/2010/main" val="9840213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p:cNvSpPr>
            <a:spLocks noGrp="1" noChangeArrowheads="1"/>
          </p:cNvSpPr>
          <p:nvPr>
            <p:ph type="sldNum" sz="quarter" idx="10"/>
          </p:nvPr>
        </p:nvSpPr>
        <p:spPr>
          <a:ln/>
        </p:spPr>
        <p:txBody>
          <a:bodyPr/>
          <a:lstStyle>
            <a:lvl1pPr>
              <a:defRPr/>
            </a:lvl1pPr>
          </a:lstStyle>
          <a:p>
            <a:fld id="{F36C87F6-986D-49E6-AF40-1B3A1EE8064D}" type="slidenum">
              <a:rPr lang="en-US" smtClean="0"/>
              <a:t>‹#›</a:t>
            </a:fld>
            <a:endParaRPr lang="en-US"/>
          </a:p>
        </p:txBody>
      </p:sp>
    </p:spTree>
    <p:extLst>
      <p:ext uri="{BB962C8B-B14F-4D97-AF65-F5344CB8AC3E}">
        <p14:creationId xmlns:p14="http://schemas.microsoft.com/office/powerpoint/2010/main" val="235519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fld id="{E1B6478F-4F87-4EA5-AFA9-19141CED7637}" type="slidenum">
              <a:rPr lang="en-GB"/>
              <a:pPr/>
              <a:t>‹#›</a:t>
            </a:fld>
            <a:endParaRPr lang="en-GB" dirty="0"/>
          </a:p>
        </p:txBody>
      </p:sp>
    </p:spTree>
    <p:extLst>
      <p:ext uri="{BB962C8B-B14F-4D97-AF65-F5344CB8AC3E}">
        <p14:creationId xmlns:p14="http://schemas.microsoft.com/office/powerpoint/2010/main" val="93524440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idx="10"/>
          </p:nvPr>
        </p:nvSpPr>
        <p:spPr/>
        <p:txBody>
          <a:bodyPr/>
          <a:lstStyle>
            <a:lvl1pPr>
              <a:defRPr/>
            </a:lvl1pPr>
          </a:lstStyle>
          <a:p>
            <a:fld id="{EC7E8899-A9FE-47A9-A5E9-DB886F1BD268}" type="slidenum">
              <a:rPr lang="en-GB"/>
              <a:pPr/>
              <a:t>‹#›</a:t>
            </a:fld>
            <a:endParaRPr lang="en-GB" dirty="0"/>
          </a:p>
        </p:txBody>
      </p:sp>
    </p:spTree>
    <p:extLst>
      <p:ext uri="{BB962C8B-B14F-4D97-AF65-F5344CB8AC3E}">
        <p14:creationId xmlns:p14="http://schemas.microsoft.com/office/powerpoint/2010/main" val="362272126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idx="10"/>
          </p:nvPr>
        </p:nvSpPr>
        <p:spPr/>
        <p:txBody>
          <a:bodyPr/>
          <a:lstStyle>
            <a:lvl1pPr>
              <a:defRPr/>
            </a:lvl1pPr>
          </a:lstStyle>
          <a:p>
            <a:fld id="{64A595E6-EC6F-4810-B5A1-A9C490C0012A}" type="slidenum">
              <a:rPr lang="en-GB"/>
              <a:pPr/>
              <a:t>‹#›</a:t>
            </a:fld>
            <a:endParaRPr lang="en-GB" dirty="0"/>
          </a:p>
        </p:txBody>
      </p:sp>
    </p:spTree>
    <p:extLst>
      <p:ext uri="{BB962C8B-B14F-4D97-AF65-F5344CB8AC3E}">
        <p14:creationId xmlns:p14="http://schemas.microsoft.com/office/powerpoint/2010/main" val="238493865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4875213" cy="1468438"/>
          </a:xfrm>
        </p:spPr>
        <p:txBody>
          <a:bodyPr/>
          <a:lstStyle/>
          <a:p>
            <a:r>
              <a:rPr lang="en-US"/>
              <a:t>Click to edit Master title style</a:t>
            </a:r>
          </a:p>
        </p:txBody>
      </p:sp>
      <p:sp>
        <p:nvSpPr>
          <p:cNvPr id="3" name="Slide Number Placeholder 2"/>
          <p:cNvSpPr>
            <a:spLocks noGrp="1"/>
          </p:cNvSpPr>
          <p:nvPr>
            <p:ph type="sldNum" idx="10"/>
          </p:nvPr>
        </p:nvSpPr>
        <p:spPr>
          <a:xfrm>
            <a:off x="7620000" y="6477000"/>
            <a:ext cx="1370013" cy="303213"/>
          </a:xfrm>
        </p:spPr>
        <p:txBody>
          <a:bodyPr/>
          <a:lstStyle>
            <a:lvl1pPr>
              <a:defRPr/>
            </a:lvl1pPr>
          </a:lstStyle>
          <a:p>
            <a:fld id="{6F0E2956-F9DB-4DAB-BABB-82644E4834AA}" type="slidenum">
              <a:rPr lang="en-GB"/>
              <a:pPr/>
              <a:t>‹#›</a:t>
            </a:fld>
            <a:endParaRPr lang="en-GB" dirty="0"/>
          </a:p>
        </p:txBody>
      </p:sp>
    </p:spTree>
    <p:extLst>
      <p:ext uri="{BB962C8B-B14F-4D97-AF65-F5344CB8AC3E}">
        <p14:creationId xmlns:p14="http://schemas.microsoft.com/office/powerpoint/2010/main" val="328837647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idx="10"/>
          </p:nvPr>
        </p:nvSpPr>
        <p:spPr/>
        <p:txBody>
          <a:bodyPr/>
          <a:lstStyle>
            <a:lvl1pPr>
              <a:defRPr/>
            </a:lvl1pPr>
          </a:lstStyle>
          <a:p>
            <a:fld id="{11BE3C3C-F021-44C0-B5E3-7DF0CFEC55F7}" type="slidenum">
              <a:rPr lang="en-GB"/>
              <a:pPr/>
              <a:t>‹#›</a:t>
            </a:fld>
            <a:endParaRPr lang="en-GB" dirty="0"/>
          </a:p>
        </p:txBody>
      </p:sp>
    </p:spTree>
    <p:extLst>
      <p:ext uri="{BB962C8B-B14F-4D97-AF65-F5344CB8AC3E}">
        <p14:creationId xmlns:p14="http://schemas.microsoft.com/office/powerpoint/2010/main" val="207446174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idx="10"/>
          </p:nvPr>
        </p:nvSpPr>
        <p:spPr/>
        <p:txBody>
          <a:bodyPr/>
          <a:lstStyle>
            <a:lvl1pPr>
              <a:defRPr/>
            </a:lvl1pPr>
          </a:lstStyle>
          <a:p>
            <a:fld id="{FF28B10A-F996-4624-9FBE-126413C0CEBF}" type="slidenum">
              <a:rPr lang="en-GB"/>
              <a:pPr/>
              <a:t>‹#›</a:t>
            </a:fld>
            <a:endParaRPr lang="en-GB" dirty="0"/>
          </a:p>
        </p:txBody>
      </p:sp>
    </p:spTree>
    <p:extLst>
      <p:ext uri="{BB962C8B-B14F-4D97-AF65-F5344CB8AC3E}">
        <p14:creationId xmlns:p14="http://schemas.microsoft.com/office/powerpoint/2010/main" val="87914948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a:defRPr/>
            </a:lvl1pPr>
          </a:lstStyle>
          <a:p>
            <a:fld id="{AE07CF05-7206-4D20-8FB4-06AF8DCC677C}" type="slidenum">
              <a:rPr lang="en-GB"/>
              <a:pPr/>
              <a:t>‹#›</a:t>
            </a:fld>
            <a:endParaRPr lang="en-GB" dirty="0"/>
          </a:p>
        </p:txBody>
      </p:sp>
    </p:spTree>
    <p:extLst>
      <p:ext uri="{BB962C8B-B14F-4D97-AF65-F5344CB8AC3E}">
        <p14:creationId xmlns:p14="http://schemas.microsoft.com/office/powerpoint/2010/main" val="402983157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95400"/>
            <a:ext cx="4151313"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4713" y="1295400"/>
            <a:ext cx="41529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idx="10"/>
          </p:nvPr>
        </p:nvSpPr>
        <p:spPr/>
        <p:txBody>
          <a:bodyPr/>
          <a:lstStyle>
            <a:lvl1pPr>
              <a:defRPr/>
            </a:lvl1pPr>
          </a:lstStyle>
          <a:p>
            <a:fld id="{86F5725E-DD22-4A0F-8285-9046EAC05BA8}" type="slidenum">
              <a:rPr lang="en-GB"/>
              <a:pPr/>
              <a:t>‹#›</a:t>
            </a:fld>
            <a:endParaRPr lang="en-GB" dirty="0"/>
          </a:p>
        </p:txBody>
      </p:sp>
    </p:spTree>
    <p:extLst>
      <p:ext uri="{BB962C8B-B14F-4D97-AF65-F5344CB8AC3E}">
        <p14:creationId xmlns:p14="http://schemas.microsoft.com/office/powerpoint/2010/main" val="215463102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idx="10"/>
          </p:nvPr>
        </p:nvSpPr>
        <p:spPr/>
        <p:txBody>
          <a:bodyPr/>
          <a:lstStyle>
            <a:lvl1pPr>
              <a:defRPr/>
            </a:lvl1pPr>
          </a:lstStyle>
          <a:p>
            <a:fld id="{D880E991-8F5E-4070-8BA7-CC8BCAE6F5C1}" type="slidenum">
              <a:rPr lang="en-GB"/>
              <a:pPr/>
              <a:t>‹#›</a:t>
            </a:fld>
            <a:endParaRPr lang="en-GB" dirty="0"/>
          </a:p>
        </p:txBody>
      </p:sp>
    </p:spTree>
    <p:extLst>
      <p:ext uri="{BB962C8B-B14F-4D97-AF65-F5344CB8AC3E}">
        <p14:creationId xmlns:p14="http://schemas.microsoft.com/office/powerpoint/2010/main" val="281418665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idx="10"/>
          </p:nvPr>
        </p:nvSpPr>
        <p:spPr/>
        <p:txBody>
          <a:bodyPr/>
          <a:lstStyle>
            <a:lvl1pPr>
              <a:defRPr/>
            </a:lvl1pPr>
          </a:lstStyle>
          <a:p>
            <a:fld id="{F35E74F9-493D-4DE8-B4B4-699A47B5F08D}" type="slidenum">
              <a:rPr lang="en-GB"/>
              <a:pPr/>
              <a:t>‹#›</a:t>
            </a:fld>
            <a:endParaRPr lang="en-GB" dirty="0"/>
          </a:p>
        </p:txBody>
      </p:sp>
    </p:spTree>
    <p:extLst>
      <p:ext uri="{BB962C8B-B14F-4D97-AF65-F5344CB8AC3E}">
        <p14:creationId xmlns:p14="http://schemas.microsoft.com/office/powerpoint/2010/main" val="344933251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3001"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97" indent="0">
              <a:buNone/>
              <a:defRPr sz="1350"/>
            </a:lvl2pPr>
            <a:lvl3pPr marL="685994" indent="0">
              <a:buNone/>
              <a:defRPr sz="1200"/>
            </a:lvl3pPr>
            <a:lvl4pPr marL="1028991" indent="0">
              <a:buNone/>
              <a:defRPr sz="1050"/>
            </a:lvl4pPr>
            <a:lvl5pPr marL="1371989" indent="0">
              <a:buNone/>
              <a:defRPr sz="1050"/>
            </a:lvl5pPr>
            <a:lvl6pPr marL="1714986" indent="0">
              <a:buNone/>
              <a:defRPr sz="1050"/>
            </a:lvl6pPr>
            <a:lvl7pPr marL="2057983" indent="0">
              <a:buNone/>
              <a:defRPr sz="1050"/>
            </a:lvl7pPr>
            <a:lvl8pPr marL="2400980" indent="0">
              <a:buNone/>
              <a:defRPr sz="1050"/>
            </a:lvl8pPr>
            <a:lvl9pPr marL="2743977" indent="0">
              <a:buNone/>
              <a:defRPr sz="1050"/>
            </a:lvl9pPr>
          </a:lstStyle>
          <a:p>
            <a:pPr lvl="0"/>
            <a:r>
              <a:rPr lang="en-US"/>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fld id="{F36C87F6-986D-49E6-AF40-1B3A1EE8064D}" type="slidenum">
              <a:rPr lang="en-US" smtClean="0"/>
              <a:t>‹#›</a:t>
            </a:fld>
            <a:endParaRPr lang="en-US"/>
          </a:p>
        </p:txBody>
      </p:sp>
    </p:spTree>
    <p:extLst>
      <p:ext uri="{BB962C8B-B14F-4D97-AF65-F5344CB8AC3E}">
        <p14:creationId xmlns:p14="http://schemas.microsoft.com/office/powerpoint/2010/main" val="192311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38BD5D6D-CB2D-4EED-8CCC-8AD61756D534}" type="slidenum">
              <a:rPr lang="en-GB"/>
              <a:pPr/>
              <a:t>‹#›</a:t>
            </a:fld>
            <a:endParaRPr lang="en-GB" dirty="0"/>
          </a:p>
        </p:txBody>
      </p:sp>
    </p:spTree>
    <p:extLst>
      <p:ext uri="{BB962C8B-B14F-4D97-AF65-F5344CB8AC3E}">
        <p14:creationId xmlns:p14="http://schemas.microsoft.com/office/powerpoint/2010/main" val="392897919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fld id="{2FF221FB-DB92-4F43-8562-F34CBD2D25A9}" type="slidenum">
              <a:rPr lang="en-GB"/>
              <a:pPr/>
              <a:t>‹#›</a:t>
            </a:fld>
            <a:endParaRPr lang="en-GB" dirty="0"/>
          </a:p>
        </p:txBody>
      </p:sp>
    </p:spTree>
    <p:extLst>
      <p:ext uri="{BB962C8B-B14F-4D97-AF65-F5344CB8AC3E}">
        <p14:creationId xmlns:p14="http://schemas.microsoft.com/office/powerpoint/2010/main" val="169803514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fld id="{B013E1D2-7C42-428D-97F3-3B8A0F129D32}" type="slidenum">
              <a:rPr lang="en-GB"/>
              <a:pPr/>
              <a:t>‹#›</a:t>
            </a:fld>
            <a:endParaRPr lang="en-GB" dirty="0"/>
          </a:p>
        </p:txBody>
      </p:sp>
    </p:spTree>
    <p:extLst>
      <p:ext uri="{BB962C8B-B14F-4D97-AF65-F5344CB8AC3E}">
        <p14:creationId xmlns:p14="http://schemas.microsoft.com/office/powerpoint/2010/main" val="339288542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idx="10"/>
          </p:nvPr>
        </p:nvSpPr>
        <p:spPr/>
        <p:txBody>
          <a:bodyPr/>
          <a:lstStyle>
            <a:lvl1pPr>
              <a:defRPr/>
            </a:lvl1pPr>
          </a:lstStyle>
          <a:p>
            <a:fld id="{30600CDF-B0B9-42A5-98A5-9249B978AC5E}" type="slidenum">
              <a:rPr lang="en-GB"/>
              <a:pPr/>
              <a:t>‹#›</a:t>
            </a:fld>
            <a:endParaRPr lang="en-GB" dirty="0"/>
          </a:p>
        </p:txBody>
      </p:sp>
    </p:spTree>
    <p:extLst>
      <p:ext uri="{BB962C8B-B14F-4D97-AF65-F5344CB8AC3E}">
        <p14:creationId xmlns:p14="http://schemas.microsoft.com/office/powerpoint/2010/main" val="242861862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2112963"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04800"/>
            <a:ext cx="61912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idx="10"/>
          </p:nvPr>
        </p:nvSpPr>
        <p:spPr/>
        <p:txBody>
          <a:bodyPr/>
          <a:lstStyle>
            <a:lvl1pPr>
              <a:defRPr/>
            </a:lvl1pPr>
          </a:lstStyle>
          <a:p>
            <a:fld id="{BA35FAA5-A6D7-4C12-B7B2-D5F3BA9BCD22}" type="slidenum">
              <a:rPr lang="en-GB"/>
              <a:pPr/>
              <a:t>‹#›</a:t>
            </a:fld>
            <a:endParaRPr lang="en-GB" dirty="0"/>
          </a:p>
        </p:txBody>
      </p:sp>
    </p:spTree>
    <p:extLst>
      <p:ext uri="{BB962C8B-B14F-4D97-AF65-F5344CB8AC3E}">
        <p14:creationId xmlns:p14="http://schemas.microsoft.com/office/powerpoint/2010/main" val="152128420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6613" cy="760413"/>
          </a:xfrm>
        </p:spPr>
        <p:txBody>
          <a:bodyPr/>
          <a:lstStyle/>
          <a:p>
            <a:r>
              <a:rPr lang="en-US"/>
              <a:t>Click to edit Master title style</a:t>
            </a:r>
          </a:p>
        </p:txBody>
      </p:sp>
      <p:sp>
        <p:nvSpPr>
          <p:cNvPr id="3" name="Table Placeholder 2"/>
          <p:cNvSpPr>
            <a:spLocks noGrp="1"/>
          </p:cNvSpPr>
          <p:nvPr>
            <p:ph type="tbl" idx="1"/>
          </p:nvPr>
        </p:nvSpPr>
        <p:spPr>
          <a:xfrm>
            <a:off x="381000" y="1295400"/>
            <a:ext cx="8456613" cy="4419600"/>
          </a:xfrm>
        </p:spPr>
        <p:txBody>
          <a:bodyPr/>
          <a:lstStyle/>
          <a:p>
            <a:endParaRPr lang="en-US" dirty="0"/>
          </a:p>
        </p:txBody>
      </p:sp>
      <p:sp>
        <p:nvSpPr>
          <p:cNvPr id="4" name="Slide Number Placeholder 3"/>
          <p:cNvSpPr>
            <a:spLocks noGrp="1"/>
          </p:cNvSpPr>
          <p:nvPr>
            <p:ph type="sldNum" idx="10"/>
          </p:nvPr>
        </p:nvSpPr>
        <p:spPr>
          <a:xfrm>
            <a:off x="7620000" y="6477000"/>
            <a:ext cx="1370013" cy="303213"/>
          </a:xfrm>
        </p:spPr>
        <p:txBody>
          <a:bodyPr/>
          <a:lstStyle>
            <a:lvl1pPr>
              <a:defRPr/>
            </a:lvl1pPr>
          </a:lstStyle>
          <a:p>
            <a:fld id="{AAF58518-7714-4EF6-AD6B-3F522D2F9DA3}" type="slidenum">
              <a:rPr lang="en-GB"/>
              <a:pPr/>
              <a:t>‹#›</a:t>
            </a:fld>
            <a:endParaRPr lang="en-GB" dirty="0"/>
          </a:p>
        </p:txBody>
      </p:sp>
    </p:spTree>
    <p:extLst>
      <p:ext uri="{BB962C8B-B14F-4D97-AF65-F5344CB8AC3E}">
        <p14:creationId xmlns:p14="http://schemas.microsoft.com/office/powerpoint/2010/main" val="114706953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5427" y="576556"/>
            <a:ext cx="7733145" cy="434606"/>
          </a:xfrm>
        </p:spPr>
        <p:txBody>
          <a:bodyPr lIns="0" tIns="0" rIns="0" bIns="0"/>
          <a:lstStyle>
            <a:lvl1pPr>
              <a:defRPr sz="2824"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1" y="6377940"/>
            <a:ext cx="2926079" cy="215444"/>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215444"/>
          </a:xfrm>
          <a:prstGeom prst="rect">
            <a:avLst/>
          </a:prstGeom>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588" b="0" i="0">
                <a:solidFill>
                  <a:schemeClr val="tx1"/>
                </a:solidFill>
                <a:latin typeface="Arial"/>
                <a:cs typeface="Arial"/>
              </a:defRPr>
            </a:lvl1pPr>
          </a:lstStyle>
          <a:p>
            <a:pPr marL="11206"/>
            <a:r>
              <a:rPr lang="en-US" dirty="0">
                <a:solidFill>
                  <a:prstClr val="black"/>
                </a:solidFill>
              </a:rPr>
              <a:t>Slide</a:t>
            </a:r>
            <a:r>
              <a:rPr lang="en-US" spc="-9" dirty="0">
                <a:solidFill>
                  <a:prstClr val="black"/>
                </a:solidFill>
              </a:rPr>
              <a:t> </a:t>
            </a:r>
            <a:fld id="{81D60167-4931-47E6-BA6A-407CBD079E47}" type="slidenum">
              <a:rPr smtClean="0">
                <a:solidFill>
                  <a:prstClr val="black"/>
                </a:solidFill>
              </a:rPr>
              <a:pPr marL="11206"/>
              <a:t>‹#›</a:t>
            </a:fld>
            <a:endParaRPr dirty="0">
              <a:solidFill>
                <a:prstClr val="black"/>
              </a:solidFill>
            </a:endParaRPr>
          </a:p>
        </p:txBody>
      </p:sp>
    </p:spTree>
    <p:extLst>
      <p:ext uri="{BB962C8B-B14F-4D97-AF65-F5344CB8AC3E}">
        <p14:creationId xmlns:p14="http://schemas.microsoft.com/office/powerpoint/2010/main" val="25201799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Line 6"/>
          <p:cNvSpPr>
            <a:spLocks noChangeShapeType="1"/>
          </p:cNvSpPr>
          <p:nvPr/>
        </p:nvSpPr>
        <p:spPr bwMode="auto">
          <a:xfrm>
            <a:off x="1312863" y="1905000"/>
            <a:ext cx="0" cy="457200"/>
          </a:xfrm>
          <a:prstGeom prst="line">
            <a:avLst/>
          </a:prstGeom>
          <a:noFill/>
          <a:ln w="76200">
            <a:solidFill>
              <a:srgbClr val="0B1F65"/>
            </a:solidFill>
            <a:round/>
            <a:headEnd/>
            <a:tailEnd/>
          </a:ln>
          <a:effectLst/>
        </p:spPr>
        <p:txBody>
          <a:bodyPr wrap="none" anchor="ctr"/>
          <a:lstStyle/>
          <a:p>
            <a:pPr defTabSz="914400">
              <a:lnSpc>
                <a:spcPct val="100000"/>
              </a:lnSpc>
              <a:buClrTx/>
              <a:buSzTx/>
              <a:buFontTx/>
              <a:buNone/>
              <a:defRPr/>
            </a:pPr>
            <a:endParaRPr lang="en-US" sz="1000" dirty="0">
              <a:solidFill>
                <a:srgbClr val="000000"/>
              </a:solidFill>
              <a:ea typeface="+mn-ea"/>
              <a:cs typeface="+mn-cs"/>
            </a:endParaRPr>
          </a:p>
        </p:txBody>
      </p:sp>
      <p:sp>
        <p:nvSpPr>
          <p:cNvPr id="408580" name="Rectangle 4"/>
          <p:cNvSpPr>
            <a:spLocks noGrp="1" noChangeArrowheads="1"/>
          </p:cNvSpPr>
          <p:nvPr>
            <p:ph type="subTitle" idx="1"/>
          </p:nvPr>
        </p:nvSpPr>
        <p:spPr>
          <a:xfrm>
            <a:off x="1477963" y="2743200"/>
            <a:ext cx="6191250" cy="2971800"/>
          </a:xfrm>
        </p:spPr>
        <p:txBody>
          <a:bodyPr/>
          <a:lstStyle>
            <a:lvl1pPr>
              <a:defRPr/>
            </a:lvl1pPr>
            <a:lvl2pPr marL="452438" lvl="1" indent="-215900">
              <a:defRPr/>
            </a:lvl2pPr>
            <a:lvl3pPr marL="566738" lvl="2" indent="0">
              <a:defRPr/>
            </a:lvl3pPr>
          </a:lstStyle>
          <a:p>
            <a:r>
              <a:rPr lang="en-US"/>
              <a:t>Click to edit Master text style</a:t>
            </a:r>
          </a:p>
          <a:p>
            <a:pPr lvl="1"/>
            <a:r>
              <a:rPr lang="en-US"/>
              <a:t>Second level</a:t>
            </a:r>
          </a:p>
          <a:p>
            <a:pPr lvl="2"/>
            <a:r>
              <a:rPr lang="en-US"/>
              <a:t> Third Level</a:t>
            </a:r>
          </a:p>
        </p:txBody>
      </p:sp>
      <p:sp>
        <p:nvSpPr>
          <p:cNvPr id="408581" name="Rectangle 5"/>
          <p:cNvSpPr>
            <a:spLocks noGrp="1" noChangeArrowheads="1"/>
          </p:cNvSpPr>
          <p:nvPr>
            <p:ph type="ctrTitle"/>
          </p:nvPr>
        </p:nvSpPr>
        <p:spPr>
          <a:xfrm>
            <a:off x="1477963" y="1219200"/>
            <a:ext cx="6191250" cy="1143000"/>
          </a:xfrm>
        </p:spPr>
        <p:txBody>
          <a:bodyPr tIns="45720" bIns="45720"/>
          <a:lstStyle>
            <a:lvl1pPr>
              <a:defRPr/>
            </a:lvl1pPr>
          </a:lstStyle>
          <a:p>
            <a:r>
              <a:rPr lang="en-US"/>
              <a:t>Click to edit Master title style</a:t>
            </a:r>
          </a:p>
        </p:txBody>
      </p:sp>
    </p:spTree>
    <p:extLst>
      <p:ext uri="{BB962C8B-B14F-4D97-AF65-F5344CB8AC3E}">
        <p14:creationId xmlns:p14="http://schemas.microsoft.com/office/powerpoint/2010/main" val="8028900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004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1872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879600"/>
            <a:ext cx="4152900" cy="45212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79600"/>
            <a:ext cx="4152900" cy="45212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sldNum" sz="quarter" idx="10"/>
          </p:nvPr>
        </p:nvSpPr>
        <p:spPr>
          <a:ln/>
        </p:spPr>
        <p:txBody>
          <a:bodyPr/>
          <a:lstStyle>
            <a:lvl1pPr>
              <a:defRPr/>
            </a:lvl1pPr>
          </a:lstStyle>
          <a:p>
            <a:fld id="{F36C87F6-986D-49E6-AF40-1B3A1EE8064D}" type="slidenum">
              <a:rPr lang="en-US" smtClean="0"/>
              <a:t>‹#›</a:t>
            </a:fld>
            <a:endParaRPr lang="en-US"/>
          </a:p>
        </p:txBody>
      </p:sp>
    </p:spTree>
    <p:extLst>
      <p:ext uri="{BB962C8B-B14F-4D97-AF65-F5344CB8AC3E}">
        <p14:creationId xmlns:p14="http://schemas.microsoft.com/office/powerpoint/2010/main" val="212878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3413" y="1524000"/>
            <a:ext cx="3968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563" y="1524000"/>
            <a:ext cx="3970337"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6180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6499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7475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904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5619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93481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3913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381000"/>
            <a:ext cx="2074862"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2275" y="381000"/>
            <a:ext cx="6075363"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507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5" y="381000"/>
            <a:ext cx="8296275" cy="838200"/>
          </a:xfrm>
        </p:spPr>
        <p:txBody>
          <a:bodyPr/>
          <a:lstStyle/>
          <a:p>
            <a:r>
              <a:rPr lang="en-US"/>
              <a:t>Click to edit Master title style</a:t>
            </a:r>
          </a:p>
        </p:txBody>
      </p:sp>
      <p:sp>
        <p:nvSpPr>
          <p:cNvPr id="3" name="Content Placeholder 2"/>
          <p:cNvSpPr>
            <a:spLocks noGrp="1"/>
          </p:cNvSpPr>
          <p:nvPr>
            <p:ph sz="half" idx="1"/>
          </p:nvPr>
        </p:nvSpPr>
        <p:spPr>
          <a:xfrm>
            <a:off x="633413" y="1524000"/>
            <a:ext cx="396875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54563" y="1524000"/>
            <a:ext cx="397033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54563" y="3695700"/>
            <a:ext cx="397033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3527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5427" y="576556"/>
            <a:ext cx="7733145" cy="434606"/>
          </a:xfrm>
        </p:spPr>
        <p:txBody>
          <a:bodyPr lIns="0" tIns="0" rIns="0" bIns="0"/>
          <a:lstStyle>
            <a:lvl1pPr>
              <a:defRPr sz="2824"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1" y="6377940"/>
            <a:ext cx="2926079" cy="153888"/>
          </a:xfrm>
          <a:prstGeom prst="rect">
            <a:avLst/>
          </a:prstGeom>
        </p:spPr>
        <p:txBody>
          <a:bodyPr lIns="0" tIns="0" rIns="0" bIns="0"/>
          <a:lstStyle>
            <a:lvl1pPr algn="ctr">
              <a:defRPr>
                <a:solidFill>
                  <a:schemeClr val="tx1">
                    <a:tint val="75000"/>
                  </a:schemeClr>
                </a:solidFill>
              </a:defRPr>
            </a:lvl1pPr>
          </a:lstStyle>
          <a:p>
            <a:pPr defTabSz="914400">
              <a:lnSpc>
                <a:spcPct val="100000"/>
              </a:lnSpc>
              <a:buClrTx/>
              <a:buSzTx/>
              <a:buFontTx/>
              <a:buNone/>
            </a:pPr>
            <a:endParaRPr sz="1000" dirty="0">
              <a:solidFill>
                <a:prstClr val="black">
                  <a:tint val="75000"/>
                </a:prstClr>
              </a:solidFill>
              <a:ea typeface="+mn-ea"/>
              <a:cs typeface="+mn-cs"/>
            </a:endParaRPr>
          </a:p>
        </p:txBody>
      </p:sp>
      <p:sp>
        <p:nvSpPr>
          <p:cNvPr id="5" name="Holder 5"/>
          <p:cNvSpPr>
            <a:spLocks noGrp="1"/>
          </p:cNvSpPr>
          <p:nvPr>
            <p:ph type="dt" sz="half" idx="6"/>
          </p:nvPr>
        </p:nvSpPr>
        <p:spPr>
          <a:xfrm>
            <a:off x="457200" y="6377940"/>
            <a:ext cx="2103120" cy="153888"/>
          </a:xfrm>
          <a:prstGeom prst="rect">
            <a:avLst/>
          </a:prstGeom>
        </p:spPr>
        <p:txBody>
          <a:bodyPr lIns="0" tIns="0" rIns="0" bIns="0"/>
          <a:lstStyle>
            <a:lvl1pPr algn="l">
              <a:defRPr>
                <a:solidFill>
                  <a:schemeClr val="tx1">
                    <a:tint val="75000"/>
                  </a:schemeClr>
                </a:solidFill>
              </a:defRPr>
            </a:lvl1pPr>
          </a:lstStyle>
          <a:p>
            <a:pPr defTabSz="914400">
              <a:lnSpc>
                <a:spcPct val="100000"/>
              </a:lnSpc>
              <a:buClrTx/>
              <a:buSzTx/>
              <a:buFontTx/>
              <a:buNone/>
            </a:pPr>
            <a:fld id="{36761B44-482A-41A4-A31B-448B935BB299}" type="datetime1">
              <a:rPr lang="en-US" sz="1000" smtClean="0">
                <a:solidFill>
                  <a:prstClr val="black">
                    <a:tint val="75000"/>
                  </a:prstClr>
                </a:solidFill>
                <a:ea typeface="+mn-ea"/>
                <a:cs typeface="+mn-cs"/>
              </a:rPr>
              <a:pPr defTabSz="914400">
                <a:lnSpc>
                  <a:spcPct val="100000"/>
                </a:lnSpc>
                <a:buClrTx/>
                <a:buSzTx/>
                <a:buFontTx/>
                <a:buNone/>
              </a:pPr>
              <a:t>8/1/2018</a:t>
            </a:fld>
            <a:endParaRPr lang="en-US" sz="1000" dirty="0">
              <a:solidFill>
                <a:prstClr val="black">
                  <a:tint val="75000"/>
                </a:prstClr>
              </a:solidFill>
              <a:ea typeface="+mn-ea"/>
              <a:cs typeface="+mn-cs"/>
            </a:endParaRPr>
          </a:p>
        </p:txBody>
      </p:sp>
      <p:sp>
        <p:nvSpPr>
          <p:cNvPr id="6" name="Holder 6"/>
          <p:cNvSpPr>
            <a:spLocks noGrp="1"/>
          </p:cNvSpPr>
          <p:nvPr>
            <p:ph type="sldNum" sz="quarter" idx="7"/>
          </p:nvPr>
        </p:nvSpPr>
        <p:spPr>
          <a:xfrm>
            <a:off x="7873424" y="6499412"/>
            <a:ext cx="854940" cy="244362"/>
          </a:xfrm>
          <a:prstGeom prst="rect">
            <a:avLst/>
          </a:prstGeom>
        </p:spPr>
        <p:txBody>
          <a:bodyPr lIns="0" tIns="0" rIns="0" bIns="0"/>
          <a:lstStyle>
            <a:lvl1pPr>
              <a:defRPr sz="1588" b="0" i="0">
                <a:solidFill>
                  <a:schemeClr val="tx1"/>
                </a:solidFill>
                <a:latin typeface="Arial"/>
                <a:cs typeface="Arial"/>
              </a:defRPr>
            </a:lvl1pPr>
          </a:lstStyle>
          <a:p>
            <a:pPr marL="11206" defTabSz="914400">
              <a:lnSpc>
                <a:spcPct val="100000"/>
              </a:lnSpc>
              <a:buClrTx/>
              <a:buSzTx/>
              <a:buFontTx/>
              <a:buNone/>
            </a:pPr>
            <a:r>
              <a:rPr lang="en-US" dirty="0">
                <a:solidFill>
                  <a:prstClr val="black"/>
                </a:solidFill>
                <a:ea typeface="+mn-ea"/>
              </a:rPr>
              <a:t>Slide</a:t>
            </a:r>
            <a:r>
              <a:rPr lang="en-US" spc="-9" dirty="0">
                <a:solidFill>
                  <a:prstClr val="black"/>
                </a:solidFill>
                <a:ea typeface="+mn-ea"/>
              </a:rPr>
              <a:t> </a:t>
            </a:r>
            <a:fld id="{81D60167-4931-47E6-BA6A-407CBD079E47}" type="slidenum">
              <a:rPr smtClean="0">
                <a:solidFill>
                  <a:prstClr val="black"/>
                </a:solidFill>
                <a:ea typeface="+mn-ea"/>
              </a:rPr>
              <a:pPr marL="11206" defTabSz="914400">
                <a:lnSpc>
                  <a:spcPct val="100000"/>
                </a:lnSpc>
                <a:buClrTx/>
                <a:buSzTx/>
                <a:buFontTx/>
                <a:buNone/>
              </a:pPr>
              <a:t>‹#›</a:t>
            </a:fld>
            <a:endParaRPr dirty="0">
              <a:solidFill>
                <a:prstClr val="black"/>
              </a:solidFill>
              <a:ea typeface="+mn-ea"/>
            </a:endParaRPr>
          </a:p>
        </p:txBody>
      </p:sp>
    </p:spTree>
    <p:extLst>
      <p:ext uri="{BB962C8B-B14F-4D97-AF65-F5344CB8AC3E}">
        <p14:creationId xmlns:p14="http://schemas.microsoft.com/office/powerpoint/2010/main" val="338599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1800" b="1"/>
            </a:lvl1pPr>
            <a:lvl2pPr marL="342997" indent="0">
              <a:buNone/>
              <a:defRPr sz="1500" b="1"/>
            </a:lvl2pPr>
            <a:lvl3pPr marL="685994" indent="0">
              <a:buNone/>
              <a:defRPr sz="1350" b="1"/>
            </a:lvl3pPr>
            <a:lvl4pPr marL="1028991" indent="0">
              <a:buNone/>
              <a:defRPr sz="1200" b="1"/>
            </a:lvl4pPr>
            <a:lvl5pPr marL="1371989" indent="0">
              <a:buNone/>
              <a:defRPr sz="1200" b="1"/>
            </a:lvl5pPr>
            <a:lvl6pPr marL="1714986" indent="0">
              <a:buNone/>
              <a:defRPr sz="1200" b="1"/>
            </a:lvl6pPr>
            <a:lvl7pPr marL="2057983" indent="0">
              <a:buNone/>
              <a:defRPr sz="1200" b="1"/>
            </a:lvl7pPr>
            <a:lvl8pPr marL="2400980" indent="0">
              <a:buNone/>
              <a:defRPr sz="1200" b="1"/>
            </a:lvl8pPr>
            <a:lvl9pPr marL="2743977"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7"/>
            <a:ext cx="4041775" cy="639763"/>
          </a:xfrm>
        </p:spPr>
        <p:txBody>
          <a:bodyPr anchor="b"/>
          <a:lstStyle>
            <a:lvl1pPr marL="0" indent="0">
              <a:buNone/>
              <a:defRPr sz="1800" b="1"/>
            </a:lvl1pPr>
            <a:lvl2pPr marL="342997" indent="0">
              <a:buNone/>
              <a:defRPr sz="1500" b="1"/>
            </a:lvl2pPr>
            <a:lvl3pPr marL="685994" indent="0">
              <a:buNone/>
              <a:defRPr sz="1350" b="1"/>
            </a:lvl3pPr>
            <a:lvl4pPr marL="1028991" indent="0">
              <a:buNone/>
              <a:defRPr sz="1200" b="1"/>
            </a:lvl4pPr>
            <a:lvl5pPr marL="1371989" indent="0">
              <a:buNone/>
              <a:defRPr sz="1200" b="1"/>
            </a:lvl5pPr>
            <a:lvl6pPr marL="1714986" indent="0">
              <a:buNone/>
              <a:defRPr sz="1200" b="1"/>
            </a:lvl6pPr>
            <a:lvl7pPr marL="2057983" indent="0">
              <a:buNone/>
              <a:defRPr sz="1200" b="1"/>
            </a:lvl7pPr>
            <a:lvl8pPr marL="2400980" indent="0">
              <a:buNone/>
              <a:defRPr sz="1200" b="1"/>
            </a:lvl8pPr>
            <a:lvl9pPr marL="274397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sldNum" sz="quarter" idx="10"/>
          </p:nvPr>
        </p:nvSpPr>
        <p:spPr>
          <a:ln/>
        </p:spPr>
        <p:txBody>
          <a:bodyPr/>
          <a:lstStyle>
            <a:lvl1pPr>
              <a:defRPr/>
            </a:lvl1pPr>
          </a:lstStyle>
          <a:p>
            <a:fld id="{F36C87F6-986D-49E6-AF40-1B3A1EE8064D}" type="slidenum">
              <a:rPr lang="en-US" smtClean="0"/>
              <a:t>‹#›</a:t>
            </a:fld>
            <a:endParaRPr lang="en-US"/>
          </a:p>
        </p:txBody>
      </p:sp>
    </p:spTree>
    <p:extLst>
      <p:ext uri="{BB962C8B-B14F-4D97-AF65-F5344CB8AC3E}">
        <p14:creationId xmlns:p14="http://schemas.microsoft.com/office/powerpoint/2010/main" val="61326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43261F4-CE07-4853-A762-CCF779909A7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480915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2957C1-26F4-4CE3-A40A-A604ECE4F2A1}" type="slidenum">
              <a:rPr lang="en-US" smtClean="0">
                <a:solidFill>
                  <a:srgbClr val="000000"/>
                </a:solidFill>
              </a:rPr>
              <a:pPr/>
              <a:t>‹#›</a:t>
            </a:fld>
            <a:endParaRPr lang="en-US" dirty="0">
              <a:solidFill>
                <a:srgbClr val="000000"/>
              </a:solidFill>
            </a:endParaRPr>
          </a:p>
        </p:txBody>
      </p:sp>
      <p:pic>
        <p:nvPicPr>
          <p:cNvPr id="7"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000" y="6038603"/>
            <a:ext cx="2256312" cy="819397"/>
          </a:xfrm>
          <a:prstGeom prst="rect">
            <a:avLst/>
          </a:prstGeom>
          <a:noFill/>
          <a:ln w="9525">
            <a:noFill/>
            <a:round/>
            <a:headEnd/>
            <a:tailEnd/>
          </a:ln>
          <a:effectLst/>
        </p:spPr>
      </p:pic>
    </p:spTree>
    <p:extLst>
      <p:ext uri="{BB962C8B-B14F-4D97-AF65-F5344CB8AC3E}">
        <p14:creationId xmlns:p14="http://schemas.microsoft.com/office/powerpoint/2010/main" val="3354608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4C24ED8-94A2-48A0-AF65-537C0184342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005891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650BAFE-F8A4-4A85-8298-DF75229E9E3B}" type="slidenum">
              <a:rPr lang="en-US" smtClean="0">
                <a:solidFill>
                  <a:srgbClr val="000000"/>
                </a:solidFill>
              </a:rPr>
              <a:pPr/>
              <a:t>‹#›</a:t>
            </a:fld>
            <a:endParaRPr lang="en-US" dirty="0">
              <a:solidFill>
                <a:srgbClr val="000000"/>
              </a:solidFill>
            </a:endParaRPr>
          </a:p>
        </p:txBody>
      </p:sp>
      <p:pic>
        <p:nvPicPr>
          <p:cNvPr id="9"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000" y="6038603"/>
            <a:ext cx="2256312" cy="819397"/>
          </a:xfrm>
          <a:prstGeom prst="rect">
            <a:avLst/>
          </a:prstGeom>
          <a:noFill/>
          <a:ln w="9525">
            <a:noFill/>
            <a:round/>
            <a:headEnd/>
            <a:tailEnd/>
          </a:ln>
          <a:effectLst/>
        </p:spPr>
      </p:pic>
    </p:spTree>
    <p:extLst>
      <p:ext uri="{BB962C8B-B14F-4D97-AF65-F5344CB8AC3E}">
        <p14:creationId xmlns:p14="http://schemas.microsoft.com/office/powerpoint/2010/main" val="42597471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EF281DB7-0CEE-443F-B889-800430E73E19}"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10296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29B9B14-AAAB-4258-B7ED-F99C593708B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80064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9C0B989-0E5B-4CE9-A60F-397D69C3B84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130542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0A41CD2-B740-4645-8FD4-47FC35D35EF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820931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A62327-8E69-49BA-846B-A2C75C77F6A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02629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D83D5AA-3C24-4D7E-A60E-9AF656E3A82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6967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sldNum" sz="quarter" idx="10"/>
          </p:nvPr>
        </p:nvSpPr>
        <p:spPr>
          <a:ln/>
        </p:spPr>
        <p:txBody>
          <a:bodyPr/>
          <a:lstStyle>
            <a:lvl1pPr>
              <a:defRPr/>
            </a:lvl1pPr>
          </a:lstStyle>
          <a:p>
            <a:fld id="{F36C87F6-986D-49E6-AF40-1B3A1EE8064D}" type="slidenum">
              <a:rPr lang="en-US" smtClean="0"/>
              <a:t>‹#›</a:t>
            </a:fld>
            <a:endParaRPr lang="en-US"/>
          </a:p>
        </p:txBody>
      </p:sp>
    </p:spTree>
    <p:extLst>
      <p:ext uri="{BB962C8B-B14F-4D97-AF65-F5344CB8AC3E}">
        <p14:creationId xmlns:p14="http://schemas.microsoft.com/office/powerpoint/2010/main" val="3558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927E5C6-39D0-4567-9DCF-034DADCEE88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806254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43261F4-CE07-4853-A762-CCF779909A7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86133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2957C1-26F4-4CE3-A40A-A604ECE4F2A1}" type="slidenum">
              <a:rPr lang="en-US" smtClean="0">
                <a:solidFill>
                  <a:srgbClr val="000000"/>
                </a:solidFill>
              </a:rPr>
              <a:pPr/>
              <a:t>‹#›</a:t>
            </a:fld>
            <a:endParaRPr lang="en-US" dirty="0">
              <a:solidFill>
                <a:srgbClr val="000000"/>
              </a:solidFill>
            </a:endParaRPr>
          </a:p>
        </p:txBody>
      </p:sp>
      <p:pic>
        <p:nvPicPr>
          <p:cNvPr id="8"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000" y="6038603"/>
            <a:ext cx="2256312" cy="819397"/>
          </a:xfrm>
          <a:prstGeom prst="rect">
            <a:avLst/>
          </a:prstGeom>
          <a:noFill/>
          <a:ln w="9525">
            <a:noFill/>
            <a:round/>
            <a:headEnd/>
            <a:tailEnd/>
          </a:ln>
          <a:effectLst/>
        </p:spPr>
      </p:pic>
    </p:spTree>
    <p:extLst>
      <p:ext uri="{BB962C8B-B14F-4D97-AF65-F5344CB8AC3E}">
        <p14:creationId xmlns:p14="http://schemas.microsoft.com/office/powerpoint/2010/main" val="33583510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4C24ED8-94A2-48A0-AF65-537C0184342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53216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650BAFE-F8A4-4A85-8298-DF75229E9E3B}" type="slidenum">
              <a:rPr lang="en-US" smtClean="0">
                <a:solidFill>
                  <a:srgbClr val="000000"/>
                </a:solidFill>
              </a:rPr>
              <a:pPr/>
              <a:t>‹#›</a:t>
            </a:fld>
            <a:endParaRPr lang="en-US" dirty="0">
              <a:solidFill>
                <a:srgbClr val="000000"/>
              </a:solidFill>
            </a:endParaRPr>
          </a:p>
        </p:txBody>
      </p:sp>
      <p:pic>
        <p:nvPicPr>
          <p:cNvPr id="10"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000" y="6038603"/>
            <a:ext cx="2256312" cy="819397"/>
          </a:xfrm>
          <a:prstGeom prst="rect">
            <a:avLst/>
          </a:prstGeom>
          <a:noFill/>
          <a:ln w="9525">
            <a:noFill/>
            <a:round/>
            <a:headEnd/>
            <a:tailEnd/>
          </a:ln>
          <a:effectLst/>
        </p:spPr>
      </p:pic>
    </p:spTree>
    <p:extLst>
      <p:ext uri="{BB962C8B-B14F-4D97-AF65-F5344CB8AC3E}">
        <p14:creationId xmlns:p14="http://schemas.microsoft.com/office/powerpoint/2010/main" val="3286174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EF281DB7-0CEE-443F-B889-800430E73E19}"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020344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29B9B14-AAAB-4258-B7ED-F99C593708B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073230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9C0B989-0E5B-4CE9-A60F-397D69C3B84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203764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0A41CD2-B740-4645-8FD4-47FC35D35EF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118881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A62327-8E69-49BA-846B-A2C75C77F6A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02735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fld id="{F36C87F6-986D-49E6-AF40-1B3A1EE8064D}" type="slidenum">
              <a:rPr lang="en-US" smtClean="0"/>
              <a:t>‹#›</a:t>
            </a:fld>
            <a:endParaRPr lang="en-US"/>
          </a:p>
        </p:txBody>
      </p:sp>
    </p:spTree>
    <p:extLst>
      <p:ext uri="{BB962C8B-B14F-4D97-AF65-F5344CB8AC3E}">
        <p14:creationId xmlns:p14="http://schemas.microsoft.com/office/powerpoint/2010/main" val="50059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D83D5AA-3C24-4D7E-A60E-9AF656E3A82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333071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927E5C6-39D0-4567-9DCF-034DADCEE88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883047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dirty="0">
                <a:solidFill>
                  <a:srgbClr val="FFFFFF"/>
                </a:solidFill>
              </a:rPr>
              <a:t>05/20/2013</a:t>
            </a: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43261F4-CE07-4853-A762-CCF779909A7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104323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solidFill>
                  <a:srgbClr val="FFFFFF"/>
                </a:solidFill>
              </a:rPr>
              <a:t>05/20/2013</a:t>
            </a: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2957C1-26F4-4CE3-A40A-A604ECE4F2A1}" type="slidenum">
              <a:rPr lang="en-US" smtClean="0">
                <a:solidFill>
                  <a:srgbClr val="000000"/>
                </a:solidFill>
              </a:rPr>
              <a:pPr/>
              <a:t>‹#›</a:t>
            </a:fld>
            <a:endParaRPr lang="en-US" dirty="0">
              <a:solidFill>
                <a:srgbClr val="000000"/>
              </a:solidFill>
            </a:endParaRPr>
          </a:p>
        </p:txBody>
      </p:sp>
      <p:pic>
        <p:nvPicPr>
          <p:cNvPr id="7"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l="2564" t="14944" r="5128" b="15948"/>
          <a:stretch>
            <a:fillRect/>
          </a:stretch>
        </p:blipFill>
        <p:spPr bwMode="auto">
          <a:xfrm>
            <a:off x="0" y="5867400"/>
            <a:ext cx="2743200" cy="990600"/>
          </a:xfrm>
          <a:prstGeom prst="rect">
            <a:avLst/>
          </a:prstGeom>
          <a:noFill/>
          <a:ln w="9525">
            <a:noFill/>
            <a:round/>
            <a:headEnd/>
            <a:tailEnd/>
          </a:ln>
          <a:effectLst/>
        </p:spPr>
      </p:pic>
    </p:spTree>
    <p:extLst>
      <p:ext uri="{BB962C8B-B14F-4D97-AF65-F5344CB8AC3E}">
        <p14:creationId xmlns:p14="http://schemas.microsoft.com/office/powerpoint/2010/main" val="7300693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solidFill>
                  <a:srgbClr val="FFFFFF"/>
                </a:solidFill>
              </a:rPr>
              <a:t>05/20/2013</a:t>
            </a: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4C24ED8-94A2-48A0-AF65-537C0184342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910318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dirty="0">
                <a:solidFill>
                  <a:srgbClr val="FFFFFF"/>
                </a:solidFill>
              </a:rPr>
              <a:t>05/20/2013</a:t>
            </a: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650BAFE-F8A4-4A85-8298-DF75229E9E3B}" type="slidenum">
              <a:rPr lang="en-US" smtClean="0">
                <a:solidFill>
                  <a:srgbClr val="000000"/>
                </a:solidFill>
              </a:rPr>
              <a:pPr/>
              <a:t>‹#›</a:t>
            </a:fld>
            <a:endParaRPr lang="en-US" dirty="0">
              <a:solidFill>
                <a:srgbClr val="000000"/>
              </a:solidFill>
            </a:endParaRPr>
          </a:p>
        </p:txBody>
      </p:sp>
      <p:pic>
        <p:nvPicPr>
          <p:cNvPr id="9"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l="2564" t="14944" r="5128" b="15948"/>
          <a:stretch>
            <a:fillRect/>
          </a:stretch>
        </p:blipFill>
        <p:spPr bwMode="auto">
          <a:xfrm>
            <a:off x="0" y="5867400"/>
            <a:ext cx="2743200" cy="990600"/>
          </a:xfrm>
          <a:prstGeom prst="rect">
            <a:avLst/>
          </a:prstGeom>
          <a:noFill/>
          <a:ln w="9525">
            <a:noFill/>
            <a:round/>
            <a:headEnd/>
            <a:tailEnd/>
          </a:ln>
          <a:effectLst/>
        </p:spPr>
      </p:pic>
    </p:spTree>
    <p:extLst>
      <p:ext uri="{BB962C8B-B14F-4D97-AF65-F5344CB8AC3E}">
        <p14:creationId xmlns:p14="http://schemas.microsoft.com/office/powerpoint/2010/main" val="38595777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dirty="0">
                <a:solidFill>
                  <a:srgbClr val="FFFFFF"/>
                </a:solidFill>
              </a:rPr>
              <a:t>05/20/2013</a:t>
            </a: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EF281DB7-0CEE-443F-B889-800430E73E19}"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304204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r>
              <a:rPr lang="en-US" dirty="0">
                <a:solidFill>
                  <a:srgbClr val="FFFFFF"/>
                </a:solidFill>
              </a:rPr>
              <a:t>05/20/2013</a:t>
            </a: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29B9B14-AAAB-4258-B7ED-F99C593708B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806205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solidFill>
                  <a:srgbClr val="FFFFFF"/>
                </a:solidFill>
              </a:rPr>
              <a:t>05/20/2013</a:t>
            </a: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9C0B989-0E5B-4CE9-A60F-397D69C3B84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591724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srgbClr val="FFFFFF"/>
                </a:solidFill>
              </a:rPr>
              <a:t>05/20/2013</a:t>
            </a: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0A41CD2-B740-4645-8FD4-47FC35D35EF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8370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3"/>
            <a:ext cx="3008313" cy="1162051"/>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050"/>
            </a:lvl1pPr>
            <a:lvl2pPr marL="342997" indent="0">
              <a:buNone/>
              <a:defRPr sz="900"/>
            </a:lvl2pPr>
            <a:lvl3pPr marL="685994" indent="0">
              <a:buNone/>
              <a:defRPr sz="750"/>
            </a:lvl3pPr>
            <a:lvl4pPr marL="1028991" indent="0">
              <a:buNone/>
              <a:defRPr sz="675"/>
            </a:lvl4pPr>
            <a:lvl5pPr marL="1371989" indent="0">
              <a:buNone/>
              <a:defRPr sz="675"/>
            </a:lvl5pPr>
            <a:lvl6pPr marL="1714986" indent="0">
              <a:buNone/>
              <a:defRPr sz="675"/>
            </a:lvl6pPr>
            <a:lvl7pPr marL="2057983" indent="0">
              <a:buNone/>
              <a:defRPr sz="675"/>
            </a:lvl7pPr>
            <a:lvl8pPr marL="2400980" indent="0">
              <a:buNone/>
              <a:defRPr sz="675"/>
            </a:lvl8pPr>
            <a:lvl9pPr marL="2743977" indent="0">
              <a:buNone/>
              <a:defRPr sz="675"/>
            </a:lvl9pPr>
          </a:lstStyle>
          <a:p>
            <a:pPr lvl="0"/>
            <a:r>
              <a:rPr lang="en-US"/>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fld id="{F36C87F6-986D-49E6-AF40-1B3A1EE8064D}" type="slidenum">
              <a:rPr lang="en-US" smtClean="0"/>
              <a:t>‹#›</a:t>
            </a:fld>
            <a:endParaRPr lang="en-US"/>
          </a:p>
        </p:txBody>
      </p:sp>
    </p:spTree>
    <p:extLst>
      <p:ext uri="{BB962C8B-B14F-4D97-AF65-F5344CB8AC3E}">
        <p14:creationId xmlns:p14="http://schemas.microsoft.com/office/powerpoint/2010/main" val="42129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srgbClr val="FFFFFF"/>
                </a:solidFill>
              </a:rPr>
              <a:t>05/20/2013</a:t>
            </a: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A62327-8E69-49BA-846B-A2C75C77F6A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44419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solidFill>
                  <a:srgbClr val="FFFFFF"/>
                </a:solidFill>
              </a:rPr>
              <a:t>05/20/2013</a:t>
            </a: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D83D5AA-3C24-4D7E-A60E-9AF656E3A82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849406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solidFill>
                  <a:srgbClr val="FFFFFF"/>
                </a:solidFill>
              </a:rPr>
              <a:t>05/20/2013</a:t>
            </a: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927E5C6-39D0-4567-9DCF-034DADCEE88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97038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73162"/>
          </a:xfrm>
        </p:spPr>
        <p:txBody>
          <a:bodyPr/>
          <a:lstStyle/>
          <a:p>
            <a:r>
              <a:rPr lang="en-US"/>
              <a:t>Click to edit Master title style</a:t>
            </a:r>
          </a:p>
        </p:txBody>
      </p:sp>
      <p:sp>
        <p:nvSpPr>
          <p:cNvPr id="3" name="Text Placeholder 2"/>
          <p:cNvSpPr>
            <a:spLocks noGrp="1"/>
          </p:cNvSpPr>
          <p:nvPr>
            <p:ph type="body" sz="half" idx="1"/>
          </p:nvPr>
        </p:nvSpPr>
        <p:spPr>
          <a:xfrm>
            <a:off x="2286000" y="1828800"/>
            <a:ext cx="31242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828800"/>
            <a:ext cx="31242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362200" y="6305550"/>
            <a:ext cx="2133600" cy="476250"/>
          </a:xfrm>
        </p:spPr>
        <p:txBody>
          <a:bodyPr/>
          <a:lstStyle>
            <a:lvl1pPr>
              <a:defRPr/>
            </a:lvl1pPr>
          </a:lstStyle>
          <a:p>
            <a:r>
              <a:rPr lang="en-US" altLang="en-US" dirty="0">
                <a:solidFill>
                  <a:srgbClr val="000000"/>
                </a:solidFill>
              </a:rPr>
              <a:t>05/20/2013</a:t>
            </a:r>
          </a:p>
        </p:txBody>
      </p:sp>
      <p:sp>
        <p:nvSpPr>
          <p:cNvPr id="6" name="Slide Number Placeholder 5"/>
          <p:cNvSpPr>
            <a:spLocks noGrp="1"/>
          </p:cNvSpPr>
          <p:nvPr>
            <p:ph type="sldNum" sz="quarter" idx="11"/>
          </p:nvPr>
        </p:nvSpPr>
        <p:spPr>
          <a:xfrm>
            <a:off x="6553200" y="6305550"/>
            <a:ext cx="2133600" cy="476250"/>
          </a:xfrm>
        </p:spPr>
        <p:txBody>
          <a:bodyPr/>
          <a:lstStyle>
            <a:lvl1pPr>
              <a:defRPr/>
            </a:lvl1pPr>
          </a:lstStyle>
          <a:p>
            <a:fld id="{4F934AD2-1BA9-43EB-88EF-B468BDAA5A4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6439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43261F4-CE07-4853-A762-CCF779909A7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456243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2957C1-26F4-4CE3-A40A-A604ECE4F2A1}" type="slidenum">
              <a:rPr lang="en-US" smtClean="0">
                <a:solidFill>
                  <a:srgbClr val="000000"/>
                </a:solidFill>
              </a:rPr>
              <a:pPr/>
              <a:t>‹#›</a:t>
            </a:fld>
            <a:endParaRPr lang="en-US" dirty="0">
              <a:solidFill>
                <a:srgbClr val="000000"/>
              </a:solidFill>
            </a:endParaRPr>
          </a:p>
        </p:txBody>
      </p:sp>
      <p:pic>
        <p:nvPicPr>
          <p:cNvPr id="7"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l="2564" t="14944" r="5128" b="15948"/>
          <a:stretch>
            <a:fillRect/>
          </a:stretch>
        </p:blipFill>
        <p:spPr bwMode="auto">
          <a:xfrm>
            <a:off x="0" y="5867400"/>
            <a:ext cx="2743200" cy="990600"/>
          </a:xfrm>
          <a:prstGeom prst="rect">
            <a:avLst/>
          </a:prstGeom>
          <a:noFill/>
          <a:ln w="9525">
            <a:noFill/>
            <a:round/>
            <a:headEnd/>
            <a:tailEnd/>
          </a:ln>
          <a:effectLst/>
        </p:spPr>
      </p:pic>
    </p:spTree>
    <p:extLst>
      <p:ext uri="{BB962C8B-B14F-4D97-AF65-F5344CB8AC3E}">
        <p14:creationId xmlns:p14="http://schemas.microsoft.com/office/powerpoint/2010/main" val="20217092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4C24ED8-94A2-48A0-AF65-537C0184342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291212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650BAFE-F8A4-4A85-8298-DF75229E9E3B}" type="slidenum">
              <a:rPr lang="en-US" smtClean="0">
                <a:solidFill>
                  <a:srgbClr val="000000"/>
                </a:solidFill>
              </a:rPr>
              <a:pPr/>
              <a:t>‹#›</a:t>
            </a:fld>
            <a:endParaRPr lang="en-US" dirty="0">
              <a:solidFill>
                <a:srgbClr val="000000"/>
              </a:solidFill>
            </a:endParaRPr>
          </a:p>
        </p:txBody>
      </p:sp>
      <p:pic>
        <p:nvPicPr>
          <p:cNvPr id="9"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l="2564" t="14944" r="5128" b="15948"/>
          <a:stretch>
            <a:fillRect/>
          </a:stretch>
        </p:blipFill>
        <p:spPr bwMode="auto">
          <a:xfrm>
            <a:off x="0" y="5867400"/>
            <a:ext cx="2743200" cy="990600"/>
          </a:xfrm>
          <a:prstGeom prst="rect">
            <a:avLst/>
          </a:prstGeom>
          <a:noFill/>
          <a:ln w="9525">
            <a:noFill/>
            <a:round/>
            <a:headEnd/>
            <a:tailEnd/>
          </a:ln>
          <a:effectLst/>
        </p:spPr>
      </p:pic>
    </p:spTree>
    <p:extLst>
      <p:ext uri="{BB962C8B-B14F-4D97-AF65-F5344CB8AC3E}">
        <p14:creationId xmlns:p14="http://schemas.microsoft.com/office/powerpoint/2010/main" val="33246182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EF281DB7-0CEE-443F-B889-800430E73E19}"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628497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29B9B14-AAAB-4258-B7ED-F99C593708B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2800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1"/>
            </a:lvl1pPr>
            <a:lvl2pPr marL="342997" indent="0">
              <a:buNone/>
              <a:defRPr sz="2101"/>
            </a:lvl2pPr>
            <a:lvl3pPr marL="685994" indent="0">
              <a:buNone/>
              <a:defRPr sz="1800"/>
            </a:lvl3pPr>
            <a:lvl4pPr marL="1028991" indent="0">
              <a:buNone/>
              <a:defRPr sz="1500"/>
            </a:lvl4pPr>
            <a:lvl5pPr marL="1371989" indent="0">
              <a:buNone/>
              <a:defRPr sz="1500"/>
            </a:lvl5pPr>
            <a:lvl6pPr marL="1714986" indent="0">
              <a:buNone/>
              <a:defRPr sz="1500"/>
            </a:lvl6pPr>
            <a:lvl7pPr marL="2057983" indent="0">
              <a:buNone/>
              <a:defRPr sz="1500"/>
            </a:lvl7pPr>
            <a:lvl8pPr marL="2400980" indent="0">
              <a:buNone/>
              <a:defRPr sz="1500"/>
            </a:lvl8pPr>
            <a:lvl9pPr marL="2743977"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050"/>
            </a:lvl1pPr>
            <a:lvl2pPr marL="342997" indent="0">
              <a:buNone/>
              <a:defRPr sz="900"/>
            </a:lvl2pPr>
            <a:lvl3pPr marL="685994" indent="0">
              <a:buNone/>
              <a:defRPr sz="750"/>
            </a:lvl3pPr>
            <a:lvl4pPr marL="1028991" indent="0">
              <a:buNone/>
              <a:defRPr sz="675"/>
            </a:lvl4pPr>
            <a:lvl5pPr marL="1371989" indent="0">
              <a:buNone/>
              <a:defRPr sz="675"/>
            </a:lvl5pPr>
            <a:lvl6pPr marL="1714986" indent="0">
              <a:buNone/>
              <a:defRPr sz="675"/>
            </a:lvl6pPr>
            <a:lvl7pPr marL="2057983" indent="0">
              <a:buNone/>
              <a:defRPr sz="675"/>
            </a:lvl7pPr>
            <a:lvl8pPr marL="2400980" indent="0">
              <a:buNone/>
              <a:defRPr sz="675"/>
            </a:lvl8pPr>
            <a:lvl9pPr marL="2743977" indent="0">
              <a:buNone/>
              <a:defRPr sz="675"/>
            </a:lvl9pPr>
          </a:lstStyle>
          <a:p>
            <a:pPr lvl="0"/>
            <a:r>
              <a:rPr lang="en-US"/>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fld id="{F36C87F6-986D-49E6-AF40-1B3A1EE8064D}" type="slidenum">
              <a:rPr lang="en-US" smtClean="0"/>
              <a:t>‹#›</a:t>
            </a:fld>
            <a:endParaRPr lang="en-US"/>
          </a:p>
        </p:txBody>
      </p:sp>
    </p:spTree>
    <p:extLst>
      <p:ext uri="{BB962C8B-B14F-4D97-AF65-F5344CB8AC3E}">
        <p14:creationId xmlns:p14="http://schemas.microsoft.com/office/powerpoint/2010/main" val="113408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9C0B989-0E5B-4CE9-A60F-397D69C3B84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00989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0A41CD2-B740-4645-8FD4-47FC35D35EF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429245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A62327-8E69-49BA-846B-A2C75C77F6A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184298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D83D5AA-3C24-4D7E-A60E-9AF656E3A82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609737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927E5C6-39D0-4567-9DCF-034DADCEE88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834646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73162"/>
          </a:xfrm>
        </p:spPr>
        <p:txBody>
          <a:bodyPr/>
          <a:lstStyle/>
          <a:p>
            <a:r>
              <a:rPr lang="en-US"/>
              <a:t>Click to edit Master title style</a:t>
            </a:r>
          </a:p>
        </p:txBody>
      </p:sp>
      <p:sp>
        <p:nvSpPr>
          <p:cNvPr id="3" name="Text Placeholder 2"/>
          <p:cNvSpPr>
            <a:spLocks noGrp="1"/>
          </p:cNvSpPr>
          <p:nvPr>
            <p:ph type="body" sz="half" idx="1"/>
          </p:nvPr>
        </p:nvSpPr>
        <p:spPr>
          <a:xfrm>
            <a:off x="2286000" y="1828800"/>
            <a:ext cx="31242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828800"/>
            <a:ext cx="31242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362200" y="6305550"/>
            <a:ext cx="2133600" cy="476250"/>
          </a:xfrm>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1"/>
          </p:nvPr>
        </p:nvSpPr>
        <p:spPr>
          <a:xfrm>
            <a:off x="6553200" y="6305550"/>
            <a:ext cx="2133600" cy="476250"/>
          </a:xfrm>
        </p:spPr>
        <p:txBody>
          <a:bodyPr/>
          <a:lstStyle>
            <a:lvl1pPr>
              <a:defRPr/>
            </a:lvl1pPr>
          </a:lstStyle>
          <a:p>
            <a:fld id="{4F934AD2-1BA9-43EB-88EF-B468BDAA5A4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797202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1"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srgbClr val="000000">
                  <a:tint val="75000"/>
                </a:srgbClr>
              </a:solidFill>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dirty="0">
              <a:solidFill>
                <a:srgbClr val="000000">
                  <a:tint val="75000"/>
                </a:srgbClr>
              </a:solidFill>
            </a:endParaRPr>
          </a:p>
        </p:txBody>
      </p:sp>
      <p:sp>
        <p:nvSpPr>
          <p:cNvPr id="6" name="Holder 6"/>
          <p:cNvSpPr>
            <a:spLocks noGrp="1"/>
          </p:cNvSpPr>
          <p:nvPr>
            <p:ph type="sldNum" sz="quarter" idx="7"/>
          </p:nvPr>
        </p:nvSpPr>
        <p:spPr/>
        <p:txBody>
          <a:bodyPr lIns="0" tIns="0" rIns="0" bIns="0"/>
          <a:lstStyle>
            <a:lvl1pPr>
              <a:defRPr sz="1600" b="0" i="0">
                <a:solidFill>
                  <a:schemeClr val="tx1"/>
                </a:solidFill>
                <a:latin typeface="Arial"/>
                <a:cs typeface="Arial"/>
              </a:defRPr>
            </a:lvl1pPr>
          </a:lstStyle>
          <a:p>
            <a:pPr marL="11397">
              <a:lnSpc>
                <a:spcPct val="100000"/>
              </a:lnSpc>
            </a:pPr>
            <a:r>
              <a:rPr lang="en-US" dirty="0">
                <a:solidFill>
                  <a:srgbClr val="000000"/>
                </a:solidFill>
              </a:rPr>
              <a:t>Slide</a:t>
            </a:r>
            <a:r>
              <a:rPr lang="en-US" spc="-9" dirty="0">
                <a:solidFill>
                  <a:srgbClr val="000000"/>
                </a:solidFill>
              </a:rPr>
              <a:t> </a:t>
            </a:r>
            <a:fld id="{81D60167-4931-47E6-BA6A-407CBD079E47}" type="slidenum">
              <a:rPr lang="en-US" smtClean="0">
                <a:solidFill>
                  <a:srgbClr val="000000"/>
                </a:solidFill>
              </a:rPr>
              <a:pPr marL="11397">
                <a:lnSpc>
                  <a:spcPct val="100000"/>
                </a:lnSpc>
              </a:pPr>
              <a:t>‹#›</a:t>
            </a:fld>
            <a:endParaRPr lang="en-US" dirty="0">
              <a:solidFill>
                <a:srgbClr val="000000"/>
              </a:solidFill>
            </a:endParaRPr>
          </a:p>
        </p:txBody>
      </p:sp>
    </p:spTree>
    <p:extLst>
      <p:ext uri="{BB962C8B-B14F-4D97-AF65-F5344CB8AC3E}">
        <p14:creationId xmlns:p14="http://schemas.microsoft.com/office/powerpoint/2010/main" val="14702884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43261F4-CE07-4853-A762-CCF779909A7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017137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2957C1-26F4-4CE3-A40A-A604ECE4F2A1}" type="slidenum">
              <a:rPr lang="en-US" smtClean="0">
                <a:solidFill>
                  <a:srgbClr val="000000"/>
                </a:solidFill>
              </a:rPr>
              <a:pPr/>
              <a:t>‹#›</a:t>
            </a:fld>
            <a:endParaRPr lang="en-US" dirty="0">
              <a:solidFill>
                <a:srgbClr val="000000"/>
              </a:solidFill>
            </a:endParaRPr>
          </a:p>
        </p:txBody>
      </p:sp>
      <p:pic>
        <p:nvPicPr>
          <p:cNvPr id="8"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000" y="6038603"/>
            <a:ext cx="2256312" cy="819397"/>
          </a:xfrm>
          <a:prstGeom prst="rect">
            <a:avLst/>
          </a:prstGeom>
          <a:noFill/>
          <a:ln w="9525">
            <a:noFill/>
            <a:round/>
            <a:headEnd/>
            <a:tailEnd/>
          </a:ln>
          <a:effectLst/>
        </p:spPr>
      </p:pic>
    </p:spTree>
    <p:extLst>
      <p:ext uri="{BB962C8B-B14F-4D97-AF65-F5344CB8AC3E}">
        <p14:creationId xmlns:p14="http://schemas.microsoft.com/office/powerpoint/2010/main" val="14325507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4C24ED8-94A2-48A0-AF65-537C0184342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0985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10" Type="http://schemas.openxmlformats.org/officeDocument/2006/relationships/image" Target="../media/image8.jpeg"/><Relationship Id="rId4" Type="http://schemas.openxmlformats.org/officeDocument/2006/relationships/slideLayout" Target="../slideLayouts/slideLayout111.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5" Type="http://schemas.openxmlformats.org/officeDocument/2006/relationships/slideLayout" Target="../slideLayouts/slideLayout120.xml"/><Relationship Id="rId10" Type="http://schemas.openxmlformats.org/officeDocument/2006/relationships/image" Target="../media/image8.jpeg"/><Relationship Id="rId4" Type="http://schemas.openxmlformats.org/officeDocument/2006/relationships/slideLayout" Target="../slideLayouts/slideLayout119.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11.jpe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image" Target="../media/image4.jpeg"/><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4.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image" Target="../media/image1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5.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1295400" y="285750"/>
            <a:ext cx="655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dirty="0"/>
              <a:t>Click to edit Master title style</a:t>
            </a:r>
          </a:p>
        </p:txBody>
      </p:sp>
      <p:sp>
        <p:nvSpPr>
          <p:cNvPr id="1027" name="Rectangle 9"/>
          <p:cNvSpPr>
            <a:spLocks noGrp="1" noChangeArrowheads="1"/>
          </p:cNvSpPr>
          <p:nvPr>
            <p:ph type="body" idx="1"/>
          </p:nvPr>
        </p:nvSpPr>
        <p:spPr bwMode="auto">
          <a:xfrm>
            <a:off x="304800" y="1879600"/>
            <a:ext cx="84582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1028" name="Picture 11" descr="sea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2903" y="152400"/>
            <a:ext cx="895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2" descr="PSH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43851" y="152400"/>
            <a:ext cx="895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0" name="Rectangle 14"/>
          <p:cNvSpPr>
            <a:spLocks noGrp="1" noChangeArrowheads="1"/>
          </p:cNvSpPr>
          <p:nvPr>
            <p:ph type="sldNum" sz="quarter" idx="4"/>
          </p:nvPr>
        </p:nvSpPr>
        <p:spPr bwMode="auto">
          <a:xfrm>
            <a:off x="73152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pitchFamily="34" charset="0"/>
                <a:ea typeface="MS PGothic" pitchFamily="34" charset="-128"/>
                <a:cs typeface="+mn-cs"/>
              </a:defRPr>
            </a:lvl1pPr>
          </a:lstStyle>
          <a:p>
            <a:fld id="{F36C87F6-986D-49E6-AF40-1B3A1EE8064D}" type="slidenum">
              <a:rPr lang="en-US" smtClean="0"/>
              <a:pPr/>
              <a:t>‹#›</a:t>
            </a:fld>
            <a:endParaRPr lang="en-US"/>
          </a:p>
        </p:txBody>
      </p:sp>
      <p:sp>
        <p:nvSpPr>
          <p:cNvPr id="1031" name="Line 15"/>
          <p:cNvSpPr>
            <a:spLocks noChangeShapeType="1"/>
          </p:cNvSpPr>
          <p:nvPr/>
        </p:nvSpPr>
        <p:spPr bwMode="auto">
          <a:xfrm flipH="1">
            <a:off x="152400" y="1219200"/>
            <a:ext cx="8839200" cy="0"/>
          </a:xfrm>
          <a:prstGeom prst="line">
            <a:avLst/>
          </a:prstGeom>
          <a:noFill/>
          <a:ln w="38100">
            <a:solidFill>
              <a:srgbClr val="E60000"/>
            </a:solidFill>
            <a:round/>
            <a:headEnd/>
            <a:tailEnd/>
          </a:ln>
          <a:extLst>
            <a:ext uri="{909E8E84-426E-40DD-AFC4-6F175D3DCCD1}">
              <a14:hiddenFill xmlns:a14="http://schemas.microsoft.com/office/drawing/2010/main">
                <a:noFill/>
              </a14:hiddenFill>
            </a:ext>
          </a:extLst>
        </p:spPr>
        <p:txBody>
          <a:bodyPr lIns="27439" tIns="27439" rIns="27439" bIns="27439"/>
          <a:lstStyle/>
          <a:p>
            <a:endParaRPr lang="en-US" sz="1350"/>
          </a:p>
        </p:txBody>
      </p:sp>
      <p:sp>
        <p:nvSpPr>
          <p:cNvPr id="1032" name="Line 16"/>
          <p:cNvSpPr>
            <a:spLocks noChangeShapeType="1"/>
          </p:cNvSpPr>
          <p:nvPr/>
        </p:nvSpPr>
        <p:spPr bwMode="auto">
          <a:xfrm flipH="1">
            <a:off x="152400" y="1143000"/>
            <a:ext cx="88392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lIns="27439" tIns="27439" rIns="27439" bIns="27439"/>
          <a:lstStyle/>
          <a:p>
            <a:endParaRPr lang="en-US" sz="1350"/>
          </a:p>
        </p:txBody>
      </p:sp>
    </p:spTree>
    <p:extLst>
      <p:ext uri="{BB962C8B-B14F-4D97-AF65-F5344CB8AC3E}">
        <p14:creationId xmlns:p14="http://schemas.microsoft.com/office/powerpoint/2010/main" val="258849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rtl="0" eaLnBrk="1" fontAlgn="base" hangingPunct="1">
        <a:spcBef>
          <a:spcPct val="0"/>
        </a:spcBef>
        <a:spcAft>
          <a:spcPct val="25000"/>
        </a:spcAft>
        <a:defRPr sz="2701">
          <a:solidFill>
            <a:schemeClr val="tx2"/>
          </a:solidFill>
          <a:latin typeface="Arial" panose="020B0604020202020204" pitchFamily="34" charset="0"/>
          <a:ea typeface="ＭＳ Ｐゴシック" pitchFamily="34" charset="-128"/>
          <a:cs typeface="Arial" panose="020B0604020202020204" pitchFamily="34" charset="0"/>
        </a:defRPr>
      </a:lvl1pPr>
      <a:lvl2pPr algn="ctr" rtl="0" eaLnBrk="1" fontAlgn="base" hangingPunct="1">
        <a:spcBef>
          <a:spcPct val="0"/>
        </a:spcBef>
        <a:spcAft>
          <a:spcPct val="25000"/>
        </a:spcAft>
        <a:defRPr sz="2701">
          <a:solidFill>
            <a:schemeClr val="tx2"/>
          </a:solidFill>
          <a:latin typeface="Arial" charset="0"/>
          <a:ea typeface="ＭＳ Ｐゴシック" pitchFamily="34" charset="-128"/>
          <a:cs typeface="Arial" charset="0"/>
        </a:defRPr>
      </a:lvl2pPr>
      <a:lvl3pPr algn="ctr" rtl="0" eaLnBrk="1" fontAlgn="base" hangingPunct="1">
        <a:spcBef>
          <a:spcPct val="0"/>
        </a:spcBef>
        <a:spcAft>
          <a:spcPct val="25000"/>
        </a:spcAft>
        <a:defRPr sz="2701">
          <a:solidFill>
            <a:schemeClr val="tx2"/>
          </a:solidFill>
          <a:latin typeface="Arial" charset="0"/>
          <a:ea typeface="ＭＳ Ｐゴシック" pitchFamily="34" charset="-128"/>
          <a:cs typeface="Arial" charset="0"/>
        </a:defRPr>
      </a:lvl3pPr>
      <a:lvl4pPr algn="ctr" rtl="0" eaLnBrk="1" fontAlgn="base" hangingPunct="1">
        <a:spcBef>
          <a:spcPct val="0"/>
        </a:spcBef>
        <a:spcAft>
          <a:spcPct val="25000"/>
        </a:spcAft>
        <a:defRPr sz="2701">
          <a:solidFill>
            <a:schemeClr val="tx2"/>
          </a:solidFill>
          <a:latin typeface="Arial" charset="0"/>
          <a:ea typeface="ＭＳ Ｐゴシック" pitchFamily="34" charset="-128"/>
          <a:cs typeface="Arial" charset="0"/>
        </a:defRPr>
      </a:lvl4pPr>
      <a:lvl5pPr algn="ctr" rtl="0" eaLnBrk="1" fontAlgn="base" hangingPunct="1">
        <a:spcBef>
          <a:spcPct val="0"/>
        </a:spcBef>
        <a:spcAft>
          <a:spcPct val="25000"/>
        </a:spcAft>
        <a:defRPr sz="2701">
          <a:solidFill>
            <a:schemeClr val="tx2"/>
          </a:solidFill>
          <a:latin typeface="Arial" charset="0"/>
          <a:ea typeface="ＭＳ Ｐゴシック" pitchFamily="34" charset="-128"/>
          <a:cs typeface="Arial" charset="0"/>
        </a:defRPr>
      </a:lvl5pPr>
      <a:lvl6pPr marL="342997" algn="ctr" rtl="0" eaLnBrk="1" fontAlgn="base" hangingPunct="1">
        <a:spcBef>
          <a:spcPct val="0"/>
        </a:spcBef>
        <a:spcAft>
          <a:spcPct val="25000"/>
        </a:spcAft>
        <a:defRPr sz="2701">
          <a:solidFill>
            <a:schemeClr val="tx2"/>
          </a:solidFill>
          <a:latin typeface="Tahoma" pitchFamily="-112" charset="0"/>
        </a:defRPr>
      </a:lvl6pPr>
      <a:lvl7pPr marL="685994" algn="ctr" rtl="0" eaLnBrk="1" fontAlgn="base" hangingPunct="1">
        <a:spcBef>
          <a:spcPct val="0"/>
        </a:spcBef>
        <a:spcAft>
          <a:spcPct val="25000"/>
        </a:spcAft>
        <a:defRPr sz="2701">
          <a:solidFill>
            <a:schemeClr val="tx2"/>
          </a:solidFill>
          <a:latin typeface="Tahoma" pitchFamily="-112" charset="0"/>
        </a:defRPr>
      </a:lvl7pPr>
      <a:lvl8pPr marL="1028991" algn="ctr" rtl="0" eaLnBrk="1" fontAlgn="base" hangingPunct="1">
        <a:spcBef>
          <a:spcPct val="0"/>
        </a:spcBef>
        <a:spcAft>
          <a:spcPct val="25000"/>
        </a:spcAft>
        <a:defRPr sz="2701">
          <a:solidFill>
            <a:schemeClr val="tx2"/>
          </a:solidFill>
          <a:latin typeface="Tahoma" pitchFamily="-112" charset="0"/>
        </a:defRPr>
      </a:lvl8pPr>
      <a:lvl9pPr marL="1371989" algn="ctr" rtl="0" eaLnBrk="1" fontAlgn="base" hangingPunct="1">
        <a:spcBef>
          <a:spcPct val="0"/>
        </a:spcBef>
        <a:spcAft>
          <a:spcPct val="25000"/>
        </a:spcAft>
        <a:defRPr sz="2701">
          <a:solidFill>
            <a:schemeClr val="tx2"/>
          </a:solidFill>
          <a:latin typeface="Tahoma" pitchFamily="-112" charset="0"/>
        </a:defRPr>
      </a:lvl9pPr>
    </p:titleStyle>
    <p:bodyStyle>
      <a:lvl1pPr marL="257248" indent="-257248" algn="l" rtl="0" eaLnBrk="1" fontAlgn="base" hangingPunct="1">
        <a:spcBef>
          <a:spcPct val="25000"/>
        </a:spcBef>
        <a:spcAft>
          <a:spcPct val="0"/>
        </a:spcAft>
        <a:buClr>
          <a:schemeClr val="folHlink"/>
        </a:buClr>
        <a:buSzPct val="60000"/>
        <a:buFont typeface="Wingdings" pitchFamily="2" charset="2"/>
        <a:buChar char="n"/>
        <a:defRPr sz="2401">
          <a:solidFill>
            <a:schemeClr val="tx1"/>
          </a:solidFill>
          <a:latin typeface="Arial" panose="020B0604020202020204" pitchFamily="34" charset="0"/>
          <a:ea typeface="ＭＳ Ｐゴシック" pitchFamily="34" charset="-128"/>
          <a:cs typeface="Arial" panose="020B0604020202020204" pitchFamily="34" charset="0"/>
        </a:defRPr>
      </a:lvl1pPr>
      <a:lvl2pPr marL="557370" indent="-214373" algn="l" rtl="0" eaLnBrk="1" fontAlgn="base" hangingPunct="1">
        <a:spcBef>
          <a:spcPct val="25000"/>
        </a:spcBef>
        <a:spcAft>
          <a:spcPct val="0"/>
        </a:spcAft>
        <a:buClr>
          <a:schemeClr val="hlink"/>
        </a:buClr>
        <a:buSzPct val="55000"/>
        <a:buFont typeface="Wingdings" pitchFamily="2" charset="2"/>
        <a:buChar char="n"/>
        <a:defRPr sz="2101">
          <a:solidFill>
            <a:schemeClr val="tx1"/>
          </a:solidFill>
          <a:latin typeface="Arial" panose="020B0604020202020204" pitchFamily="34" charset="0"/>
          <a:ea typeface="ＭＳ Ｐゴシック" pitchFamily="34" charset="-128"/>
          <a:cs typeface="Arial" panose="020B0604020202020204" pitchFamily="34" charset="0"/>
        </a:defRPr>
      </a:lvl2pPr>
      <a:lvl3pPr marL="857494" indent="-171499" algn="l" rtl="0" eaLnBrk="1" fontAlgn="base" hangingPunct="1">
        <a:spcBef>
          <a:spcPct val="25000"/>
        </a:spcBef>
        <a:spcAft>
          <a:spcPct val="0"/>
        </a:spcAft>
        <a:buClr>
          <a:schemeClr val="folHlink"/>
        </a:buClr>
        <a:buSzPct val="50000"/>
        <a:buFont typeface="Wingdings" pitchFamily="2" charset="2"/>
        <a:buChar char="n"/>
        <a:defRPr sz="1800">
          <a:solidFill>
            <a:schemeClr val="tx1"/>
          </a:solidFill>
          <a:latin typeface="Arial" panose="020B0604020202020204" pitchFamily="34" charset="0"/>
          <a:ea typeface="ＭＳ Ｐゴシック" pitchFamily="34" charset="-128"/>
          <a:cs typeface="Arial" panose="020B0604020202020204" pitchFamily="34" charset="0"/>
        </a:defRPr>
      </a:lvl3pPr>
      <a:lvl4pPr marL="1200490" indent="-171499" algn="l" rtl="0" eaLnBrk="1" fontAlgn="base" hangingPunct="1">
        <a:spcBef>
          <a:spcPct val="25000"/>
        </a:spcBef>
        <a:spcAft>
          <a:spcPct val="0"/>
        </a:spcAft>
        <a:buClr>
          <a:schemeClr val="accent2"/>
        </a:buClr>
        <a:buSzPct val="55000"/>
        <a:buFont typeface="Wingdings" pitchFamily="2" charset="2"/>
        <a:buChar char="n"/>
        <a:defRPr sz="1500">
          <a:solidFill>
            <a:schemeClr val="tx1"/>
          </a:solidFill>
          <a:latin typeface="Arial" panose="020B0604020202020204" pitchFamily="34" charset="0"/>
          <a:ea typeface="ＭＳ Ｐゴシック" pitchFamily="34" charset="-128"/>
          <a:cs typeface="Arial" panose="020B0604020202020204" pitchFamily="34" charset="0"/>
        </a:defRPr>
      </a:lvl4pPr>
      <a:lvl5pPr marL="1543487" indent="-171499" algn="l" rtl="0" eaLnBrk="1" fontAlgn="base" hangingPunct="1">
        <a:spcBef>
          <a:spcPct val="25000"/>
        </a:spcBef>
        <a:spcAft>
          <a:spcPct val="0"/>
        </a:spcAft>
        <a:buClr>
          <a:schemeClr val="accent1"/>
        </a:buClr>
        <a:buSzPct val="50000"/>
        <a:buFont typeface="Wingdings" pitchFamily="2" charset="2"/>
        <a:buChar char="n"/>
        <a:defRPr sz="1500">
          <a:solidFill>
            <a:schemeClr val="tx1"/>
          </a:solidFill>
          <a:latin typeface="Arial" panose="020B0604020202020204" pitchFamily="34" charset="0"/>
          <a:ea typeface="ＭＳ Ｐゴシック" pitchFamily="34" charset="-128"/>
          <a:cs typeface="Arial" panose="020B0604020202020204" pitchFamily="34" charset="0"/>
        </a:defRPr>
      </a:lvl5pPr>
      <a:lvl6pPr marL="1886484" indent="-171499" algn="l" rtl="0" eaLnBrk="1" fontAlgn="base" hangingPunct="1">
        <a:spcBef>
          <a:spcPct val="25000"/>
        </a:spcBef>
        <a:spcAft>
          <a:spcPct val="0"/>
        </a:spcAft>
        <a:buClr>
          <a:schemeClr val="accent1"/>
        </a:buClr>
        <a:buSzPct val="50000"/>
        <a:buFont typeface="Wingdings" pitchFamily="-112" charset="2"/>
        <a:buChar char="n"/>
        <a:defRPr sz="1500">
          <a:solidFill>
            <a:schemeClr val="tx1"/>
          </a:solidFill>
          <a:latin typeface="+mn-lt"/>
          <a:ea typeface="ＭＳ Ｐゴシック" pitchFamily="-112" charset="-128"/>
        </a:defRPr>
      </a:lvl6pPr>
      <a:lvl7pPr marL="2229481" indent="-171499" algn="l" rtl="0" eaLnBrk="1" fontAlgn="base" hangingPunct="1">
        <a:spcBef>
          <a:spcPct val="25000"/>
        </a:spcBef>
        <a:spcAft>
          <a:spcPct val="0"/>
        </a:spcAft>
        <a:buClr>
          <a:schemeClr val="accent1"/>
        </a:buClr>
        <a:buSzPct val="50000"/>
        <a:buFont typeface="Wingdings" pitchFamily="-112" charset="2"/>
        <a:buChar char="n"/>
        <a:defRPr sz="1500">
          <a:solidFill>
            <a:schemeClr val="tx1"/>
          </a:solidFill>
          <a:latin typeface="+mn-lt"/>
          <a:ea typeface="ＭＳ Ｐゴシック" pitchFamily="-112" charset="-128"/>
        </a:defRPr>
      </a:lvl7pPr>
      <a:lvl8pPr marL="2572479" indent="-171499" algn="l" rtl="0" eaLnBrk="1" fontAlgn="base" hangingPunct="1">
        <a:spcBef>
          <a:spcPct val="25000"/>
        </a:spcBef>
        <a:spcAft>
          <a:spcPct val="0"/>
        </a:spcAft>
        <a:buClr>
          <a:schemeClr val="accent1"/>
        </a:buClr>
        <a:buSzPct val="50000"/>
        <a:buFont typeface="Wingdings" pitchFamily="-112" charset="2"/>
        <a:buChar char="n"/>
        <a:defRPr sz="1500">
          <a:solidFill>
            <a:schemeClr val="tx1"/>
          </a:solidFill>
          <a:latin typeface="+mn-lt"/>
          <a:ea typeface="ＭＳ Ｐゴシック" pitchFamily="-112" charset="-128"/>
        </a:defRPr>
      </a:lvl8pPr>
      <a:lvl9pPr marL="2915475" indent="-171499" algn="l" rtl="0" eaLnBrk="1" fontAlgn="base" hangingPunct="1">
        <a:spcBef>
          <a:spcPct val="25000"/>
        </a:spcBef>
        <a:spcAft>
          <a:spcPct val="0"/>
        </a:spcAft>
        <a:buClr>
          <a:schemeClr val="accent1"/>
        </a:buClr>
        <a:buSzPct val="50000"/>
        <a:buFont typeface="Wingdings" pitchFamily="-112" charset="2"/>
        <a:buChar char="n"/>
        <a:defRPr sz="1500">
          <a:solidFill>
            <a:schemeClr val="tx1"/>
          </a:solidFill>
          <a:latin typeface="+mn-lt"/>
          <a:ea typeface="ＭＳ Ｐゴシック" pitchFamily="-112" charset="-128"/>
        </a:defRPr>
      </a:lvl9pPr>
    </p:bodyStyle>
    <p:otherStyle>
      <a:defPPr>
        <a:defRPr lang="en-US"/>
      </a:defPPr>
      <a:lvl1pPr marL="0" algn="l" defTabSz="342997" rtl="0" eaLnBrk="1" latinLnBrk="0" hangingPunct="1">
        <a:defRPr sz="1350" kern="1200">
          <a:solidFill>
            <a:schemeClr val="tx1"/>
          </a:solidFill>
          <a:latin typeface="+mn-lt"/>
          <a:ea typeface="+mn-ea"/>
          <a:cs typeface="+mn-cs"/>
        </a:defRPr>
      </a:lvl1pPr>
      <a:lvl2pPr marL="342997" algn="l" defTabSz="342997" rtl="0" eaLnBrk="1" latinLnBrk="0" hangingPunct="1">
        <a:defRPr sz="1350" kern="1200">
          <a:solidFill>
            <a:schemeClr val="tx1"/>
          </a:solidFill>
          <a:latin typeface="+mn-lt"/>
          <a:ea typeface="+mn-ea"/>
          <a:cs typeface="+mn-cs"/>
        </a:defRPr>
      </a:lvl2pPr>
      <a:lvl3pPr marL="685994" algn="l" defTabSz="342997" rtl="0" eaLnBrk="1" latinLnBrk="0" hangingPunct="1">
        <a:defRPr sz="1350" kern="1200">
          <a:solidFill>
            <a:schemeClr val="tx1"/>
          </a:solidFill>
          <a:latin typeface="+mn-lt"/>
          <a:ea typeface="+mn-ea"/>
          <a:cs typeface="+mn-cs"/>
        </a:defRPr>
      </a:lvl3pPr>
      <a:lvl4pPr marL="1028991" algn="l" defTabSz="342997" rtl="0" eaLnBrk="1" latinLnBrk="0" hangingPunct="1">
        <a:defRPr sz="1350" kern="1200">
          <a:solidFill>
            <a:schemeClr val="tx1"/>
          </a:solidFill>
          <a:latin typeface="+mn-lt"/>
          <a:ea typeface="+mn-ea"/>
          <a:cs typeface="+mn-cs"/>
        </a:defRPr>
      </a:lvl4pPr>
      <a:lvl5pPr marL="1371989" algn="l" defTabSz="342997" rtl="0" eaLnBrk="1" latinLnBrk="0" hangingPunct="1">
        <a:defRPr sz="1350" kern="1200">
          <a:solidFill>
            <a:schemeClr val="tx1"/>
          </a:solidFill>
          <a:latin typeface="+mn-lt"/>
          <a:ea typeface="+mn-ea"/>
          <a:cs typeface="+mn-cs"/>
        </a:defRPr>
      </a:lvl5pPr>
      <a:lvl6pPr marL="1714986" algn="l" defTabSz="342997" rtl="0" eaLnBrk="1" latinLnBrk="0" hangingPunct="1">
        <a:defRPr sz="1350" kern="1200">
          <a:solidFill>
            <a:schemeClr val="tx1"/>
          </a:solidFill>
          <a:latin typeface="+mn-lt"/>
          <a:ea typeface="+mn-ea"/>
          <a:cs typeface="+mn-cs"/>
        </a:defRPr>
      </a:lvl6pPr>
      <a:lvl7pPr marL="2057983" algn="l" defTabSz="342997" rtl="0" eaLnBrk="1" latinLnBrk="0" hangingPunct="1">
        <a:defRPr sz="1350" kern="1200">
          <a:solidFill>
            <a:schemeClr val="tx1"/>
          </a:solidFill>
          <a:latin typeface="+mn-lt"/>
          <a:ea typeface="+mn-ea"/>
          <a:cs typeface="+mn-cs"/>
        </a:defRPr>
      </a:lvl7pPr>
      <a:lvl8pPr marL="2400980" algn="l" defTabSz="342997" rtl="0" eaLnBrk="1" latinLnBrk="0" hangingPunct="1">
        <a:defRPr sz="1350" kern="1200">
          <a:solidFill>
            <a:schemeClr val="tx1"/>
          </a:solidFill>
          <a:latin typeface="+mn-lt"/>
          <a:ea typeface="+mn-ea"/>
          <a:cs typeface="+mn-cs"/>
        </a:defRPr>
      </a:lvl8pPr>
      <a:lvl9pPr marL="2743977" algn="l" defTabSz="342997"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4"/>
          <p:cNvSpPr>
            <a:spLocks noGrp="1" noChangeArrowheads="1"/>
          </p:cNvSpPr>
          <p:nvPr>
            <p:ph type="body" idx="1"/>
          </p:nvPr>
        </p:nvSpPr>
        <p:spPr bwMode="auto">
          <a:xfrm>
            <a:off x="633413" y="1524000"/>
            <a:ext cx="8091487" cy="419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a:t>
            </a:r>
          </a:p>
          <a:p>
            <a:pPr lvl="1"/>
            <a:r>
              <a:rPr lang="en-US"/>
              <a:t>Second level</a:t>
            </a:r>
          </a:p>
          <a:p>
            <a:pPr lvl="2"/>
            <a:r>
              <a:rPr lang="en-US"/>
              <a:t> Third Level</a:t>
            </a:r>
          </a:p>
        </p:txBody>
      </p:sp>
      <p:sp>
        <p:nvSpPr>
          <p:cNvPr id="3076" name="Rectangle 5"/>
          <p:cNvSpPr>
            <a:spLocks noGrp="1" noChangeArrowheads="1"/>
          </p:cNvSpPr>
          <p:nvPr>
            <p:ph type="title"/>
          </p:nvPr>
        </p:nvSpPr>
        <p:spPr bwMode="auto">
          <a:xfrm>
            <a:off x="422275" y="381000"/>
            <a:ext cx="8296275" cy="838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407558" name="Text Box 6"/>
          <p:cNvSpPr txBox="1">
            <a:spLocks noChangeArrowheads="1"/>
          </p:cNvSpPr>
          <p:nvPr/>
        </p:nvSpPr>
        <p:spPr bwMode="auto">
          <a:xfrm>
            <a:off x="8655050" y="6715125"/>
            <a:ext cx="139700" cy="136525"/>
          </a:xfrm>
          <a:prstGeom prst="rect">
            <a:avLst/>
          </a:prstGeom>
          <a:noFill/>
          <a:ln w="9525">
            <a:noFill/>
            <a:miter lim="800000"/>
            <a:headEnd/>
            <a:tailEnd/>
          </a:ln>
          <a:effectLst/>
        </p:spPr>
        <p:txBody>
          <a:bodyPr wrap="none" lIns="0" tIns="0" rIns="0" bIns="0">
            <a:spAutoFit/>
          </a:bodyPr>
          <a:lstStyle/>
          <a:p>
            <a:pPr algn="r" defTabSz="914400" eaLnBrk="0" hangingPunct="0">
              <a:lnSpc>
                <a:spcPct val="100000"/>
              </a:lnSpc>
              <a:buClrTx/>
              <a:buSzTx/>
              <a:buFontTx/>
              <a:buNone/>
              <a:defRPr/>
            </a:pPr>
            <a:fld id="{96BB2BA7-1E2B-4557-86CE-D95731C9D4B1}" type="slidenum">
              <a:rPr lang="en-US" sz="900">
                <a:solidFill>
                  <a:srgbClr val="000000"/>
                </a:solidFill>
              </a:rPr>
              <a:pPr algn="r" defTabSz="914400" eaLnBrk="0" hangingPunct="0">
                <a:lnSpc>
                  <a:spcPct val="100000"/>
                </a:lnSpc>
                <a:buClrTx/>
                <a:buSzTx/>
                <a:buFontTx/>
                <a:buNone/>
                <a:defRPr/>
              </a:pPr>
              <a:t>‹#›</a:t>
            </a:fld>
            <a:endParaRPr lang="en-US" sz="900" dirty="0">
              <a:solidFill>
                <a:srgbClr val="000000"/>
              </a:solidFill>
            </a:endParaRPr>
          </a:p>
        </p:txBody>
      </p:sp>
      <p:pic>
        <p:nvPicPr>
          <p:cNvPr id="7" name="Picture 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000" y="6038603"/>
            <a:ext cx="2256312" cy="819397"/>
          </a:xfrm>
          <a:prstGeom prst="rect">
            <a:avLst/>
          </a:prstGeom>
          <a:noFill/>
          <a:ln w="9525">
            <a:noFill/>
            <a:round/>
            <a:headEnd/>
            <a:tailEnd/>
          </a:ln>
          <a:effectLst/>
        </p:spPr>
      </p:pic>
    </p:spTree>
    <p:extLst>
      <p:ext uri="{BB962C8B-B14F-4D97-AF65-F5344CB8AC3E}">
        <p14:creationId xmlns:p14="http://schemas.microsoft.com/office/powerpoint/2010/main" val="153477544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Lst>
  <p:hf sldNum="0" hdr="0" ftr="0" dt="0"/>
  <p:txStyles>
    <p:title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Arial" charset="0"/>
        </a:defRPr>
      </a:lvl2pPr>
      <a:lvl3pPr algn="l" rtl="0" eaLnBrk="0" fontAlgn="base" hangingPunct="0">
        <a:lnSpc>
          <a:spcPct val="90000"/>
        </a:lnSpc>
        <a:spcBef>
          <a:spcPct val="0"/>
        </a:spcBef>
        <a:spcAft>
          <a:spcPct val="0"/>
        </a:spcAft>
        <a:defRPr sz="2200" b="1">
          <a:solidFill>
            <a:schemeClr val="tx1"/>
          </a:solidFill>
          <a:latin typeface="Arial" charset="0"/>
        </a:defRPr>
      </a:lvl3pPr>
      <a:lvl4pPr algn="l" rtl="0" eaLnBrk="0" fontAlgn="base" hangingPunct="0">
        <a:lnSpc>
          <a:spcPct val="90000"/>
        </a:lnSpc>
        <a:spcBef>
          <a:spcPct val="0"/>
        </a:spcBef>
        <a:spcAft>
          <a:spcPct val="0"/>
        </a:spcAft>
        <a:defRPr sz="2200" b="1">
          <a:solidFill>
            <a:schemeClr val="tx1"/>
          </a:solidFill>
          <a:latin typeface="Arial" charset="0"/>
        </a:defRPr>
      </a:lvl4pPr>
      <a:lvl5pPr algn="l" rtl="0" eaLnBrk="0" fontAlgn="base" hangingPunct="0">
        <a:lnSpc>
          <a:spcPct val="90000"/>
        </a:lnSpc>
        <a:spcBef>
          <a:spcPct val="0"/>
        </a:spcBef>
        <a:spcAft>
          <a:spcPct val="0"/>
        </a:spcAft>
        <a:defRPr sz="2200" b="1">
          <a:solidFill>
            <a:schemeClr val="tx1"/>
          </a:solidFill>
          <a:latin typeface="Arial" charset="0"/>
        </a:defRPr>
      </a:lvl5pPr>
      <a:lvl6pPr marL="457200" algn="l" rtl="0" eaLnBrk="0" fontAlgn="base" hangingPunct="0">
        <a:lnSpc>
          <a:spcPct val="90000"/>
        </a:lnSpc>
        <a:spcBef>
          <a:spcPct val="0"/>
        </a:spcBef>
        <a:spcAft>
          <a:spcPct val="0"/>
        </a:spcAft>
        <a:defRPr sz="2200" b="1">
          <a:solidFill>
            <a:schemeClr val="tx1"/>
          </a:solidFill>
          <a:latin typeface="Arial" charset="0"/>
        </a:defRPr>
      </a:lvl6pPr>
      <a:lvl7pPr marL="914400" algn="l" rtl="0" eaLnBrk="0" fontAlgn="base" hangingPunct="0">
        <a:lnSpc>
          <a:spcPct val="90000"/>
        </a:lnSpc>
        <a:spcBef>
          <a:spcPct val="0"/>
        </a:spcBef>
        <a:spcAft>
          <a:spcPct val="0"/>
        </a:spcAft>
        <a:defRPr sz="2200" b="1">
          <a:solidFill>
            <a:schemeClr val="tx1"/>
          </a:solidFill>
          <a:latin typeface="Arial" charset="0"/>
        </a:defRPr>
      </a:lvl7pPr>
      <a:lvl8pPr marL="1371600" algn="l" rtl="0" eaLnBrk="0" fontAlgn="base" hangingPunct="0">
        <a:lnSpc>
          <a:spcPct val="90000"/>
        </a:lnSpc>
        <a:spcBef>
          <a:spcPct val="0"/>
        </a:spcBef>
        <a:spcAft>
          <a:spcPct val="0"/>
        </a:spcAft>
        <a:defRPr sz="2200" b="1">
          <a:solidFill>
            <a:schemeClr val="tx1"/>
          </a:solidFill>
          <a:latin typeface="Arial" charset="0"/>
        </a:defRPr>
      </a:lvl8pPr>
      <a:lvl9pPr marL="1828800" algn="l" rtl="0" eaLnBrk="0" fontAlgn="base" hangingPunct="0">
        <a:lnSpc>
          <a:spcPct val="90000"/>
        </a:lnSpc>
        <a:spcBef>
          <a:spcPct val="0"/>
        </a:spcBef>
        <a:spcAft>
          <a:spcPct val="0"/>
        </a:spcAft>
        <a:defRPr sz="2200" b="1">
          <a:solidFill>
            <a:schemeClr val="tx1"/>
          </a:solidFill>
          <a:latin typeface="Arial" charset="0"/>
        </a:defRPr>
      </a:lvl9pPr>
    </p:titleStyle>
    <p:bodyStyle>
      <a:lvl1pPr marL="234950" indent="-234950" algn="l" rtl="0" eaLnBrk="0" fontAlgn="base" hangingPunct="0">
        <a:spcBef>
          <a:spcPct val="100000"/>
        </a:spcBef>
        <a:spcAft>
          <a:spcPct val="0"/>
        </a:spcAft>
        <a:buClr>
          <a:srgbClr val="0B1F65"/>
        </a:buClr>
        <a:buFont typeface="Webdings" pitchFamily="18" charset="2"/>
        <a:buChar char="4"/>
        <a:defRPr sz="1600">
          <a:solidFill>
            <a:schemeClr val="tx1"/>
          </a:solidFill>
          <a:latin typeface="+mn-lt"/>
          <a:ea typeface="+mn-ea"/>
          <a:cs typeface="+mn-cs"/>
        </a:defRPr>
      </a:lvl1pPr>
      <a:lvl2pPr marL="457200" indent="-220663" algn="l" rtl="0" eaLnBrk="0" fontAlgn="base" hangingPunct="0">
        <a:lnSpc>
          <a:spcPct val="90000"/>
        </a:lnSpc>
        <a:spcBef>
          <a:spcPct val="40000"/>
        </a:spcBef>
        <a:spcAft>
          <a:spcPct val="0"/>
        </a:spcAft>
        <a:buClr>
          <a:srgbClr val="0B1F65"/>
        </a:buClr>
        <a:buFont typeface="Arial" charset="0"/>
        <a:buChar char="–"/>
        <a:defRPr sz="1600">
          <a:solidFill>
            <a:schemeClr val="tx1"/>
          </a:solidFill>
          <a:latin typeface="+mn-lt"/>
        </a:defRPr>
      </a:lvl2pPr>
      <a:lvl3pPr marL="681038" indent="11113" algn="l" rtl="0" eaLnBrk="0" fontAlgn="base" hangingPunct="0">
        <a:lnSpc>
          <a:spcPct val="90000"/>
        </a:lnSpc>
        <a:spcBef>
          <a:spcPct val="40000"/>
        </a:spcBef>
        <a:spcAft>
          <a:spcPct val="0"/>
        </a:spcAft>
        <a:buClr>
          <a:srgbClr val="0B1F65"/>
        </a:buClr>
        <a:buChar char="•"/>
        <a:defRPr sz="1600">
          <a:solidFill>
            <a:schemeClr val="tx1"/>
          </a:solidFill>
          <a:latin typeface="+mn-lt"/>
          <a:cs typeface="Arial" charset="0"/>
        </a:defRPr>
      </a:lvl3pPr>
      <a:lvl4pPr marL="2416175" indent="-1044575" algn="l" rtl="0" eaLnBrk="0" fontAlgn="base" hangingPunct="0">
        <a:lnSpc>
          <a:spcPct val="90000"/>
        </a:lnSpc>
        <a:spcBef>
          <a:spcPct val="40000"/>
        </a:spcBef>
        <a:spcAft>
          <a:spcPct val="0"/>
        </a:spcAft>
        <a:buClr>
          <a:srgbClr val="0B1F65"/>
        </a:buClr>
        <a:defRPr sz="1600">
          <a:solidFill>
            <a:schemeClr val="tx1"/>
          </a:solidFill>
          <a:latin typeface="+mn-lt"/>
          <a:cs typeface="Arial" charset="0"/>
        </a:defRPr>
      </a:lvl4pPr>
      <a:lvl5pPr marL="2530475" indent="-7016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5pPr>
      <a:lvl6pPr marL="29876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6pPr>
      <a:lvl7pPr marL="34448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7pPr>
      <a:lvl8pPr marL="39020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8pPr>
      <a:lvl9pPr marL="43592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4"/>
          <p:cNvSpPr>
            <a:spLocks noGrp="1" noChangeArrowheads="1"/>
          </p:cNvSpPr>
          <p:nvPr>
            <p:ph type="body" idx="1"/>
          </p:nvPr>
        </p:nvSpPr>
        <p:spPr bwMode="auto">
          <a:xfrm>
            <a:off x="633413" y="1524000"/>
            <a:ext cx="8091487" cy="419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a:t>
            </a:r>
          </a:p>
          <a:p>
            <a:pPr lvl="1"/>
            <a:r>
              <a:rPr lang="en-US"/>
              <a:t>Second level</a:t>
            </a:r>
          </a:p>
          <a:p>
            <a:pPr lvl="2"/>
            <a:r>
              <a:rPr lang="en-US"/>
              <a:t> Third Level</a:t>
            </a:r>
          </a:p>
        </p:txBody>
      </p:sp>
      <p:sp>
        <p:nvSpPr>
          <p:cNvPr id="3076" name="Rectangle 5"/>
          <p:cNvSpPr>
            <a:spLocks noGrp="1" noChangeArrowheads="1"/>
          </p:cNvSpPr>
          <p:nvPr>
            <p:ph type="title"/>
          </p:nvPr>
        </p:nvSpPr>
        <p:spPr bwMode="auto">
          <a:xfrm>
            <a:off x="422275" y="381000"/>
            <a:ext cx="8296275" cy="838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407558" name="Text Box 6"/>
          <p:cNvSpPr txBox="1">
            <a:spLocks noChangeArrowheads="1"/>
          </p:cNvSpPr>
          <p:nvPr/>
        </p:nvSpPr>
        <p:spPr bwMode="auto">
          <a:xfrm>
            <a:off x="8655050" y="6715125"/>
            <a:ext cx="139700" cy="136525"/>
          </a:xfrm>
          <a:prstGeom prst="rect">
            <a:avLst/>
          </a:prstGeom>
          <a:noFill/>
          <a:ln w="9525">
            <a:noFill/>
            <a:miter lim="800000"/>
            <a:headEnd/>
            <a:tailEnd/>
          </a:ln>
          <a:effectLst/>
        </p:spPr>
        <p:txBody>
          <a:bodyPr wrap="none" lIns="0" tIns="0" rIns="0" bIns="0">
            <a:spAutoFit/>
          </a:bodyPr>
          <a:lstStyle/>
          <a:p>
            <a:pPr algn="r" defTabSz="914400" eaLnBrk="0" hangingPunct="0">
              <a:lnSpc>
                <a:spcPct val="100000"/>
              </a:lnSpc>
              <a:buClrTx/>
              <a:buSzTx/>
              <a:buFontTx/>
              <a:buNone/>
              <a:defRPr/>
            </a:pPr>
            <a:fld id="{96BB2BA7-1E2B-4557-86CE-D95731C9D4B1}" type="slidenum">
              <a:rPr lang="en-US" sz="900">
                <a:solidFill>
                  <a:srgbClr val="000000"/>
                </a:solidFill>
                <a:ea typeface="+mn-ea"/>
                <a:cs typeface="+mn-cs"/>
              </a:rPr>
              <a:pPr algn="r" defTabSz="914400" eaLnBrk="0" hangingPunct="0">
                <a:lnSpc>
                  <a:spcPct val="100000"/>
                </a:lnSpc>
                <a:buClrTx/>
                <a:buSzTx/>
                <a:buFontTx/>
                <a:buNone/>
                <a:defRPr/>
              </a:pPr>
              <a:t>‹#›</a:t>
            </a:fld>
            <a:endParaRPr lang="en-US" sz="900" dirty="0">
              <a:solidFill>
                <a:srgbClr val="000000"/>
              </a:solidFill>
              <a:ea typeface="+mn-ea"/>
              <a:cs typeface="+mn-cs"/>
            </a:endParaRPr>
          </a:p>
        </p:txBody>
      </p:sp>
      <p:pic>
        <p:nvPicPr>
          <p:cNvPr id="7" name="Picture 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000" y="6038603"/>
            <a:ext cx="2256312" cy="819397"/>
          </a:xfrm>
          <a:prstGeom prst="rect">
            <a:avLst/>
          </a:prstGeom>
          <a:noFill/>
          <a:ln w="9525">
            <a:noFill/>
            <a:round/>
            <a:headEnd/>
            <a:tailEnd/>
          </a:ln>
          <a:effectLst/>
        </p:spPr>
      </p:pic>
    </p:spTree>
    <p:extLst>
      <p:ext uri="{BB962C8B-B14F-4D97-AF65-F5344CB8AC3E}">
        <p14:creationId xmlns:p14="http://schemas.microsoft.com/office/powerpoint/2010/main" val="335869360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hf sldNum="0" hdr="0" ftr="0" dt="0"/>
  <p:txStyles>
    <p:title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Arial" charset="0"/>
        </a:defRPr>
      </a:lvl2pPr>
      <a:lvl3pPr algn="l" rtl="0" eaLnBrk="0" fontAlgn="base" hangingPunct="0">
        <a:lnSpc>
          <a:spcPct val="90000"/>
        </a:lnSpc>
        <a:spcBef>
          <a:spcPct val="0"/>
        </a:spcBef>
        <a:spcAft>
          <a:spcPct val="0"/>
        </a:spcAft>
        <a:defRPr sz="2200" b="1">
          <a:solidFill>
            <a:schemeClr val="tx1"/>
          </a:solidFill>
          <a:latin typeface="Arial" charset="0"/>
        </a:defRPr>
      </a:lvl3pPr>
      <a:lvl4pPr algn="l" rtl="0" eaLnBrk="0" fontAlgn="base" hangingPunct="0">
        <a:lnSpc>
          <a:spcPct val="90000"/>
        </a:lnSpc>
        <a:spcBef>
          <a:spcPct val="0"/>
        </a:spcBef>
        <a:spcAft>
          <a:spcPct val="0"/>
        </a:spcAft>
        <a:defRPr sz="2200" b="1">
          <a:solidFill>
            <a:schemeClr val="tx1"/>
          </a:solidFill>
          <a:latin typeface="Arial" charset="0"/>
        </a:defRPr>
      </a:lvl4pPr>
      <a:lvl5pPr algn="l" rtl="0" eaLnBrk="0" fontAlgn="base" hangingPunct="0">
        <a:lnSpc>
          <a:spcPct val="90000"/>
        </a:lnSpc>
        <a:spcBef>
          <a:spcPct val="0"/>
        </a:spcBef>
        <a:spcAft>
          <a:spcPct val="0"/>
        </a:spcAft>
        <a:defRPr sz="2200" b="1">
          <a:solidFill>
            <a:schemeClr val="tx1"/>
          </a:solidFill>
          <a:latin typeface="Arial" charset="0"/>
        </a:defRPr>
      </a:lvl5pPr>
      <a:lvl6pPr marL="457200" algn="l" rtl="0" eaLnBrk="0" fontAlgn="base" hangingPunct="0">
        <a:lnSpc>
          <a:spcPct val="90000"/>
        </a:lnSpc>
        <a:spcBef>
          <a:spcPct val="0"/>
        </a:spcBef>
        <a:spcAft>
          <a:spcPct val="0"/>
        </a:spcAft>
        <a:defRPr sz="2200" b="1">
          <a:solidFill>
            <a:schemeClr val="tx1"/>
          </a:solidFill>
          <a:latin typeface="Arial" charset="0"/>
        </a:defRPr>
      </a:lvl6pPr>
      <a:lvl7pPr marL="914400" algn="l" rtl="0" eaLnBrk="0" fontAlgn="base" hangingPunct="0">
        <a:lnSpc>
          <a:spcPct val="90000"/>
        </a:lnSpc>
        <a:spcBef>
          <a:spcPct val="0"/>
        </a:spcBef>
        <a:spcAft>
          <a:spcPct val="0"/>
        </a:spcAft>
        <a:defRPr sz="2200" b="1">
          <a:solidFill>
            <a:schemeClr val="tx1"/>
          </a:solidFill>
          <a:latin typeface="Arial" charset="0"/>
        </a:defRPr>
      </a:lvl7pPr>
      <a:lvl8pPr marL="1371600" algn="l" rtl="0" eaLnBrk="0" fontAlgn="base" hangingPunct="0">
        <a:lnSpc>
          <a:spcPct val="90000"/>
        </a:lnSpc>
        <a:spcBef>
          <a:spcPct val="0"/>
        </a:spcBef>
        <a:spcAft>
          <a:spcPct val="0"/>
        </a:spcAft>
        <a:defRPr sz="2200" b="1">
          <a:solidFill>
            <a:schemeClr val="tx1"/>
          </a:solidFill>
          <a:latin typeface="Arial" charset="0"/>
        </a:defRPr>
      </a:lvl8pPr>
      <a:lvl9pPr marL="1828800" algn="l" rtl="0" eaLnBrk="0" fontAlgn="base" hangingPunct="0">
        <a:lnSpc>
          <a:spcPct val="90000"/>
        </a:lnSpc>
        <a:spcBef>
          <a:spcPct val="0"/>
        </a:spcBef>
        <a:spcAft>
          <a:spcPct val="0"/>
        </a:spcAft>
        <a:defRPr sz="2200" b="1">
          <a:solidFill>
            <a:schemeClr val="tx1"/>
          </a:solidFill>
          <a:latin typeface="Arial" charset="0"/>
        </a:defRPr>
      </a:lvl9pPr>
    </p:titleStyle>
    <p:bodyStyle>
      <a:lvl1pPr marL="234950" indent="-234950" algn="l" rtl="0" eaLnBrk="0" fontAlgn="base" hangingPunct="0">
        <a:spcBef>
          <a:spcPct val="100000"/>
        </a:spcBef>
        <a:spcAft>
          <a:spcPct val="0"/>
        </a:spcAft>
        <a:buClr>
          <a:srgbClr val="0B1F65"/>
        </a:buClr>
        <a:buFont typeface="Webdings" pitchFamily="18" charset="2"/>
        <a:buChar char="4"/>
        <a:defRPr sz="1600">
          <a:solidFill>
            <a:schemeClr val="tx1"/>
          </a:solidFill>
          <a:latin typeface="+mn-lt"/>
          <a:ea typeface="+mn-ea"/>
          <a:cs typeface="+mn-cs"/>
        </a:defRPr>
      </a:lvl1pPr>
      <a:lvl2pPr marL="457200" indent="-220663" algn="l" rtl="0" eaLnBrk="0" fontAlgn="base" hangingPunct="0">
        <a:lnSpc>
          <a:spcPct val="90000"/>
        </a:lnSpc>
        <a:spcBef>
          <a:spcPct val="40000"/>
        </a:spcBef>
        <a:spcAft>
          <a:spcPct val="0"/>
        </a:spcAft>
        <a:buClr>
          <a:srgbClr val="0B1F65"/>
        </a:buClr>
        <a:buFont typeface="Arial" charset="0"/>
        <a:buChar char="–"/>
        <a:defRPr sz="1600">
          <a:solidFill>
            <a:schemeClr val="tx1"/>
          </a:solidFill>
          <a:latin typeface="+mn-lt"/>
        </a:defRPr>
      </a:lvl2pPr>
      <a:lvl3pPr marL="681038" indent="11113" algn="l" rtl="0" eaLnBrk="0" fontAlgn="base" hangingPunct="0">
        <a:lnSpc>
          <a:spcPct val="90000"/>
        </a:lnSpc>
        <a:spcBef>
          <a:spcPct val="40000"/>
        </a:spcBef>
        <a:spcAft>
          <a:spcPct val="0"/>
        </a:spcAft>
        <a:buClr>
          <a:srgbClr val="0B1F65"/>
        </a:buClr>
        <a:buChar char="•"/>
        <a:defRPr sz="1600">
          <a:solidFill>
            <a:schemeClr val="tx1"/>
          </a:solidFill>
          <a:latin typeface="+mn-lt"/>
          <a:cs typeface="Arial" charset="0"/>
        </a:defRPr>
      </a:lvl3pPr>
      <a:lvl4pPr marL="2416175" indent="-1044575" algn="l" rtl="0" eaLnBrk="0" fontAlgn="base" hangingPunct="0">
        <a:lnSpc>
          <a:spcPct val="90000"/>
        </a:lnSpc>
        <a:spcBef>
          <a:spcPct val="40000"/>
        </a:spcBef>
        <a:spcAft>
          <a:spcPct val="0"/>
        </a:spcAft>
        <a:buClr>
          <a:srgbClr val="0B1F65"/>
        </a:buClr>
        <a:defRPr sz="1600">
          <a:solidFill>
            <a:schemeClr val="tx1"/>
          </a:solidFill>
          <a:latin typeface="+mn-lt"/>
          <a:cs typeface="Arial" charset="0"/>
        </a:defRPr>
      </a:lvl4pPr>
      <a:lvl5pPr marL="2530475" indent="-7016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5pPr>
      <a:lvl6pPr marL="29876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6pPr>
      <a:lvl7pPr marL="34448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7pPr>
      <a:lvl8pPr marL="39020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8pPr>
      <a:lvl9pPr marL="43592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4"/>
          <p:cNvSpPr>
            <a:spLocks noGrp="1" noChangeArrowheads="1"/>
          </p:cNvSpPr>
          <p:nvPr>
            <p:ph type="body" idx="1"/>
          </p:nvPr>
        </p:nvSpPr>
        <p:spPr bwMode="auto">
          <a:xfrm>
            <a:off x="633413" y="1524000"/>
            <a:ext cx="8091487" cy="419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a:t>
            </a:r>
          </a:p>
          <a:p>
            <a:pPr lvl="1"/>
            <a:r>
              <a:rPr lang="en-US"/>
              <a:t>Second level</a:t>
            </a:r>
          </a:p>
          <a:p>
            <a:pPr lvl="2"/>
            <a:r>
              <a:rPr lang="en-US"/>
              <a:t> Third Level</a:t>
            </a:r>
          </a:p>
        </p:txBody>
      </p:sp>
      <p:sp>
        <p:nvSpPr>
          <p:cNvPr id="3076" name="Rectangle 5"/>
          <p:cNvSpPr>
            <a:spLocks noGrp="1" noChangeArrowheads="1"/>
          </p:cNvSpPr>
          <p:nvPr>
            <p:ph type="title"/>
          </p:nvPr>
        </p:nvSpPr>
        <p:spPr bwMode="auto">
          <a:xfrm>
            <a:off x="422275" y="381000"/>
            <a:ext cx="8296275" cy="838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407558" name="Text Box 6"/>
          <p:cNvSpPr txBox="1">
            <a:spLocks noChangeArrowheads="1"/>
          </p:cNvSpPr>
          <p:nvPr/>
        </p:nvSpPr>
        <p:spPr bwMode="auto">
          <a:xfrm>
            <a:off x="8655050" y="6715125"/>
            <a:ext cx="139700" cy="136525"/>
          </a:xfrm>
          <a:prstGeom prst="rect">
            <a:avLst/>
          </a:prstGeom>
          <a:noFill/>
          <a:ln w="9525">
            <a:noFill/>
            <a:miter lim="800000"/>
            <a:headEnd/>
            <a:tailEnd/>
          </a:ln>
          <a:effectLst/>
        </p:spPr>
        <p:txBody>
          <a:bodyPr wrap="none" lIns="0" tIns="0" rIns="0" bIns="0">
            <a:spAutoFit/>
          </a:bodyPr>
          <a:lstStyle/>
          <a:p>
            <a:pPr algn="r" defTabSz="914400" eaLnBrk="0" hangingPunct="0">
              <a:lnSpc>
                <a:spcPct val="100000"/>
              </a:lnSpc>
              <a:buClrTx/>
              <a:buSzTx/>
              <a:buFontTx/>
              <a:buNone/>
              <a:defRPr/>
            </a:pPr>
            <a:fld id="{96BB2BA7-1E2B-4557-86CE-D95731C9D4B1}" type="slidenum">
              <a:rPr lang="en-US" sz="900">
                <a:solidFill>
                  <a:srgbClr val="000000"/>
                </a:solidFill>
                <a:ea typeface="+mn-ea"/>
                <a:cs typeface="+mn-cs"/>
              </a:rPr>
              <a:pPr algn="r" defTabSz="914400" eaLnBrk="0" hangingPunct="0">
                <a:lnSpc>
                  <a:spcPct val="100000"/>
                </a:lnSpc>
                <a:buClrTx/>
                <a:buSzTx/>
                <a:buFontTx/>
                <a:buNone/>
                <a:defRPr/>
              </a:pPr>
              <a:t>‹#›</a:t>
            </a:fld>
            <a:endParaRPr lang="en-US" sz="900" dirty="0">
              <a:solidFill>
                <a:srgbClr val="000000"/>
              </a:solidFill>
              <a:ea typeface="+mn-ea"/>
              <a:cs typeface="+mn-cs"/>
            </a:endParaRPr>
          </a:p>
        </p:txBody>
      </p:sp>
      <p:pic>
        <p:nvPicPr>
          <p:cNvPr id="8" name="Picture 14" descr="C:\Documents and Settings\mquealy\Desktop\DHS_fema_W.jp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228600" y="5886450"/>
            <a:ext cx="2028825" cy="971550"/>
          </a:xfrm>
          <a:prstGeom prst="rect">
            <a:avLst/>
          </a:prstGeom>
          <a:noFill/>
          <a:ln w="9525">
            <a:noFill/>
            <a:miter lim="800000"/>
            <a:headEnd/>
            <a:tailEnd/>
          </a:ln>
        </p:spPr>
      </p:pic>
    </p:spTree>
    <p:extLst>
      <p:ext uri="{BB962C8B-B14F-4D97-AF65-F5344CB8AC3E}">
        <p14:creationId xmlns:p14="http://schemas.microsoft.com/office/powerpoint/2010/main" val="255677281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txStyles>
    <p:title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Arial" charset="0"/>
        </a:defRPr>
      </a:lvl2pPr>
      <a:lvl3pPr algn="l" rtl="0" eaLnBrk="0" fontAlgn="base" hangingPunct="0">
        <a:lnSpc>
          <a:spcPct val="90000"/>
        </a:lnSpc>
        <a:spcBef>
          <a:spcPct val="0"/>
        </a:spcBef>
        <a:spcAft>
          <a:spcPct val="0"/>
        </a:spcAft>
        <a:defRPr sz="2200" b="1">
          <a:solidFill>
            <a:schemeClr val="tx1"/>
          </a:solidFill>
          <a:latin typeface="Arial" charset="0"/>
        </a:defRPr>
      </a:lvl3pPr>
      <a:lvl4pPr algn="l" rtl="0" eaLnBrk="0" fontAlgn="base" hangingPunct="0">
        <a:lnSpc>
          <a:spcPct val="90000"/>
        </a:lnSpc>
        <a:spcBef>
          <a:spcPct val="0"/>
        </a:spcBef>
        <a:spcAft>
          <a:spcPct val="0"/>
        </a:spcAft>
        <a:defRPr sz="2200" b="1">
          <a:solidFill>
            <a:schemeClr val="tx1"/>
          </a:solidFill>
          <a:latin typeface="Arial" charset="0"/>
        </a:defRPr>
      </a:lvl4pPr>
      <a:lvl5pPr algn="l" rtl="0" eaLnBrk="0" fontAlgn="base" hangingPunct="0">
        <a:lnSpc>
          <a:spcPct val="90000"/>
        </a:lnSpc>
        <a:spcBef>
          <a:spcPct val="0"/>
        </a:spcBef>
        <a:spcAft>
          <a:spcPct val="0"/>
        </a:spcAft>
        <a:defRPr sz="2200" b="1">
          <a:solidFill>
            <a:schemeClr val="tx1"/>
          </a:solidFill>
          <a:latin typeface="Arial" charset="0"/>
        </a:defRPr>
      </a:lvl5pPr>
      <a:lvl6pPr marL="457200" algn="l" rtl="0" eaLnBrk="0" fontAlgn="base" hangingPunct="0">
        <a:lnSpc>
          <a:spcPct val="90000"/>
        </a:lnSpc>
        <a:spcBef>
          <a:spcPct val="0"/>
        </a:spcBef>
        <a:spcAft>
          <a:spcPct val="0"/>
        </a:spcAft>
        <a:defRPr sz="2200" b="1">
          <a:solidFill>
            <a:schemeClr val="tx1"/>
          </a:solidFill>
          <a:latin typeface="Arial" charset="0"/>
        </a:defRPr>
      </a:lvl6pPr>
      <a:lvl7pPr marL="914400" algn="l" rtl="0" eaLnBrk="0" fontAlgn="base" hangingPunct="0">
        <a:lnSpc>
          <a:spcPct val="90000"/>
        </a:lnSpc>
        <a:spcBef>
          <a:spcPct val="0"/>
        </a:spcBef>
        <a:spcAft>
          <a:spcPct val="0"/>
        </a:spcAft>
        <a:defRPr sz="2200" b="1">
          <a:solidFill>
            <a:schemeClr val="tx1"/>
          </a:solidFill>
          <a:latin typeface="Arial" charset="0"/>
        </a:defRPr>
      </a:lvl7pPr>
      <a:lvl8pPr marL="1371600" algn="l" rtl="0" eaLnBrk="0" fontAlgn="base" hangingPunct="0">
        <a:lnSpc>
          <a:spcPct val="90000"/>
        </a:lnSpc>
        <a:spcBef>
          <a:spcPct val="0"/>
        </a:spcBef>
        <a:spcAft>
          <a:spcPct val="0"/>
        </a:spcAft>
        <a:defRPr sz="2200" b="1">
          <a:solidFill>
            <a:schemeClr val="tx1"/>
          </a:solidFill>
          <a:latin typeface="Arial" charset="0"/>
        </a:defRPr>
      </a:lvl8pPr>
      <a:lvl9pPr marL="1828800" algn="l" rtl="0" eaLnBrk="0" fontAlgn="base" hangingPunct="0">
        <a:lnSpc>
          <a:spcPct val="90000"/>
        </a:lnSpc>
        <a:spcBef>
          <a:spcPct val="0"/>
        </a:spcBef>
        <a:spcAft>
          <a:spcPct val="0"/>
        </a:spcAft>
        <a:defRPr sz="2200" b="1">
          <a:solidFill>
            <a:schemeClr val="tx1"/>
          </a:solidFill>
          <a:latin typeface="Arial" charset="0"/>
        </a:defRPr>
      </a:lvl9pPr>
    </p:titleStyle>
    <p:bodyStyle>
      <a:lvl1pPr marL="234950" indent="-234950" algn="l" rtl="0" eaLnBrk="0" fontAlgn="base" hangingPunct="0">
        <a:spcBef>
          <a:spcPct val="100000"/>
        </a:spcBef>
        <a:spcAft>
          <a:spcPct val="0"/>
        </a:spcAft>
        <a:buClr>
          <a:srgbClr val="0B1F65"/>
        </a:buClr>
        <a:buFont typeface="Webdings" pitchFamily="18" charset="2"/>
        <a:buChar char="4"/>
        <a:defRPr sz="1600">
          <a:solidFill>
            <a:schemeClr val="tx1"/>
          </a:solidFill>
          <a:latin typeface="+mn-lt"/>
          <a:ea typeface="+mn-ea"/>
          <a:cs typeface="+mn-cs"/>
        </a:defRPr>
      </a:lvl1pPr>
      <a:lvl2pPr marL="457200" indent="-220663" algn="l" rtl="0" eaLnBrk="0" fontAlgn="base" hangingPunct="0">
        <a:lnSpc>
          <a:spcPct val="90000"/>
        </a:lnSpc>
        <a:spcBef>
          <a:spcPct val="40000"/>
        </a:spcBef>
        <a:spcAft>
          <a:spcPct val="0"/>
        </a:spcAft>
        <a:buClr>
          <a:srgbClr val="0B1F65"/>
        </a:buClr>
        <a:buFont typeface="Arial" charset="0"/>
        <a:buChar char="–"/>
        <a:defRPr sz="1600">
          <a:solidFill>
            <a:schemeClr val="tx1"/>
          </a:solidFill>
          <a:latin typeface="+mn-lt"/>
        </a:defRPr>
      </a:lvl2pPr>
      <a:lvl3pPr marL="681038" indent="11113" algn="l" rtl="0" eaLnBrk="0" fontAlgn="base" hangingPunct="0">
        <a:lnSpc>
          <a:spcPct val="90000"/>
        </a:lnSpc>
        <a:spcBef>
          <a:spcPct val="40000"/>
        </a:spcBef>
        <a:spcAft>
          <a:spcPct val="0"/>
        </a:spcAft>
        <a:buClr>
          <a:srgbClr val="0B1F65"/>
        </a:buClr>
        <a:buChar char="•"/>
        <a:defRPr sz="1600">
          <a:solidFill>
            <a:schemeClr val="tx1"/>
          </a:solidFill>
          <a:latin typeface="+mn-lt"/>
          <a:cs typeface="Arial" charset="0"/>
        </a:defRPr>
      </a:lvl3pPr>
      <a:lvl4pPr marL="2416175" indent="-1044575" algn="l" rtl="0" eaLnBrk="0" fontAlgn="base" hangingPunct="0">
        <a:lnSpc>
          <a:spcPct val="90000"/>
        </a:lnSpc>
        <a:spcBef>
          <a:spcPct val="40000"/>
        </a:spcBef>
        <a:spcAft>
          <a:spcPct val="0"/>
        </a:spcAft>
        <a:buClr>
          <a:srgbClr val="0B1F65"/>
        </a:buClr>
        <a:defRPr sz="1600">
          <a:solidFill>
            <a:schemeClr val="tx1"/>
          </a:solidFill>
          <a:latin typeface="+mn-lt"/>
          <a:cs typeface="Arial" charset="0"/>
        </a:defRPr>
      </a:lvl4pPr>
      <a:lvl5pPr marL="2530475" indent="-7016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5pPr>
      <a:lvl6pPr marL="29876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6pPr>
      <a:lvl7pPr marL="34448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7pPr>
      <a:lvl8pPr marL="39020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8pPr>
      <a:lvl9pPr marL="43592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5867400"/>
            <a:ext cx="9144000" cy="938213"/>
          </a:xfrm>
          <a:prstGeom prst="rect">
            <a:avLst/>
          </a:prstGeom>
          <a:noFill/>
          <a:ln w="9525">
            <a:noFill/>
            <a:round/>
            <a:headEnd/>
            <a:tailEnd/>
          </a:ln>
          <a:effectLst/>
        </p:spPr>
      </p:pic>
      <p:sp>
        <p:nvSpPr>
          <p:cNvPr id="1026" name="Rectangle 2"/>
          <p:cNvSpPr>
            <a:spLocks noGrp="1" noChangeArrowheads="1"/>
          </p:cNvSpPr>
          <p:nvPr>
            <p:ph type="title"/>
          </p:nvPr>
        </p:nvSpPr>
        <p:spPr bwMode="auto">
          <a:xfrm>
            <a:off x="381000" y="304800"/>
            <a:ext cx="8456613" cy="7604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3"/>
          <p:cNvSpPr>
            <a:spLocks noGrp="1" noChangeArrowheads="1"/>
          </p:cNvSpPr>
          <p:nvPr>
            <p:ph type="body" idx="1"/>
          </p:nvPr>
        </p:nvSpPr>
        <p:spPr bwMode="auto">
          <a:xfrm>
            <a:off x="381000" y="1295400"/>
            <a:ext cx="8456613" cy="44196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Rectangle 4"/>
          <p:cNvSpPr>
            <a:spLocks noGrp="1" noChangeArrowheads="1"/>
          </p:cNvSpPr>
          <p:nvPr>
            <p:ph type="sldNum"/>
          </p:nvPr>
        </p:nvSpPr>
        <p:spPr bwMode="auto">
          <a:xfrm>
            <a:off x="7620000" y="6477000"/>
            <a:ext cx="1370013" cy="30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mj-lt"/>
              </a:defRPr>
            </a:lvl1pPr>
          </a:lstStyle>
          <a:p>
            <a:fld id="{27F113DF-29D2-40C4-B279-C4FCCA235871}" type="slidenum">
              <a:rPr lang="en-GB">
                <a:ea typeface="Arial Unicode MS"/>
                <a:cs typeface="Arial Unicode MS"/>
              </a:rPr>
              <a:pPr/>
              <a:t>‹#›</a:t>
            </a:fld>
            <a:endParaRPr lang="en-GB" dirty="0">
              <a:ea typeface="Arial Unicode MS"/>
              <a:cs typeface="Arial Unicode MS"/>
            </a:endParaRPr>
          </a:p>
        </p:txBody>
      </p:sp>
    </p:spTree>
    <p:extLst>
      <p:ext uri="{BB962C8B-B14F-4D97-AF65-F5344CB8AC3E}">
        <p14:creationId xmlns:p14="http://schemas.microsoft.com/office/powerpoint/2010/main" val="32454779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transition spd="med"/>
  <p:hf hdr="0" ftr="0" dt="0"/>
  <p:txStyles>
    <p:titleStyle>
      <a:lvl1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mj-lt"/>
          <a:ea typeface="+mj-ea"/>
          <a:cs typeface="+mj-cs"/>
        </a:defRPr>
      </a:lvl1pPr>
      <a:lvl2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2pPr>
      <a:lvl3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3pPr>
      <a:lvl4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4pPr>
      <a:lvl5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5pPr>
      <a:lvl6pPr marL="4572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6pPr>
      <a:lvl7pPr marL="9144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7pPr>
      <a:lvl8pPr marL="13716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8pPr>
      <a:lvl9pPr marL="18288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9pPr>
    </p:titleStyle>
    <p:bodyStyle>
      <a:lvl1pPr marL="341313" indent="-341313" algn="l" defTabSz="457200" rtl="0" fontAlgn="base">
        <a:lnSpc>
          <a:spcPct val="93000"/>
        </a:lnSpc>
        <a:spcBef>
          <a:spcPts val="800"/>
        </a:spcBef>
        <a:spcAft>
          <a:spcPct val="0"/>
        </a:spcAft>
        <a:buClr>
          <a:srgbClr val="000000"/>
        </a:buClr>
        <a:buSzPct val="100000"/>
        <a:buFont typeface="Arial" charset="0"/>
        <a:buChar char="•"/>
        <a:defRPr sz="3200">
          <a:solidFill>
            <a:schemeClr val="tx1"/>
          </a:solidFill>
          <a:latin typeface="+mn-lt"/>
          <a:ea typeface="+mn-ea"/>
          <a:cs typeface="+mn-cs"/>
        </a:defRPr>
      </a:lvl1pPr>
      <a:lvl2pPr marL="741363" indent="-284163" algn="l" defTabSz="457200" rtl="0" fontAlgn="base">
        <a:lnSpc>
          <a:spcPct val="93000"/>
        </a:lnSpc>
        <a:spcBef>
          <a:spcPts val="700"/>
        </a:spcBef>
        <a:spcAft>
          <a:spcPct val="0"/>
        </a:spcAft>
        <a:buClr>
          <a:srgbClr val="000000"/>
        </a:buClr>
        <a:buSzPct val="100000"/>
        <a:buFont typeface="Arial" charset="0"/>
        <a:buChar char="–"/>
        <a:defRPr sz="2800">
          <a:solidFill>
            <a:schemeClr val="tx1"/>
          </a:solidFill>
          <a:latin typeface="+mn-lt"/>
          <a:ea typeface="+mn-ea"/>
          <a:cs typeface="+mn-cs"/>
        </a:defRPr>
      </a:lvl2pPr>
      <a:lvl3pPr marL="1143000" indent="-228600" algn="l" defTabSz="457200" rtl="0" fontAlgn="base">
        <a:lnSpc>
          <a:spcPct val="93000"/>
        </a:lnSpc>
        <a:spcBef>
          <a:spcPts val="600"/>
        </a:spcBef>
        <a:spcAft>
          <a:spcPct val="0"/>
        </a:spcAft>
        <a:buClr>
          <a:srgbClr val="000000"/>
        </a:buClr>
        <a:buSzPct val="100000"/>
        <a:buFont typeface="Arial" charset="0"/>
        <a:buChar char="•"/>
        <a:defRPr sz="2400">
          <a:solidFill>
            <a:schemeClr val="tx1"/>
          </a:solidFill>
          <a:latin typeface="+mn-lt"/>
          <a:ea typeface="+mn-ea"/>
          <a:cs typeface="+mn-cs"/>
        </a:defRPr>
      </a:lvl3pPr>
      <a:lvl4pPr marL="16002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4pPr>
      <a:lvl5pPr marL="20574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5pPr>
      <a:lvl6pPr marL="25146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6pPr>
      <a:lvl7pPr marL="29718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7pPr>
      <a:lvl8pPr marL="34290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8pPr>
      <a:lvl9pPr marL="38862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4"/>
          <p:cNvSpPr>
            <a:spLocks noGrp="1" noChangeArrowheads="1"/>
          </p:cNvSpPr>
          <p:nvPr>
            <p:ph type="body" idx="1"/>
          </p:nvPr>
        </p:nvSpPr>
        <p:spPr bwMode="auto">
          <a:xfrm>
            <a:off x="633413" y="1524000"/>
            <a:ext cx="8091487" cy="419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a:t>
            </a:r>
          </a:p>
          <a:p>
            <a:pPr lvl="1"/>
            <a:r>
              <a:rPr lang="en-US"/>
              <a:t>Second level</a:t>
            </a:r>
          </a:p>
          <a:p>
            <a:pPr lvl="2"/>
            <a:r>
              <a:rPr lang="en-US"/>
              <a:t> Third Level</a:t>
            </a:r>
          </a:p>
        </p:txBody>
      </p:sp>
      <p:sp>
        <p:nvSpPr>
          <p:cNvPr id="3076" name="Rectangle 5"/>
          <p:cNvSpPr>
            <a:spLocks noGrp="1" noChangeArrowheads="1"/>
          </p:cNvSpPr>
          <p:nvPr>
            <p:ph type="title"/>
          </p:nvPr>
        </p:nvSpPr>
        <p:spPr bwMode="auto">
          <a:xfrm>
            <a:off x="422275" y="381000"/>
            <a:ext cx="8296275" cy="838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407558" name="Text Box 6"/>
          <p:cNvSpPr txBox="1">
            <a:spLocks noChangeArrowheads="1"/>
          </p:cNvSpPr>
          <p:nvPr/>
        </p:nvSpPr>
        <p:spPr bwMode="auto">
          <a:xfrm>
            <a:off x="8655050" y="6715125"/>
            <a:ext cx="139700" cy="136525"/>
          </a:xfrm>
          <a:prstGeom prst="rect">
            <a:avLst/>
          </a:prstGeom>
          <a:noFill/>
          <a:ln w="9525">
            <a:noFill/>
            <a:miter lim="800000"/>
            <a:headEnd/>
            <a:tailEnd/>
          </a:ln>
          <a:effectLst/>
        </p:spPr>
        <p:txBody>
          <a:bodyPr wrap="none" lIns="0" tIns="0" rIns="0" bIns="0">
            <a:spAutoFit/>
          </a:bodyPr>
          <a:lstStyle/>
          <a:p>
            <a:pPr algn="r" defTabSz="914400" eaLnBrk="0" hangingPunct="0">
              <a:lnSpc>
                <a:spcPct val="100000"/>
              </a:lnSpc>
              <a:buClrTx/>
              <a:buSzTx/>
              <a:buFontTx/>
              <a:buNone/>
              <a:defRPr/>
            </a:pPr>
            <a:fld id="{96BB2BA7-1E2B-4557-86CE-D95731C9D4B1}" type="slidenum">
              <a:rPr lang="en-US" sz="900">
                <a:solidFill>
                  <a:srgbClr val="000000"/>
                </a:solidFill>
              </a:rPr>
              <a:pPr algn="r" defTabSz="914400" eaLnBrk="0" hangingPunct="0">
                <a:lnSpc>
                  <a:spcPct val="100000"/>
                </a:lnSpc>
                <a:buClrTx/>
                <a:buSzTx/>
                <a:buFontTx/>
                <a:buNone/>
                <a:defRPr/>
              </a:pPr>
              <a:t>‹#›</a:t>
            </a:fld>
            <a:endParaRPr lang="en-US" sz="900" dirty="0">
              <a:solidFill>
                <a:srgbClr val="000000"/>
              </a:solidFill>
            </a:endParaRPr>
          </a:p>
        </p:txBody>
      </p:sp>
      <p:pic>
        <p:nvPicPr>
          <p:cNvPr id="8" name="Picture 14" descr="C:\Documents and Settings\mquealy\Desktop\DHS_fema_W.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28600" y="5886450"/>
            <a:ext cx="2028825" cy="971550"/>
          </a:xfrm>
          <a:prstGeom prst="rect">
            <a:avLst/>
          </a:prstGeom>
          <a:noFill/>
          <a:ln w="9525">
            <a:noFill/>
            <a:miter lim="800000"/>
            <a:headEnd/>
            <a:tailEnd/>
          </a:ln>
        </p:spPr>
      </p:pic>
    </p:spTree>
    <p:extLst>
      <p:ext uri="{BB962C8B-B14F-4D97-AF65-F5344CB8AC3E}">
        <p14:creationId xmlns:p14="http://schemas.microsoft.com/office/powerpoint/2010/main" val="66404243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hdr="0" ftr="0" dt="0"/>
  <p:txStyles>
    <p:title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Arial" charset="0"/>
        </a:defRPr>
      </a:lvl2pPr>
      <a:lvl3pPr algn="l" rtl="0" eaLnBrk="0" fontAlgn="base" hangingPunct="0">
        <a:lnSpc>
          <a:spcPct val="90000"/>
        </a:lnSpc>
        <a:spcBef>
          <a:spcPct val="0"/>
        </a:spcBef>
        <a:spcAft>
          <a:spcPct val="0"/>
        </a:spcAft>
        <a:defRPr sz="2200" b="1">
          <a:solidFill>
            <a:schemeClr val="tx1"/>
          </a:solidFill>
          <a:latin typeface="Arial" charset="0"/>
        </a:defRPr>
      </a:lvl3pPr>
      <a:lvl4pPr algn="l" rtl="0" eaLnBrk="0" fontAlgn="base" hangingPunct="0">
        <a:lnSpc>
          <a:spcPct val="90000"/>
        </a:lnSpc>
        <a:spcBef>
          <a:spcPct val="0"/>
        </a:spcBef>
        <a:spcAft>
          <a:spcPct val="0"/>
        </a:spcAft>
        <a:defRPr sz="2200" b="1">
          <a:solidFill>
            <a:schemeClr val="tx1"/>
          </a:solidFill>
          <a:latin typeface="Arial" charset="0"/>
        </a:defRPr>
      </a:lvl4pPr>
      <a:lvl5pPr algn="l" rtl="0" eaLnBrk="0" fontAlgn="base" hangingPunct="0">
        <a:lnSpc>
          <a:spcPct val="90000"/>
        </a:lnSpc>
        <a:spcBef>
          <a:spcPct val="0"/>
        </a:spcBef>
        <a:spcAft>
          <a:spcPct val="0"/>
        </a:spcAft>
        <a:defRPr sz="2200" b="1">
          <a:solidFill>
            <a:schemeClr val="tx1"/>
          </a:solidFill>
          <a:latin typeface="Arial" charset="0"/>
        </a:defRPr>
      </a:lvl5pPr>
      <a:lvl6pPr marL="457200" algn="l" rtl="0" eaLnBrk="0" fontAlgn="base" hangingPunct="0">
        <a:lnSpc>
          <a:spcPct val="90000"/>
        </a:lnSpc>
        <a:spcBef>
          <a:spcPct val="0"/>
        </a:spcBef>
        <a:spcAft>
          <a:spcPct val="0"/>
        </a:spcAft>
        <a:defRPr sz="2200" b="1">
          <a:solidFill>
            <a:schemeClr val="tx1"/>
          </a:solidFill>
          <a:latin typeface="Arial" charset="0"/>
        </a:defRPr>
      </a:lvl6pPr>
      <a:lvl7pPr marL="914400" algn="l" rtl="0" eaLnBrk="0" fontAlgn="base" hangingPunct="0">
        <a:lnSpc>
          <a:spcPct val="90000"/>
        </a:lnSpc>
        <a:spcBef>
          <a:spcPct val="0"/>
        </a:spcBef>
        <a:spcAft>
          <a:spcPct val="0"/>
        </a:spcAft>
        <a:defRPr sz="2200" b="1">
          <a:solidFill>
            <a:schemeClr val="tx1"/>
          </a:solidFill>
          <a:latin typeface="Arial" charset="0"/>
        </a:defRPr>
      </a:lvl7pPr>
      <a:lvl8pPr marL="1371600" algn="l" rtl="0" eaLnBrk="0" fontAlgn="base" hangingPunct="0">
        <a:lnSpc>
          <a:spcPct val="90000"/>
        </a:lnSpc>
        <a:spcBef>
          <a:spcPct val="0"/>
        </a:spcBef>
        <a:spcAft>
          <a:spcPct val="0"/>
        </a:spcAft>
        <a:defRPr sz="2200" b="1">
          <a:solidFill>
            <a:schemeClr val="tx1"/>
          </a:solidFill>
          <a:latin typeface="Arial" charset="0"/>
        </a:defRPr>
      </a:lvl8pPr>
      <a:lvl9pPr marL="1828800" algn="l" rtl="0" eaLnBrk="0" fontAlgn="base" hangingPunct="0">
        <a:lnSpc>
          <a:spcPct val="90000"/>
        </a:lnSpc>
        <a:spcBef>
          <a:spcPct val="0"/>
        </a:spcBef>
        <a:spcAft>
          <a:spcPct val="0"/>
        </a:spcAft>
        <a:defRPr sz="2200" b="1">
          <a:solidFill>
            <a:schemeClr val="tx1"/>
          </a:solidFill>
          <a:latin typeface="Arial" charset="0"/>
        </a:defRPr>
      </a:lvl9pPr>
    </p:titleStyle>
    <p:bodyStyle>
      <a:lvl1pPr marL="234950" indent="-234950" algn="l" rtl="0" eaLnBrk="0" fontAlgn="base" hangingPunct="0">
        <a:spcBef>
          <a:spcPct val="100000"/>
        </a:spcBef>
        <a:spcAft>
          <a:spcPct val="0"/>
        </a:spcAft>
        <a:buClr>
          <a:srgbClr val="0B1F65"/>
        </a:buClr>
        <a:buFont typeface="Webdings" pitchFamily="18" charset="2"/>
        <a:buChar char="4"/>
        <a:defRPr sz="1600">
          <a:solidFill>
            <a:schemeClr val="tx1"/>
          </a:solidFill>
          <a:latin typeface="+mn-lt"/>
          <a:ea typeface="+mn-ea"/>
          <a:cs typeface="+mn-cs"/>
        </a:defRPr>
      </a:lvl1pPr>
      <a:lvl2pPr marL="457200" indent="-220663" algn="l" rtl="0" eaLnBrk="0" fontAlgn="base" hangingPunct="0">
        <a:lnSpc>
          <a:spcPct val="90000"/>
        </a:lnSpc>
        <a:spcBef>
          <a:spcPct val="40000"/>
        </a:spcBef>
        <a:spcAft>
          <a:spcPct val="0"/>
        </a:spcAft>
        <a:buClr>
          <a:srgbClr val="0B1F65"/>
        </a:buClr>
        <a:buFont typeface="Arial" charset="0"/>
        <a:buChar char="–"/>
        <a:defRPr sz="1600">
          <a:solidFill>
            <a:schemeClr val="tx1"/>
          </a:solidFill>
          <a:latin typeface="+mn-lt"/>
        </a:defRPr>
      </a:lvl2pPr>
      <a:lvl3pPr marL="681038" indent="11113" algn="l" rtl="0" eaLnBrk="0" fontAlgn="base" hangingPunct="0">
        <a:lnSpc>
          <a:spcPct val="90000"/>
        </a:lnSpc>
        <a:spcBef>
          <a:spcPct val="40000"/>
        </a:spcBef>
        <a:spcAft>
          <a:spcPct val="0"/>
        </a:spcAft>
        <a:buClr>
          <a:srgbClr val="0B1F65"/>
        </a:buClr>
        <a:buChar char="•"/>
        <a:defRPr sz="1600">
          <a:solidFill>
            <a:schemeClr val="tx1"/>
          </a:solidFill>
          <a:latin typeface="+mn-lt"/>
          <a:cs typeface="Arial" charset="0"/>
        </a:defRPr>
      </a:lvl3pPr>
      <a:lvl4pPr marL="2416175" indent="-1044575" algn="l" rtl="0" eaLnBrk="0" fontAlgn="base" hangingPunct="0">
        <a:lnSpc>
          <a:spcPct val="90000"/>
        </a:lnSpc>
        <a:spcBef>
          <a:spcPct val="40000"/>
        </a:spcBef>
        <a:spcAft>
          <a:spcPct val="0"/>
        </a:spcAft>
        <a:buClr>
          <a:srgbClr val="0B1F65"/>
        </a:buClr>
        <a:defRPr sz="1600">
          <a:solidFill>
            <a:schemeClr val="tx1"/>
          </a:solidFill>
          <a:latin typeface="+mn-lt"/>
          <a:cs typeface="Arial" charset="0"/>
        </a:defRPr>
      </a:lvl4pPr>
      <a:lvl5pPr marL="2530475" indent="-7016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5pPr>
      <a:lvl6pPr marL="29876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6pPr>
      <a:lvl7pPr marL="34448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7pPr>
      <a:lvl8pPr marL="39020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8pPr>
      <a:lvl9pPr marL="43592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lnSpc>
                <a:spcPct val="100000"/>
              </a:lnSpc>
              <a:spcBef>
                <a:spcPts val="0"/>
              </a:spcBef>
              <a:spcAft>
                <a:spcPts val="0"/>
              </a:spcAft>
              <a:buClrTx/>
              <a:buSzTx/>
              <a:buFontTx/>
              <a:buNone/>
            </a:pPr>
            <a:r>
              <a:rPr lang="en-US" dirty="0">
                <a:solidFill>
                  <a:prstClr val="black">
                    <a:tint val="75000"/>
                  </a:prstClr>
                </a:solidFill>
                <a:latin typeface="Calibri"/>
                <a:ea typeface="+mn-ea"/>
                <a:cs typeface="+mn-cs"/>
              </a:rPr>
              <a:t>05/20/2013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lnSpc>
                <a:spcPct val="100000"/>
              </a:lnSpc>
              <a:spcBef>
                <a:spcPts val="0"/>
              </a:spcBef>
              <a:spcAft>
                <a:spcPts val="0"/>
              </a:spcAft>
              <a:buClrTx/>
              <a:buSzTx/>
              <a:buFontTx/>
              <a:buNone/>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lnSpc>
                <a:spcPct val="100000"/>
              </a:lnSpc>
              <a:spcBef>
                <a:spcPts val="0"/>
              </a:spcBef>
              <a:spcAft>
                <a:spcPts val="0"/>
              </a:spcAft>
              <a:buClrTx/>
              <a:buSzTx/>
              <a:buFontTx/>
              <a:buNone/>
            </a:pPr>
            <a:fld id="{1A5182D4-6420-4EBD-B461-1654F67AABF8}" type="slidenum">
              <a:rPr lang="en-US" smtClean="0">
                <a:solidFill>
                  <a:prstClr val="black">
                    <a:tint val="75000"/>
                  </a:prstClr>
                </a:solidFill>
                <a:latin typeface="Calibri"/>
                <a:ea typeface="+mn-ea"/>
                <a:cs typeface="+mn-cs"/>
              </a:rPr>
              <a:pPr defTabSz="914400" fontAlgn="auto">
                <a:lnSpc>
                  <a:spcPct val="100000"/>
                </a:lnSpc>
                <a:spcBef>
                  <a:spcPts val="0"/>
                </a:spcBef>
                <a:spcAft>
                  <a:spcPts val="0"/>
                </a:spcAft>
                <a:buClrTx/>
                <a:buSzTx/>
                <a:buFontTx/>
                <a:buNone/>
              </a:pPr>
              <a:t>‹#›</a:t>
            </a:fld>
            <a:endParaRPr lang="en-U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51421891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6867525"/>
          </a:xfrm>
          <a:prstGeom prst="rect">
            <a:avLst/>
          </a:prstGeom>
          <a:noFill/>
          <a:ln w="9525">
            <a:noFill/>
            <a:round/>
            <a:headEnd/>
            <a:tailEnd/>
          </a:ln>
          <a:effectLst/>
        </p:spPr>
      </p:pic>
      <p:sp>
        <p:nvSpPr>
          <p:cNvPr id="2050" name="Rectangle 2"/>
          <p:cNvSpPr>
            <a:spLocks noGrp="1" noChangeArrowheads="1"/>
          </p:cNvSpPr>
          <p:nvPr>
            <p:ph type="title"/>
          </p:nvPr>
        </p:nvSpPr>
        <p:spPr bwMode="auto">
          <a:xfrm>
            <a:off x="685800" y="2130425"/>
            <a:ext cx="4875213" cy="14684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3" name="Rectangle 5"/>
          <p:cNvSpPr>
            <a:spLocks noGrp="1" noChangeArrowheads="1"/>
          </p:cNvSpPr>
          <p:nvPr>
            <p:ph type="sldNum"/>
          </p:nvPr>
        </p:nvSpPr>
        <p:spPr bwMode="auto">
          <a:xfrm>
            <a:off x="7620000" y="6477000"/>
            <a:ext cx="1370013" cy="30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Font typeface="Times New Roman" pitchFamily="18" charset="0"/>
              <a:buNone/>
              <a:tabLst>
                <a:tab pos="723900" algn="l"/>
              </a:tabLst>
              <a:defRPr sz="1000">
                <a:solidFill>
                  <a:srgbClr val="000000"/>
                </a:solidFill>
                <a:latin typeface="+mj-lt"/>
              </a:defRPr>
            </a:lvl1pPr>
          </a:lstStyle>
          <a:p>
            <a:fld id="{F07BC758-F248-4DE2-A473-ED7F9CE1511A}" type="slidenum">
              <a:rPr lang="en-GB"/>
              <a:pPr/>
              <a:t>‹#›</a:t>
            </a:fld>
            <a:endParaRPr lang="en-GB" dirty="0"/>
          </a:p>
        </p:txBody>
      </p:sp>
    </p:spTree>
    <p:extLst>
      <p:ext uri="{BB962C8B-B14F-4D97-AF65-F5344CB8AC3E}">
        <p14:creationId xmlns:p14="http://schemas.microsoft.com/office/powerpoint/2010/main" val="3816706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hf hdr="0" ftr="0" dt="0"/>
  <p:txStyles>
    <p:titleStyle>
      <a:lvl1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mj-lt"/>
          <a:ea typeface="+mj-ea"/>
          <a:cs typeface="+mj-cs"/>
        </a:defRPr>
      </a:lvl1pPr>
      <a:lvl2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2pPr>
      <a:lvl3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3pPr>
      <a:lvl4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4pPr>
      <a:lvl5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5pPr>
      <a:lvl6pPr marL="4572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6pPr>
      <a:lvl7pPr marL="9144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7pPr>
      <a:lvl8pPr marL="13716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8pPr>
      <a:lvl9pPr marL="18288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9pPr>
    </p:titleStyle>
    <p:bodyStyle>
      <a:lvl1pPr marL="341313" indent="-341313" algn="l" defTabSz="457200" rtl="0" fontAlgn="base">
        <a:lnSpc>
          <a:spcPct val="93000"/>
        </a:lnSpc>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57200" rtl="0" fontAlgn="base">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57200" rtl="0" fontAlgn="base">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5867400"/>
            <a:ext cx="9144000" cy="938213"/>
          </a:xfrm>
          <a:prstGeom prst="rect">
            <a:avLst/>
          </a:prstGeom>
          <a:noFill/>
          <a:ln w="9525">
            <a:noFill/>
            <a:round/>
            <a:headEnd/>
            <a:tailEnd/>
          </a:ln>
          <a:effectLst/>
        </p:spPr>
      </p:pic>
      <p:sp>
        <p:nvSpPr>
          <p:cNvPr id="1026" name="Rectangle 2"/>
          <p:cNvSpPr>
            <a:spLocks noGrp="1" noChangeArrowheads="1"/>
          </p:cNvSpPr>
          <p:nvPr>
            <p:ph type="title"/>
          </p:nvPr>
        </p:nvSpPr>
        <p:spPr bwMode="auto">
          <a:xfrm>
            <a:off x="381000" y="304800"/>
            <a:ext cx="8456613" cy="7604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3"/>
          <p:cNvSpPr>
            <a:spLocks noGrp="1" noChangeArrowheads="1"/>
          </p:cNvSpPr>
          <p:nvPr>
            <p:ph type="body" idx="1"/>
          </p:nvPr>
        </p:nvSpPr>
        <p:spPr bwMode="auto">
          <a:xfrm>
            <a:off x="381000" y="1295400"/>
            <a:ext cx="8456613" cy="44196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Rectangle 4"/>
          <p:cNvSpPr>
            <a:spLocks noGrp="1" noChangeArrowheads="1"/>
          </p:cNvSpPr>
          <p:nvPr>
            <p:ph type="sldNum"/>
          </p:nvPr>
        </p:nvSpPr>
        <p:spPr bwMode="auto">
          <a:xfrm>
            <a:off x="7620000" y="6477000"/>
            <a:ext cx="1370013" cy="30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mj-lt"/>
              </a:defRPr>
            </a:lvl1pPr>
          </a:lstStyle>
          <a:p>
            <a:fld id="{27F113DF-29D2-40C4-B279-C4FCCA235871}" type="slidenum">
              <a:rPr lang="en-GB"/>
              <a:pPr/>
              <a:t>‹#›</a:t>
            </a:fld>
            <a:endParaRPr lang="en-GB" dirty="0"/>
          </a:p>
        </p:txBody>
      </p:sp>
    </p:spTree>
    <p:extLst>
      <p:ext uri="{BB962C8B-B14F-4D97-AF65-F5344CB8AC3E}">
        <p14:creationId xmlns:p14="http://schemas.microsoft.com/office/powerpoint/2010/main" val="36021411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ransition spd="med"/>
  <p:hf hdr="0" ftr="0" dt="0"/>
  <p:txStyles>
    <p:titleStyle>
      <a:lvl1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mj-lt"/>
          <a:ea typeface="+mj-ea"/>
          <a:cs typeface="+mj-cs"/>
        </a:defRPr>
      </a:lvl1pPr>
      <a:lvl2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2pPr>
      <a:lvl3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3pPr>
      <a:lvl4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4pPr>
      <a:lvl5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5pPr>
      <a:lvl6pPr marL="4572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6pPr>
      <a:lvl7pPr marL="9144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7pPr>
      <a:lvl8pPr marL="13716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8pPr>
      <a:lvl9pPr marL="18288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9pPr>
    </p:titleStyle>
    <p:bodyStyle>
      <a:lvl1pPr marL="341313" indent="-341313" algn="l" defTabSz="457200" rtl="0" fontAlgn="base">
        <a:lnSpc>
          <a:spcPct val="93000"/>
        </a:lnSpc>
        <a:spcBef>
          <a:spcPts val="800"/>
        </a:spcBef>
        <a:spcAft>
          <a:spcPct val="0"/>
        </a:spcAft>
        <a:buClr>
          <a:srgbClr val="000000"/>
        </a:buClr>
        <a:buSzPct val="100000"/>
        <a:buFont typeface="Arial" charset="0"/>
        <a:buChar char="•"/>
        <a:defRPr sz="3200">
          <a:solidFill>
            <a:schemeClr val="tx1"/>
          </a:solidFill>
          <a:latin typeface="+mn-lt"/>
          <a:ea typeface="+mn-ea"/>
          <a:cs typeface="+mn-cs"/>
        </a:defRPr>
      </a:lvl1pPr>
      <a:lvl2pPr marL="741363" indent="-284163" algn="l" defTabSz="457200" rtl="0" fontAlgn="base">
        <a:lnSpc>
          <a:spcPct val="93000"/>
        </a:lnSpc>
        <a:spcBef>
          <a:spcPts val="700"/>
        </a:spcBef>
        <a:spcAft>
          <a:spcPct val="0"/>
        </a:spcAft>
        <a:buClr>
          <a:srgbClr val="000000"/>
        </a:buClr>
        <a:buSzPct val="100000"/>
        <a:buFont typeface="Arial" charset="0"/>
        <a:buChar char="–"/>
        <a:defRPr sz="2800">
          <a:solidFill>
            <a:schemeClr val="tx1"/>
          </a:solidFill>
          <a:latin typeface="+mn-lt"/>
          <a:ea typeface="+mn-ea"/>
          <a:cs typeface="+mn-cs"/>
        </a:defRPr>
      </a:lvl2pPr>
      <a:lvl3pPr marL="1143000" indent="-228600" algn="l" defTabSz="457200" rtl="0" fontAlgn="base">
        <a:lnSpc>
          <a:spcPct val="93000"/>
        </a:lnSpc>
        <a:spcBef>
          <a:spcPts val="600"/>
        </a:spcBef>
        <a:spcAft>
          <a:spcPct val="0"/>
        </a:spcAft>
        <a:buClr>
          <a:srgbClr val="000000"/>
        </a:buClr>
        <a:buSzPct val="100000"/>
        <a:buFont typeface="Arial" charset="0"/>
        <a:buChar char="•"/>
        <a:defRPr sz="2400">
          <a:solidFill>
            <a:schemeClr val="tx1"/>
          </a:solidFill>
          <a:latin typeface="+mn-lt"/>
          <a:ea typeface="+mn-ea"/>
          <a:cs typeface="+mn-cs"/>
        </a:defRPr>
      </a:lvl3pPr>
      <a:lvl4pPr marL="16002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4pPr>
      <a:lvl5pPr marL="20574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5pPr>
      <a:lvl6pPr marL="25146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6pPr>
      <a:lvl7pPr marL="29718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7pPr>
      <a:lvl8pPr marL="34290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8pPr>
      <a:lvl9pPr marL="38862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4"/>
          <p:cNvSpPr>
            <a:spLocks noGrp="1" noChangeArrowheads="1"/>
          </p:cNvSpPr>
          <p:nvPr>
            <p:ph type="body" idx="1"/>
          </p:nvPr>
        </p:nvSpPr>
        <p:spPr bwMode="auto">
          <a:xfrm>
            <a:off x="633413" y="1524000"/>
            <a:ext cx="8091487" cy="419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a:t>
            </a:r>
          </a:p>
          <a:p>
            <a:pPr lvl="1"/>
            <a:r>
              <a:rPr lang="en-US"/>
              <a:t>Second level</a:t>
            </a:r>
          </a:p>
          <a:p>
            <a:pPr lvl="2"/>
            <a:r>
              <a:rPr lang="en-US"/>
              <a:t> Third Level</a:t>
            </a:r>
          </a:p>
        </p:txBody>
      </p:sp>
      <p:sp>
        <p:nvSpPr>
          <p:cNvPr id="3076" name="Rectangle 5"/>
          <p:cNvSpPr>
            <a:spLocks noGrp="1" noChangeArrowheads="1"/>
          </p:cNvSpPr>
          <p:nvPr>
            <p:ph type="title"/>
          </p:nvPr>
        </p:nvSpPr>
        <p:spPr bwMode="auto">
          <a:xfrm>
            <a:off x="422275" y="381000"/>
            <a:ext cx="8296275" cy="838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407558" name="Text Box 6"/>
          <p:cNvSpPr txBox="1">
            <a:spLocks noChangeArrowheads="1"/>
          </p:cNvSpPr>
          <p:nvPr/>
        </p:nvSpPr>
        <p:spPr bwMode="auto">
          <a:xfrm>
            <a:off x="8655050" y="6715125"/>
            <a:ext cx="139700" cy="136525"/>
          </a:xfrm>
          <a:prstGeom prst="rect">
            <a:avLst/>
          </a:prstGeom>
          <a:noFill/>
          <a:ln w="9525">
            <a:noFill/>
            <a:miter lim="800000"/>
            <a:headEnd/>
            <a:tailEnd/>
          </a:ln>
          <a:effectLst/>
        </p:spPr>
        <p:txBody>
          <a:bodyPr wrap="none" lIns="0" tIns="0" rIns="0" bIns="0">
            <a:spAutoFit/>
          </a:bodyPr>
          <a:lstStyle/>
          <a:p>
            <a:pPr algn="r" defTabSz="914400" eaLnBrk="0" hangingPunct="0">
              <a:lnSpc>
                <a:spcPct val="100000"/>
              </a:lnSpc>
              <a:buClrTx/>
              <a:buSzTx/>
              <a:buFontTx/>
              <a:buNone/>
              <a:defRPr/>
            </a:pPr>
            <a:fld id="{96BB2BA7-1E2B-4557-86CE-D95731C9D4B1}" type="slidenum">
              <a:rPr lang="en-US" sz="900">
                <a:solidFill>
                  <a:srgbClr val="000000"/>
                </a:solidFill>
                <a:ea typeface="+mn-ea"/>
                <a:cs typeface="+mn-cs"/>
              </a:rPr>
              <a:pPr algn="r" defTabSz="914400" eaLnBrk="0" hangingPunct="0">
                <a:lnSpc>
                  <a:spcPct val="100000"/>
                </a:lnSpc>
                <a:buClrTx/>
                <a:buSzTx/>
                <a:buFontTx/>
                <a:buNone/>
                <a:defRPr/>
              </a:pPr>
              <a:t>‹#›</a:t>
            </a:fld>
            <a:endParaRPr lang="en-US" sz="900" dirty="0">
              <a:solidFill>
                <a:srgbClr val="000000"/>
              </a:solidFill>
              <a:ea typeface="+mn-ea"/>
              <a:cs typeface="+mn-cs"/>
            </a:endParaRPr>
          </a:p>
        </p:txBody>
      </p:sp>
      <p:pic>
        <p:nvPicPr>
          <p:cNvPr id="8" name="Picture 14" descr="C:\Documents and Settings\mquealy\Desktop\DHS_fema_W.jp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228600" y="5886450"/>
            <a:ext cx="2028825" cy="971550"/>
          </a:xfrm>
          <a:prstGeom prst="rect">
            <a:avLst/>
          </a:prstGeom>
          <a:noFill/>
          <a:ln w="9525">
            <a:noFill/>
            <a:miter lim="800000"/>
            <a:headEnd/>
            <a:tailEnd/>
          </a:ln>
        </p:spPr>
      </p:pic>
    </p:spTree>
    <p:extLst>
      <p:ext uri="{BB962C8B-B14F-4D97-AF65-F5344CB8AC3E}">
        <p14:creationId xmlns:p14="http://schemas.microsoft.com/office/powerpoint/2010/main" val="22658790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Arial" charset="0"/>
        </a:defRPr>
      </a:lvl2pPr>
      <a:lvl3pPr algn="l" rtl="0" eaLnBrk="0" fontAlgn="base" hangingPunct="0">
        <a:lnSpc>
          <a:spcPct val="90000"/>
        </a:lnSpc>
        <a:spcBef>
          <a:spcPct val="0"/>
        </a:spcBef>
        <a:spcAft>
          <a:spcPct val="0"/>
        </a:spcAft>
        <a:defRPr sz="2200" b="1">
          <a:solidFill>
            <a:schemeClr val="tx1"/>
          </a:solidFill>
          <a:latin typeface="Arial" charset="0"/>
        </a:defRPr>
      </a:lvl3pPr>
      <a:lvl4pPr algn="l" rtl="0" eaLnBrk="0" fontAlgn="base" hangingPunct="0">
        <a:lnSpc>
          <a:spcPct val="90000"/>
        </a:lnSpc>
        <a:spcBef>
          <a:spcPct val="0"/>
        </a:spcBef>
        <a:spcAft>
          <a:spcPct val="0"/>
        </a:spcAft>
        <a:defRPr sz="2200" b="1">
          <a:solidFill>
            <a:schemeClr val="tx1"/>
          </a:solidFill>
          <a:latin typeface="Arial" charset="0"/>
        </a:defRPr>
      </a:lvl4pPr>
      <a:lvl5pPr algn="l" rtl="0" eaLnBrk="0" fontAlgn="base" hangingPunct="0">
        <a:lnSpc>
          <a:spcPct val="90000"/>
        </a:lnSpc>
        <a:spcBef>
          <a:spcPct val="0"/>
        </a:spcBef>
        <a:spcAft>
          <a:spcPct val="0"/>
        </a:spcAft>
        <a:defRPr sz="2200" b="1">
          <a:solidFill>
            <a:schemeClr val="tx1"/>
          </a:solidFill>
          <a:latin typeface="Arial" charset="0"/>
        </a:defRPr>
      </a:lvl5pPr>
      <a:lvl6pPr marL="457200" algn="l" rtl="0" eaLnBrk="0" fontAlgn="base" hangingPunct="0">
        <a:lnSpc>
          <a:spcPct val="90000"/>
        </a:lnSpc>
        <a:spcBef>
          <a:spcPct val="0"/>
        </a:spcBef>
        <a:spcAft>
          <a:spcPct val="0"/>
        </a:spcAft>
        <a:defRPr sz="2200" b="1">
          <a:solidFill>
            <a:schemeClr val="tx1"/>
          </a:solidFill>
          <a:latin typeface="Arial" charset="0"/>
        </a:defRPr>
      </a:lvl6pPr>
      <a:lvl7pPr marL="914400" algn="l" rtl="0" eaLnBrk="0" fontAlgn="base" hangingPunct="0">
        <a:lnSpc>
          <a:spcPct val="90000"/>
        </a:lnSpc>
        <a:spcBef>
          <a:spcPct val="0"/>
        </a:spcBef>
        <a:spcAft>
          <a:spcPct val="0"/>
        </a:spcAft>
        <a:defRPr sz="2200" b="1">
          <a:solidFill>
            <a:schemeClr val="tx1"/>
          </a:solidFill>
          <a:latin typeface="Arial" charset="0"/>
        </a:defRPr>
      </a:lvl7pPr>
      <a:lvl8pPr marL="1371600" algn="l" rtl="0" eaLnBrk="0" fontAlgn="base" hangingPunct="0">
        <a:lnSpc>
          <a:spcPct val="90000"/>
        </a:lnSpc>
        <a:spcBef>
          <a:spcPct val="0"/>
        </a:spcBef>
        <a:spcAft>
          <a:spcPct val="0"/>
        </a:spcAft>
        <a:defRPr sz="2200" b="1">
          <a:solidFill>
            <a:schemeClr val="tx1"/>
          </a:solidFill>
          <a:latin typeface="Arial" charset="0"/>
        </a:defRPr>
      </a:lvl8pPr>
      <a:lvl9pPr marL="1828800" algn="l" rtl="0" eaLnBrk="0" fontAlgn="base" hangingPunct="0">
        <a:lnSpc>
          <a:spcPct val="90000"/>
        </a:lnSpc>
        <a:spcBef>
          <a:spcPct val="0"/>
        </a:spcBef>
        <a:spcAft>
          <a:spcPct val="0"/>
        </a:spcAft>
        <a:defRPr sz="2200" b="1">
          <a:solidFill>
            <a:schemeClr val="tx1"/>
          </a:solidFill>
          <a:latin typeface="Arial" charset="0"/>
        </a:defRPr>
      </a:lvl9pPr>
    </p:titleStyle>
    <p:bodyStyle>
      <a:lvl1pPr marL="234950" indent="-234950" algn="l" rtl="0" eaLnBrk="0" fontAlgn="base" hangingPunct="0">
        <a:spcBef>
          <a:spcPct val="100000"/>
        </a:spcBef>
        <a:spcAft>
          <a:spcPct val="0"/>
        </a:spcAft>
        <a:buClr>
          <a:srgbClr val="0B1F65"/>
        </a:buClr>
        <a:buFont typeface="Webdings" pitchFamily="18" charset="2"/>
        <a:buChar char="4"/>
        <a:defRPr sz="1600">
          <a:solidFill>
            <a:schemeClr val="tx1"/>
          </a:solidFill>
          <a:latin typeface="+mn-lt"/>
          <a:ea typeface="+mn-ea"/>
          <a:cs typeface="+mn-cs"/>
        </a:defRPr>
      </a:lvl1pPr>
      <a:lvl2pPr marL="457200" indent="-220663" algn="l" rtl="0" eaLnBrk="0" fontAlgn="base" hangingPunct="0">
        <a:lnSpc>
          <a:spcPct val="90000"/>
        </a:lnSpc>
        <a:spcBef>
          <a:spcPct val="40000"/>
        </a:spcBef>
        <a:spcAft>
          <a:spcPct val="0"/>
        </a:spcAft>
        <a:buClr>
          <a:srgbClr val="0B1F65"/>
        </a:buClr>
        <a:buFont typeface="Arial" charset="0"/>
        <a:buChar char="–"/>
        <a:defRPr sz="1600">
          <a:solidFill>
            <a:schemeClr val="tx1"/>
          </a:solidFill>
          <a:latin typeface="+mn-lt"/>
        </a:defRPr>
      </a:lvl2pPr>
      <a:lvl3pPr marL="681038" indent="11113" algn="l" rtl="0" eaLnBrk="0" fontAlgn="base" hangingPunct="0">
        <a:lnSpc>
          <a:spcPct val="90000"/>
        </a:lnSpc>
        <a:spcBef>
          <a:spcPct val="40000"/>
        </a:spcBef>
        <a:spcAft>
          <a:spcPct val="0"/>
        </a:spcAft>
        <a:buClr>
          <a:srgbClr val="0B1F65"/>
        </a:buClr>
        <a:buChar char="•"/>
        <a:defRPr sz="1600">
          <a:solidFill>
            <a:schemeClr val="tx1"/>
          </a:solidFill>
          <a:latin typeface="+mn-lt"/>
          <a:cs typeface="Arial" charset="0"/>
        </a:defRPr>
      </a:lvl3pPr>
      <a:lvl4pPr marL="2416175" indent="-1044575" algn="l" rtl="0" eaLnBrk="0" fontAlgn="base" hangingPunct="0">
        <a:lnSpc>
          <a:spcPct val="90000"/>
        </a:lnSpc>
        <a:spcBef>
          <a:spcPct val="40000"/>
        </a:spcBef>
        <a:spcAft>
          <a:spcPct val="0"/>
        </a:spcAft>
        <a:buClr>
          <a:srgbClr val="0B1F65"/>
        </a:buClr>
        <a:defRPr sz="1600">
          <a:solidFill>
            <a:schemeClr val="tx1"/>
          </a:solidFill>
          <a:latin typeface="+mn-lt"/>
          <a:cs typeface="Arial" charset="0"/>
        </a:defRPr>
      </a:lvl4pPr>
      <a:lvl5pPr marL="2530475" indent="-7016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5pPr>
      <a:lvl6pPr marL="29876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6pPr>
      <a:lvl7pPr marL="34448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7pPr>
      <a:lvl8pPr marL="39020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8pPr>
      <a:lvl9pPr marL="43592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03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3000"/>
              </a:lnSpc>
              <a:buClr>
                <a:srgbClr val="000000"/>
              </a:buClr>
              <a:buSzPct val="100000"/>
              <a:buFont typeface="Arial" charset="0"/>
              <a:buNone/>
              <a:defRPr sz="1400"/>
            </a:lvl1pPr>
          </a:lstStyle>
          <a:p>
            <a:endParaRPr lang="en-US" dirty="0">
              <a:solidFill>
                <a:srgbClr val="FFFFFF"/>
              </a:solidFill>
            </a:endParaRPr>
          </a:p>
        </p:txBody>
      </p:sp>
      <p:sp>
        <p:nvSpPr>
          <p:cNvPr id="1003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93000"/>
              </a:lnSpc>
              <a:buClr>
                <a:srgbClr val="000000"/>
              </a:buClr>
              <a:buSzPct val="100000"/>
              <a:buFont typeface="Arial" charset="0"/>
              <a:buNone/>
              <a:defRPr sz="1400"/>
            </a:lvl1pPr>
          </a:lstStyle>
          <a:p>
            <a:endParaRPr lang="en-US" dirty="0">
              <a:solidFill>
                <a:srgbClr val="FFFFFF"/>
              </a:solidFill>
            </a:endParaRPr>
          </a:p>
        </p:txBody>
      </p:sp>
      <p:sp>
        <p:nvSpPr>
          <p:cNvPr id="1003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93000"/>
              </a:lnSpc>
              <a:buClr>
                <a:srgbClr val="000000"/>
              </a:buClr>
              <a:buSzPct val="100000"/>
              <a:buFont typeface="Arial" charset="0"/>
              <a:buNone/>
              <a:defRPr sz="1400"/>
            </a:lvl1pPr>
          </a:lstStyle>
          <a:p>
            <a:fld id="{9675D95E-9386-42E8-B3D4-CBB9F4F39CFE}"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7264812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03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3000"/>
              </a:lnSpc>
              <a:buClr>
                <a:srgbClr val="000000"/>
              </a:buClr>
              <a:buSzPct val="100000"/>
              <a:buFont typeface="Arial" charset="0"/>
              <a:buNone/>
              <a:defRPr sz="1400"/>
            </a:lvl1pPr>
          </a:lstStyle>
          <a:p>
            <a:endParaRPr lang="en-US" dirty="0">
              <a:solidFill>
                <a:srgbClr val="FFFFFF"/>
              </a:solidFill>
            </a:endParaRPr>
          </a:p>
        </p:txBody>
      </p:sp>
      <p:sp>
        <p:nvSpPr>
          <p:cNvPr id="1003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93000"/>
              </a:lnSpc>
              <a:buClr>
                <a:srgbClr val="000000"/>
              </a:buClr>
              <a:buSzPct val="100000"/>
              <a:buFont typeface="Arial" charset="0"/>
              <a:buNone/>
              <a:defRPr sz="1400"/>
            </a:lvl1pPr>
          </a:lstStyle>
          <a:p>
            <a:endParaRPr lang="en-US" dirty="0">
              <a:solidFill>
                <a:srgbClr val="FFFFFF"/>
              </a:solidFill>
            </a:endParaRPr>
          </a:p>
        </p:txBody>
      </p:sp>
      <p:sp>
        <p:nvSpPr>
          <p:cNvPr id="1003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93000"/>
              </a:lnSpc>
              <a:buClr>
                <a:srgbClr val="000000"/>
              </a:buClr>
              <a:buSzPct val="100000"/>
              <a:buFont typeface="Arial" charset="0"/>
              <a:buNone/>
              <a:defRPr sz="1400"/>
            </a:lvl1pPr>
          </a:lstStyle>
          <a:p>
            <a:fld id="{9675D95E-9386-42E8-B3D4-CBB9F4F39CFE}"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8539829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03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3000"/>
              </a:lnSpc>
              <a:buClr>
                <a:srgbClr val="000000"/>
              </a:buClr>
              <a:buSzPct val="100000"/>
              <a:buFont typeface="Arial" charset="0"/>
              <a:buNone/>
              <a:defRPr sz="1400"/>
            </a:lvl1pPr>
          </a:lstStyle>
          <a:p>
            <a:r>
              <a:rPr lang="en-US" dirty="0">
                <a:solidFill>
                  <a:srgbClr val="FFFFFF"/>
                </a:solidFill>
                <a:latin typeface="Arial"/>
              </a:rPr>
              <a:t>05/20/2013</a:t>
            </a:r>
          </a:p>
        </p:txBody>
      </p:sp>
      <p:sp>
        <p:nvSpPr>
          <p:cNvPr id="1003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93000"/>
              </a:lnSpc>
              <a:buClr>
                <a:srgbClr val="000000"/>
              </a:buClr>
              <a:buSzPct val="100000"/>
              <a:buFont typeface="Arial" charset="0"/>
              <a:buNone/>
              <a:defRPr sz="1400"/>
            </a:lvl1pPr>
          </a:lstStyle>
          <a:p>
            <a:endParaRPr lang="en-US" dirty="0">
              <a:solidFill>
                <a:srgbClr val="FFFFFF"/>
              </a:solidFill>
              <a:latin typeface="Arial"/>
            </a:endParaRPr>
          </a:p>
        </p:txBody>
      </p:sp>
      <p:sp>
        <p:nvSpPr>
          <p:cNvPr id="1003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93000"/>
              </a:lnSpc>
              <a:buClr>
                <a:srgbClr val="000000"/>
              </a:buClr>
              <a:buSzPct val="100000"/>
              <a:buFont typeface="Arial" charset="0"/>
              <a:buNone/>
              <a:defRPr sz="1400"/>
            </a:lvl1pPr>
          </a:lstStyle>
          <a:p>
            <a:fld id="{9675D95E-9386-42E8-B3D4-CBB9F4F39CFE}" type="slidenum">
              <a:rPr lang="en-US">
                <a:solidFill>
                  <a:srgbClr val="FFFFFF"/>
                </a:solidFill>
                <a:latin typeface="Arial"/>
              </a:rPr>
              <a:pPr/>
              <a:t>‹#›</a:t>
            </a:fld>
            <a:endParaRPr lang="en-US" dirty="0">
              <a:solidFill>
                <a:srgbClr val="FFFFFF"/>
              </a:solidFill>
              <a:latin typeface="Arial"/>
            </a:endParaRPr>
          </a:p>
        </p:txBody>
      </p:sp>
    </p:spTree>
    <p:extLst>
      <p:ext uri="{BB962C8B-B14F-4D97-AF65-F5344CB8AC3E}">
        <p14:creationId xmlns:p14="http://schemas.microsoft.com/office/powerpoint/2010/main" val="67272898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03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3000"/>
              </a:lnSpc>
              <a:buClr>
                <a:srgbClr val="000000"/>
              </a:buClr>
              <a:buSzPct val="100000"/>
              <a:buFont typeface="Arial" charset="0"/>
              <a:buNone/>
              <a:defRPr sz="1400"/>
            </a:lvl1pPr>
          </a:lstStyle>
          <a:p>
            <a:endParaRPr lang="en-US" dirty="0">
              <a:solidFill>
                <a:srgbClr val="FFFFFF"/>
              </a:solidFill>
              <a:latin typeface="Arial"/>
            </a:endParaRPr>
          </a:p>
        </p:txBody>
      </p:sp>
      <p:sp>
        <p:nvSpPr>
          <p:cNvPr id="1003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93000"/>
              </a:lnSpc>
              <a:buClr>
                <a:srgbClr val="000000"/>
              </a:buClr>
              <a:buSzPct val="100000"/>
              <a:buFont typeface="Arial" charset="0"/>
              <a:buNone/>
              <a:defRPr sz="1400"/>
            </a:lvl1pPr>
          </a:lstStyle>
          <a:p>
            <a:endParaRPr lang="en-US" dirty="0">
              <a:solidFill>
                <a:srgbClr val="FFFFFF"/>
              </a:solidFill>
              <a:latin typeface="Arial"/>
            </a:endParaRPr>
          </a:p>
        </p:txBody>
      </p:sp>
      <p:sp>
        <p:nvSpPr>
          <p:cNvPr id="1003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93000"/>
              </a:lnSpc>
              <a:buClr>
                <a:srgbClr val="000000"/>
              </a:buClr>
              <a:buSzPct val="100000"/>
              <a:buFont typeface="Arial" charset="0"/>
              <a:buNone/>
              <a:defRPr sz="1400"/>
            </a:lvl1pPr>
          </a:lstStyle>
          <a:p>
            <a:fld id="{9675D95E-9386-42E8-B3D4-CBB9F4F39CFE}" type="slidenum">
              <a:rPr lang="en-US">
                <a:solidFill>
                  <a:srgbClr val="FFFFFF"/>
                </a:solidFill>
                <a:latin typeface="Arial"/>
              </a:rPr>
              <a:pPr/>
              <a:t>‹#›</a:t>
            </a:fld>
            <a:endParaRPr lang="en-US" dirty="0">
              <a:solidFill>
                <a:srgbClr val="FFFFFF"/>
              </a:solidFill>
              <a:latin typeface="Arial"/>
            </a:endParaRPr>
          </a:p>
        </p:txBody>
      </p:sp>
    </p:spTree>
    <p:extLst>
      <p:ext uri="{BB962C8B-B14F-4D97-AF65-F5344CB8AC3E}">
        <p14:creationId xmlns:p14="http://schemas.microsoft.com/office/powerpoint/2010/main" val="243915611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03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3000"/>
              </a:lnSpc>
              <a:buClr>
                <a:srgbClr val="000000"/>
              </a:buClr>
              <a:buSzPct val="100000"/>
              <a:buFont typeface="Arial" charset="0"/>
              <a:buNone/>
              <a:defRPr sz="1400"/>
            </a:lvl1pPr>
          </a:lstStyle>
          <a:p>
            <a:endParaRPr lang="en-US" dirty="0">
              <a:solidFill>
                <a:srgbClr val="FFFFFF"/>
              </a:solidFill>
            </a:endParaRPr>
          </a:p>
        </p:txBody>
      </p:sp>
      <p:sp>
        <p:nvSpPr>
          <p:cNvPr id="1003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93000"/>
              </a:lnSpc>
              <a:buClr>
                <a:srgbClr val="000000"/>
              </a:buClr>
              <a:buSzPct val="100000"/>
              <a:buFont typeface="Arial" charset="0"/>
              <a:buNone/>
              <a:defRPr sz="1400"/>
            </a:lvl1pPr>
          </a:lstStyle>
          <a:p>
            <a:endParaRPr lang="en-US" dirty="0">
              <a:solidFill>
                <a:srgbClr val="FFFFFF"/>
              </a:solidFill>
            </a:endParaRPr>
          </a:p>
        </p:txBody>
      </p:sp>
      <p:sp>
        <p:nvSpPr>
          <p:cNvPr id="1003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93000"/>
              </a:lnSpc>
              <a:buClr>
                <a:srgbClr val="000000"/>
              </a:buClr>
              <a:buSzPct val="100000"/>
              <a:buFont typeface="Arial" charset="0"/>
              <a:buNone/>
              <a:defRPr sz="1400"/>
            </a:lvl1pPr>
          </a:lstStyle>
          <a:p>
            <a:fld id="{9675D95E-9386-42E8-B3D4-CBB9F4F39CFE}"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6907424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dt="0"/>
  <p:txStyles>
    <p:titleStyle>
      <a:lvl1pPr algn="l"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fcc.gov/document/fcc-releases-report-hawaii-false-emergency-aler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fcc.gov/news-events/events/2018/05/emergency-alerting-roundtabl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9.xml"/><Relationship Id="rId16" Type="http://schemas.openxmlformats.org/officeDocument/2006/relationships/diagramColors" Target="../diagrams/colors4.xml"/><Relationship Id="rId1" Type="http://schemas.openxmlformats.org/officeDocument/2006/relationships/slideLayout" Target="../slideLayouts/slideLayout3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jp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5.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96.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5" Type="http://schemas.openxmlformats.org/officeDocument/2006/relationships/image" Target="../media/image27.jpeg"/><Relationship Id="rId15" Type="http://schemas.openxmlformats.org/officeDocument/2006/relationships/image" Target="../media/image37.jpeg"/><Relationship Id="rId23"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98.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4.jpeg"/><Relationship Id="rId9"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115.xml"/><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2.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1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138.xml"/><Relationship Id="rId4" Type="http://schemas.openxmlformats.org/officeDocument/2006/relationships/image" Target="../media/image68.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8.xml"/></Relationships>
</file>

<file path=ppt/slides/_rels/slide4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31.xml"/><Relationship Id="rId1" Type="http://schemas.openxmlformats.org/officeDocument/2006/relationships/slideLayout" Target="../slideLayouts/slideLayout62.xml"/><Relationship Id="rId6" Type="http://schemas.openxmlformats.org/officeDocument/2006/relationships/image" Target="../media/image72.emf"/><Relationship Id="rId5" Type="http://schemas.openxmlformats.org/officeDocument/2006/relationships/image" Target="../media/image71.emf"/><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3.emf"/><Relationship Id="rId13" Type="http://schemas.openxmlformats.org/officeDocument/2006/relationships/hyperlink" Target="http://www.google.com/imgres?imgurl=http://www.mozami.net/blog/wp-content/uploads/iphone.jpg&amp;imgrefurl=http://www.mozami.net/blog/2008/05/apple-iphone-20-coming-to-south-africa-on-vodacom/&amp;usg=__4O4xfwOupdr0--PMrOnp6eqowYc=&amp;h=305&amp;w=440&amp;sz=45&amp;hl=en&amp;start=11&amp;itbs=1&amp;tbnid=f-QLBf2RxoxO_M:&amp;tbnh=88&amp;tbnw=127&amp;prev=/images?q=iphone&amp;hl=en&amp;gbv=2&amp;tbs=isch:1" TargetMode="External"/><Relationship Id="rId18" Type="http://schemas.openxmlformats.org/officeDocument/2006/relationships/hyperlink" Target="http://www.google.com/imgres?imgurl=http://www.phonemag.com/blog/wp-content/uploads/2008/01/blackberry_8800.jpg&amp;imgrefurl=http://www.phonemag.com/rim-update-blackberry-with-advanced-messaging-functionality-01347.php&amp;usg=__CcDcYHHe9FqITAE0VV3VnGUltYY=&amp;h=407&amp;w=389&amp;sz=22&amp;hl=en&amp;start=3&amp;itbs=1&amp;tbnid=I1Zf96FCU9WPNM:&amp;tbnh=125&amp;tbnw=119&amp;prev=/images?q=rim+blackberry&amp;hl=en&amp;gbv=2&amp;tbs=isch:1" TargetMode="External"/><Relationship Id="rId3" Type="http://schemas.openxmlformats.org/officeDocument/2006/relationships/notesSlide" Target="../notesSlides/notesSlide32.xml"/><Relationship Id="rId21" Type="http://schemas.openxmlformats.org/officeDocument/2006/relationships/image" Target="../media/image85.png"/><Relationship Id="rId7" Type="http://schemas.openxmlformats.org/officeDocument/2006/relationships/oleObject" Target="../embeddings/oleObject1.bin"/><Relationship Id="rId12" Type="http://schemas.openxmlformats.org/officeDocument/2006/relationships/image" Target="../media/image78.jpeg"/><Relationship Id="rId17" Type="http://schemas.openxmlformats.org/officeDocument/2006/relationships/image" Target="../media/image82.jpeg"/><Relationship Id="rId2" Type="http://schemas.openxmlformats.org/officeDocument/2006/relationships/slideLayout" Target="../slideLayouts/slideLayout156.xml"/><Relationship Id="rId16" Type="http://schemas.openxmlformats.org/officeDocument/2006/relationships/image" Target="../media/image81.jpeg"/><Relationship Id="rId20" Type="http://schemas.openxmlformats.org/officeDocument/2006/relationships/image" Target="../media/image84.png"/><Relationship Id="rId1" Type="http://schemas.openxmlformats.org/officeDocument/2006/relationships/vmlDrawing" Target="../drawings/vmlDrawing1.vml"/><Relationship Id="rId6" Type="http://schemas.openxmlformats.org/officeDocument/2006/relationships/image" Target="../media/image75.jpeg"/><Relationship Id="rId11" Type="http://schemas.openxmlformats.org/officeDocument/2006/relationships/oleObject" Target="../embeddings/oleObject2.bin"/><Relationship Id="rId5" Type="http://schemas.openxmlformats.org/officeDocument/2006/relationships/hyperlink" Target="http://www.google.com/imgres?imgurl=http://www.hudsonlibrary.org/Hudson%20Website/Computer%20Lab/MPj04100840000%5b1%5d.jpg&amp;imgrefurl=http://www.hudsonlibrary.org/Hudson%20Website/Computer%20Lab/complab.htm&amp;usg=__A90Ujs5ruEDSKcMqWFs1NAtYWms=&amp;h=1024&amp;w=965&amp;sz=84&amp;hl=en&amp;start=2&amp;itbs=1&amp;tbnid=4LD4vNRi1acYyM:&amp;tbnh=150&amp;tbnw=141&amp;prev=/images?q=computer&amp;hl=en&amp;gbv=2&amp;tbs=isch:1" TargetMode="External"/><Relationship Id="rId15" Type="http://schemas.openxmlformats.org/officeDocument/2006/relationships/image" Target="../media/image80.png"/><Relationship Id="rId10" Type="http://schemas.openxmlformats.org/officeDocument/2006/relationships/image" Target="../media/image77.emf"/><Relationship Id="rId19" Type="http://schemas.openxmlformats.org/officeDocument/2006/relationships/image" Target="../media/image83.jpeg"/><Relationship Id="rId4" Type="http://schemas.openxmlformats.org/officeDocument/2006/relationships/image" Target="../media/image74.png"/><Relationship Id="rId9" Type="http://schemas.openxmlformats.org/officeDocument/2006/relationships/image" Target="../media/image76.jpeg"/><Relationship Id="rId14" Type="http://schemas.openxmlformats.org/officeDocument/2006/relationships/image" Target="../media/image79.jpeg"/></Relationships>
</file>

<file path=ppt/slides/_rels/slide5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3.xml"/><Relationship Id="rId1" Type="http://schemas.openxmlformats.org/officeDocument/2006/relationships/slideLayout" Target="../slideLayouts/slideLayout168.xml"/><Relationship Id="rId6" Type="http://schemas.openxmlformats.org/officeDocument/2006/relationships/hyperlink" Target="https://ipaws-open.net/ALERT_SERVICES/postedmessages.php?COGID=%5bappendyourCOGID" TargetMode="External"/><Relationship Id="rId5" Type="http://schemas.openxmlformats.org/officeDocument/2006/relationships/image" Target="../media/image88.png"/><Relationship Id="rId4" Type="http://schemas.openxmlformats.org/officeDocument/2006/relationships/image" Target="../media/image87.png"/></Relationships>
</file>

<file path=ppt/slides/_rels/slide5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4.xml"/><Relationship Id="rId1" Type="http://schemas.openxmlformats.org/officeDocument/2006/relationships/slideLayout" Target="../slideLayouts/slideLayout62.xml"/><Relationship Id="rId4" Type="http://schemas.openxmlformats.org/officeDocument/2006/relationships/image" Target="../media/image90.jpeg"/></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5.xml"/><Relationship Id="rId1" Type="http://schemas.openxmlformats.org/officeDocument/2006/relationships/slideLayout" Target="../slideLayouts/slideLayout156.xml"/></Relationships>
</file>

<file path=ppt/slides/_rels/slide5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hyperlink" Target="https://www.fcc.gov/public-safety-and-homeland-security/policy-and-licensing-division/alerting/general/state-eas-plans" TargetMode="External"/><Relationship Id="rId2" Type="http://schemas.openxmlformats.org/officeDocument/2006/relationships/hyperlink" Target="https://www.fema.gov/how-sign-ipaws" TargetMode="External"/><Relationship Id="rId1" Type="http://schemas.openxmlformats.org/officeDocument/2006/relationships/slideLayout" Target="../slideLayouts/slideLayout2.xml"/><Relationship Id="rId5" Type="http://schemas.openxmlformats.org/officeDocument/2006/relationships/hyperlink" Target="https://www.weather.gov/stormready/contact" TargetMode="External"/><Relationship Id="rId4" Type="http://schemas.openxmlformats.org/officeDocument/2006/relationships/hyperlink" Target="https://www.fema.gov/testing-ipaws-lab-jit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04727"/>
            <a:ext cx="7620000" cy="2286596"/>
          </a:xfrm>
        </p:spPr>
        <p:txBody>
          <a:bodyPr>
            <a:normAutofit/>
          </a:bodyPr>
          <a:lstStyle/>
          <a:p>
            <a:r>
              <a:rPr lang="en-US" sz="3600" b="1" dirty="0">
                <a:solidFill>
                  <a:srgbClr val="003399"/>
                </a:solidFill>
                <a:latin typeface="Calibri" panose="020F0502020204030204" pitchFamily="34" charset="0"/>
                <a:cs typeface="Calibri" panose="020F0502020204030204" pitchFamily="34" charset="0"/>
              </a:rPr>
              <a:t>A Guide to the Emergency Alert System (EAS) and Wireless Emergency Alert (WEA) System</a:t>
            </a:r>
            <a:br>
              <a:rPr lang="en-US" sz="3600" b="1" dirty="0">
                <a:solidFill>
                  <a:srgbClr val="003399"/>
                </a:solidFill>
                <a:latin typeface="Calibri" panose="020F0502020204030204" pitchFamily="34" charset="0"/>
                <a:cs typeface="Calibri" panose="020F0502020204030204" pitchFamily="34" charset="0"/>
              </a:rPr>
            </a:br>
            <a:endParaRPr lang="en-US" sz="3600" b="1" dirty="0">
              <a:solidFill>
                <a:srgbClr val="003399"/>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169285" y="3638327"/>
            <a:ext cx="6807334" cy="1619473"/>
          </a:xfrm>
        </p:spPr>
        <p:txBody>
          <a:bodyPr/>
          <a:lstStyle/>
          <a:p>
            <a:pPr>
              <a:spcBef>
                <a:spcPts val="0"/>
              </a:spcBef>
            </a:pPr>
            <a:r>
              <a:rPr lang="en-US" sz="2800" b="1" dirty="0">
                <a:latin typeface="Calibri" panose="020F0502020204030204" pitchFamily="34" charset="0"/>
                <a:cs typeface="Calibri" panose="020F0502020204030204" pitchFamily="34" charset="0"/>
              </a:rPr>
              <a:t>Public Safety and Homeland Security Bureau</a:t>
            </a:r>
          </a:p>
          <a:p>
            <a:pPr>
              <a:spcBef>
                <a:spcPts val="0"/>
              </a:spcBef>
            </a:pPr>
            <a:r>
              <a:rPr lang="en-US" sz="2800" b="1" dirty="0">
                <a:latin typeface="Calibri" panose="020F0502020204030204" pitchFamily="34" charset="0"/>
                <a:cs typeface="Calibri" panose="020F0502020204030204" pitchFamily="34" charset="0"/>
              </a:rPr>
              <a:t>Federal Communications Commission</a:t>
            </a:r>
          </a:p>
          <a:p>
            <a:r>
              <a:rPr lang="en-US" sz="2800" b="1" dirty="0">
                <a:latin typeface="Calibri" panose="020F0502020204030204" pitchFamily="34" charset="0"/>
                <a:cs typeface="Calibri" panose="020F0502020204030204" pitchFamily="34" charset="0"/>
              </a:rPr>
              <a:t>July 25, 2018</a:t>
            </a:r>
          </a:p>
        </p:txBody>
      </p:sp>
      <p:sp>
        <p:nvSpPr>
          <p:cNvPr id="4" name="TextBox 3">
            <a:extLst>
              <a:ext uri="{FF2B5EF4-FFF2-40B4-BE49-F238E27FC236}">
                <a16:creationId xmlns:a16="http://schemas.microsoft.com/office/drawing/2014/main" id="{B400102D-83A3-463A-BFFF-C64EB3DBB327}"/>
              </a:ext>
            </a:extLst>
          </p:cNvPr>
          <p:cNvSpPr txBox="1"/>
          <p:nvPr/>
        </p:nvSpPr>
        <p:spPr>
          <a:xfrm>
            <a:off x="304800" y="5924923"/>
            <a:ext cx="8458200" cy="523220"/>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Email Questions to:  PLD@fcc.gov</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4B35-C268-4FAF-8686-FC80CE271C21}"/>
              </a:ext>
            </a:extLst>
          </p:cNvPr>
          <p:cNvSpPr>
            <a:spLocks noGrp="1"/>
          </p:cNvSpPr>
          <p:nvPr>
            <p:ph type="title"/>
          </p:nvPr>
        </p:nvSpPr>
        <p:spPr>
          <a:xfrm>
            <a:off x="1485900" y="590550"/>
            <a:ext cx="6096000" cy="400050"/>
          </a:xfrm>
        </p:spPr>
        <p:txBody>
          <a:bodyPr/>
          <a:lstStyle/>
          <a:p>
            <a:r>
              <a:rPr lang="en-US" sz="3200" b="1" dirty="0">
                <a:solidFill>
                  <a:srgbClr val="003399"/>
                </a:solidFill>
                <a:latin typeface="Calibri" panose="020F0502020204030204" pitchFamily="34" charset="0"/>
                <a:cs typeface="Calibri" panose="020F0502020204030204" pitchFamily="34" charset="0"/>
              </a:rPr>
              <a:t>EAS - Recent Commission Actions</a:t>
            </a:r>
            <a:br>
              <a:rPr lang="en-US" dirty="0"/>
            </a:br>
            <a:endParaRPr lang="en-US" sz="2000" dirty="0"/>
          </a:p>
        </p:txBody>
      </p:sp>
      <p:sp>
        <p:nvSpPr>
          <p:cNvPr id="6" name="Rectangle 5">
            <a:extLst>
              <a:ext uri="{FF2B5EF4-FFF2-40B4-BE49-F238E27FC236}">
                <a16:creationId xmlns:a16="http://schemas.microsoft.com/office/drawing/2014/main" id="{0346F32E-9FE4-4698-9C59-E8326264DAA9}"/>
              </a:ext>
            </a:extLst>
          </p:cNvPr>
          <p:cNvSpPr/>
          <p:nvPr/>
        </p:nvSpPr>
        <p:spPr>
          <a:xfrm>
            <a:off x="152400" y="1371600"/>
            <a:ext cx="8610600" cy="5447645"/>
          </a:xfrm>
          <a:prstGeom prst="rect">
            <a:avLst/>
          </a:prstGeom>
        </p:spPr>
        <p:txBody>
          <a:bodyPr wrap="square">
            <a:noAutofit/>
          </a:bodyPr>
          <a:lstStyle/>
          <a:p>
            <a:pPr marL="461963" indent="-461963">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Emergency Alert Reliability Report and Order and FNPRM</a:t>
            </a:r>
          </a:p>
          <a:p>
            <a:pPr marL="461963" lvl="1" indent="-461963">
              <a:spcAft>
                <a:spcPts val="600"/>
              </a:spcAft>
              <a:buSzPct val="65000"/>
            </a:pPr>
            <a:r>
              <a:rPr lang="en-US" sz="2000" dirty="0">
                <a:latin typeface="Calibri" panose="020F0502020204030204" pitchFamily="34" charset="0"/>
                <a:cs typeface="Calibri" panose="020F0502020204030204" pitchFamily="34" charset="0"/>
              </a:rPr>
              <a:t>	</a:t>
            </a:r>
            <a:r>
              <a:rPr lang="en-US" sz="2000" i="1" dirty="0">
                <a:solidFill>
                  <a:srgbClr val="FF0000"/>
                </a:solidFill>
                <a:latin typeface="Calibri" panose="020F0502020204030204" pitchFamily="34" charset="0"/>
                <a:cs typeface="Calibri" panose="020F0502020204030204" pitchFamily="34" charset="0"/>
              </a:rPr>
              <a:t>The Report and Order:</a:t>
            </a:r>
          </a:p>
          <a:p>
            <a:pPr marL="796925" lvl="1" indent="-334963">
              <a:spcAft>
                <a:spcPts val="600"/>
              </a:spcAft>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Adopts requirements for performing “Live Code Tests,” i.e., local EAS tests that use actual EAS alert codes to train communities in how to respond to actual alerts and to increase the proficiency of the alert originators.  </a:t>
            </a:r>
          </a:p>
          <a:p>
            <a:pPr marL="796925" lvl="1" indent="-334963">
              <a:spcAft>
                <a:spcPts val="600"/>
              </a:spcAft>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Adopts requirements that permit EAS Participants to deliver public service announcements (PSAs) that use the EAS Attention Signal (the 8-second, two-tone audio signal) and a simulation of the Header Code tones (three audible tones that follow the Attention Signal).  </a:t>
            </a:r>
          </a:p>
          <a:p>
            <a:pPr marL="796925" lvl="1" indent="-334963">
              <a:spcAft>
                <a:spcPts val="600"/>
              </a:spcAft>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Helps prevent false alerts by requiring that EAS Participants configure their EAS equipment to reject Common Alerting Protocol-based alerts that contain an invalid digital signature and legacy (over-the-air)-based alerts whose expiration time falls outside of specific time limits. </a:t>
            </a:r>
          </a:p>
          <a:p>
            <a:pPr marL="796925" lvl="1" indent="-334963">
              <a:spcAft>
                <a:spcPts val="600"/>
              </a:spcAft>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Requires an EAS Participant to email the FCC’s 24/7/365 Operations Center within 24 hours of its discovery that it has sent a false alert.</a:t>
            </a:r>
          </a:p>
        </p:txBody>
      </p:sp>
    </p:spTree>
    <p:extLst>
      <p:ext uri="{BB962C8B-B14F-4D97-AF65-F5344CB8AC3E}">
        <p14:creationId xmlns:p14="http://schemas.microsoft.com/office/powerpoint/2010/main" val="322785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E10F2D-3FE2-48C3-8ED0-8710CF4FD419}"/>
              </a:ext>
            </a:extLst>
          </p:cNvPr>
          <p:cNvSpPr>
            <a:spLocks noGrp="1"/>
          </p:cNvSpPr>
          <p:nvPr>
            <p:ph idx="1"/>
          </p:nvPr>
        </p:nvSpPr>
        <p:spPr>
          <a:xfrm>
            <a:off x="152400" y="1600200"/>
            <a:ext cx="8648700" cy="4572000"/>
          </a:xfrm>
        </p:spPr>
        <p:txBody>
          <a:bodyPr>
            <a:normAutofit/>
          </a:bodyPr>
          <a:lstStyle/>
          <a:p>
            <a:pPr marL="461963" lvl="0" indent="-461963" fontAlgn="auto">
              <a:spcBef>
                <a:spcPts val="0"/>
              </a:spcBef>
              <a:spcAft>
                <a:spcPts val="0"/>
              </a:spcAft>
              <a:buClrTx/>
              <a:buSzPct val="65000"/>
              <a:buFont typeface="Calibri" panose="020F0502020204030204" pitchFamily="34" charset="0"/>
              <a:buChar char="●"/>
            </a:pPr>
            <a:r>
              <a:rPr lang="en-US" sz="2400" kern="1200" dirty="0">
                <a:solidFill>
                  <a:srgbClr val="000000"/>
                </a:solidFill>
                <a:latin typeface="Calibri" panose="020F0502020204030204" pitchFamily="34" charset="0"/>
                <a:ea typeface="+mn-ea"/>
                <a:cs typeface="Calibri" panose="020F0502020204030204" pitchFamily="34" charset="0"/>
              </a:rPr>
              <a:t>Emergency Alert Reliability Report and Order and FNPRM</a:t>
            </a:r>
          </a:p>
          <a:p>
            <a:pPr marL="457200" lvl="1" indent="0" fontAlgn="auto">
              <a:spcBef>
                <a:spcPts val="0"/>
              </a:spcBef>
              <a:spcAft>
                <a:spcPts val="600"/>
              </a:spcAft>
              <a:buClrTx/>
              <a:buSzTx/>
              <a:buNone/>
            </a:pPr>
            <a:r>
              <a:rPr lang="en-US" sz="2000" i="1" kern="1200" dirty="0">
                <a:solidFill>
                  <a:srgbClr val="FF0000"/>
                </a:solidFill>
                <a:latin typeface="Calibri" panose="020F0502020204030204" pitchFamily="34" charset="0"/>
                <a:ea typeface="+mn-ea"/>
                <a:cs typeface="Calibri" panose="020F0502020204030204" pitchFamily="34" charset="0"/>
              </a:rPr>
              <a:t>Further Notice of Proposed Rulemaking:</a:t>
            </a:r>
          </a:p>
          <a:p>
            <a:pPr marL="796925" lvl="1" indent="-334963" fontAlgn="auto">
              <a:spcBef>
                <a:spcPts val="0"/>
              </a:spcBef>
              <a:spcAft>
                <a:spcPts val="600"/>
              </a:spcAft>
              <a:buClrTx/>
              <a:buSzPct val="65000"/>
              <a:buFont typeface="Calibri" panose="020F0502020204030204" pitchFamily="34" charset="0"/>
              <a:buChar char="−"/>
            </a:pPr>
            <a:r>
              <a:rPr lang="en-US" sz="2000" kern="1200" dirty="0">
                <a:solidFill>
                  <a:srgbClr val="000000"/>
                </a:solidFill>
                <a:latin typeface="Calibri" panose="020F0502020204030204" pitchFamily="34" charset="0"/>
                <a:ea typeface="+mn-ea"/>
                <a:cs typeface="Calibri" panose="020F0502020204030204" pitchFamily="34" charset="0"/>
              </a:rPr>
              <a:t>Seeks further comment on whether there is a need for additional false alert and lockout reporting beyond that required by the Order.  </a:t>
            </a:r>
          </a:p>
          <a:p>
            <a:pPr marL="796925" lvl="1" indent="-334963" fontAlgn="auto">
              <a:spcBef>
                <a:spcPts val="0"/>
              </a:spcBef>
              <a:spcAft>
                <a:spcPts val="600"/>
              </a:spcAft>
              <a:buClrTx/>
              <a:buSzPct val="65000"/>
              <a:buFont typeface="Calibri" panose="020F0502020204030204" pitchFamily="34" charset="0"/>
              <a:buChar char="−"/>
            </a:pPr>
            <a:r>
              <a:rPr lang="en-US" sz="2000" kern="1200" dirty="0">
                <a:solidFill>
                  <a:srgbClr val="000000"/>
                </a:solidFill>
                <a:latin typeface="Calibri" panose="020F0502020204030204" pitchFamily="34" charset="0"/>
                <a:ea typeface="+mn-ea"/>
                <a:cs typeface="Calibri" panose="020F0502020204030204" pitchFamily="34" charset="0"/>
              </a:rPr>
              <a:t>Proposes that the EAS rules should be revised to require State EAS Plans to include procedures for preventing and correcting false alerts.</a:t>
            </a:r>
          </a:p>
        </p:txBody>
      </p:sp>
      <p:sp>
        <p:nvSpPr>
          <p:cNvPr id="5" name="Title 1">
            <a:extLst>
              <a:ext uri="{FF2B5EF4-FFF2-40B4-BE49-F238E27FC236}">
                <a16:creationId xmlns:a16="http://schemas.microsoft.com/office/drawing/2014/main" id="{C9033976-0E8A-43A1-9356-A0EEB6C4E2C1}"/>
              </a:ext>
            </a:extLst>
          </p:cNvPr>
          <p:cNvSpPr>
            <a:spLocks noGrp="1"/>
          </p:cNvSpPr>
          <p:nvPr>
            <p:ph type="title"/>
          </p:nvPr>
        </p:nvSpPr>
        <p:spPr>
          <a:xfrm>
            <a:off x="1295400" y="381000"/>
            <a:ext cx="6553200" cy="762000"/>
          </a:xfrm>
        </p:spPr>
        <p:txBody>
          <a:bodyPr/>
          <a:lstStyle/>
          <a:p>
            <a:r>
              <a:rPr lang="en-US" sz="3200" b="1" dirty="0">
                <a:solidFill>
                  <a:srgbClr val="003399"/>
                </a:solidFill>
                <a:latin typeface="Calibri" panose="020F0502020204030204" pitchFamily="34" charset="0"/>
                <a:cs typeface="Calibri" panose="020F0502020204030204" pitchFamily="34" charset="0"/>
              </a:rPr>
              <a:t>EAS - Recent Commission Actions</a:t>
            </a:r>
            <a:br>
              <a:rPr lang="en-US" dirty="0"/>
            </a:br>
            <a:endParaRPr lang="en-US" sz="2000" dirty="0"/>
          </a:p>
        </p:txBody>
      </p:sp>
    </p:spTree>
    <p:extLst>
      <p:ext uri="{BB962C8B-B14F-4D97-AF65-F5344CB8AC3E}">
        <p14:creationId xmlns:p14="http://schemas.microsoft.com/office/powerpoint/2010/main" val="221021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6B43-7CFD-4E67-82AC-FD2A89845639}"/>
              </a:ext>
            </a:extLst>
          </p:cNvPr>
          <p:cNvSpPr>
            <a:spLocks noGrp="1"/>
          </p:cNvSpPr>
          <p:nvPr>
            <p:ph type="title"/>
          </p:nvPr>
        </p:nvSpPr>
        <p:spPr/>
        <p:txBody>
          <a:bodyPr/>
          <a:lstStyle/>
          <a:p>
            <a:r>
              <a:rPr lang="en-US" sz="3200" b="1" dirty="0">
                <a:solidFill>
                  <a:srgbClr val="003399"/>
                </a:solidFill>
                <a:latin typeface="Calibri" panose="020F0502020204030204" pitchFamily="34" charset="0"/>
                <a:cs typeface="Calibri" panose="020F0502020204030204" pitchFamily="34" charset="0"/>
              </a:rPr>
              <a:t>EAS - Recent Commission Actions</a:t>
            </a:r>
            <a:endParaRPr lang="en-US" dirty="0"/>
          </a:p>
        </p:txBody>
      </p:sp>
      <p:sp>
        <p:nvSpPr>
          <p:cNvPr id="3" name="Content Placeholder 2">
            <a:extLst>
              <a:ext uri="{FF2B5EF4-FFF2-40B4-BE49-F238E27FC236}">
                <a16:creationId xmlns:a16="http://schemas.microsoft.com/office/drawing/2014/main" id="{4B46B6CF-CD3C-45C9-B7FB-ABF117A26E16}"/>
              </a:ext>
            </a:extLst>
          </p:cNvPr>
          <p:cNvSpPr>
            <a:spLocks noGrp="1"/>
          </p:cNvSpPr>
          <p:nvPr>
            <p:ph idx="1"/>
          </p:nvPr>
        </p:nvSpPr>
        <p:spPr>
          <a:xfrm>
            <a:off x="190500" y="990600"/>
            <a:ext cx="8648700" cy="4216400"/>
          </a:xfrm>
        </p:spPr>
        <p:txBody>
          <a:bodyPr>
            <a:noAutofit/>
          </a:bodyPr>
          <a:lstStyle/>
          <a:p>
            <a:endParaRPr lang="en-US" dirty="0"/>
          </a:p>
          <a:p>
            <a:pPr marL="344488" indent="-344488">
              <a:buClrTx/>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Automating State EAS Plans</a:t>
            </a:r>
          </a:p>
          <a:p>
            <a:pPr marL="687388" lvl="1" indent="-344488">
              <a:buClrTx/>
              <a:buSzPct val="65000"/>
              <a:buFont typeface="Arial" panose="020B0604020202020204" pitchFamily="34" charset="0"/>
              <a:buChar char="−"/>
            </a:pPr>
            <a:r>
              <a:rPr lang="en-US" sz="2000" dirty="0">
                <a:latin typeface="Calibri" panose="020F0502020204030204" pitchFamily="34" charset="0"/>
                <a:cs typeface="Calibri" panose="020F0502020204030204" pitchFamily="34" charset="0"/>
              </a:rPr>
              <a:t>The FCC adopted rules creating a new, streamlined electronic system for the filing of State EAS Plans that will increase the effectiveness and efficiency of the EAS, while reducing burdens on stakeholders.</a:t>
            </a:r>
          </a:p>
          <a:p>
            <a:pPr marL="344488" indent="-344488">
              <a:buClrTx/>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Blue Alerts</a:t>
            </a:r>
          </a:p>
          <a:p>
            <a:pPr marL="687388" lvl="1" indent="-342900">
              <a:buClrTx/>
              <a:buSzPct val="65000"/>
              <a:buFont typeface="Arial" panose="020B0604020202020204" pitchFamily="34" charset="0"/>
              <a:buChar char="−"/>
            </a:pPr>
            <a:r>
              <a:rPr lang="en-US" sz="2000" dirty="0">
                <a:latin typeface="Calibri" panose="020F0502020204030204" pitchFamily="34" charset="0"/>
                <a:cs typeface="Calibri" panose="020F0502020204030204" pitchFamily="34" charset="0"/>
              </a:rPr>
              <a:t>A new EAS category that will allow state and local authorities to notify the public of threats to law enforcement and to help apprehend dangerous suspects</a:t>
            </a:r>
          </a:p>
          <a:p>
            <a:pPr marL="687388" lvl="1" indent="-342900">
              <a:buClrTx/>
              <a:buSzPct val="65000"/>
              <a:buFont typeface="Arial" panose="020B0604020202020204" pitchFamily="34" charset="0"/>
              <a:buChar char="−"/>
            </a:pPr>
            <a:r>
              <a:rPr lang="en-US" sz="2000" dirty="0">
                <a:latin typeface="Calibri" panose="020F0502020204030204" pitchFamily="34" charset="0"/>
                <a:cs typeface="Calibri" panose="020F0502020204030204" pitchFamily="34" charset="0"/>
              </a:rPr>
              <a:t>Blue Alerts will warn the public when a law enforcement officer is missing, seriously injured or killed in the line of duty, or when is subject to an imminent credible threat</a:t>
            </a:r>
          </a:p>
          <a:p>
            <a:pPr marL="687388" lvl="1" indent="-342900">
              <a:buClrTx/>
              <a:buSzPct val="65000"/>
              <a:buFont typeface="Arial" panose="020B0604020202020204" pitchFamily="34" charset="0"/>
              <a:buChar char="−"/>
            </a:pPr>
            <a:r>
              <a:rPr lang="en-US" sz="2000" dirty="0">
                <a:latin typeface="Calibri" panose="020F0502020204030204" pitchFamily="34" charset="0"/>
                <a:cs typeface="Calibri" panose="020F0502020204030204" pitchFamily="34" charset="0"/>
              </a:rPr>
              <a:t>Must be implemented for EAS by January 19, 2019</a:t>
            </a:r>
          </a:p>
          <a:p>
            <a:pPr marL="687388" lvl="1" indent="-342900">
              <a:buClrTx/>
              <a:buSzPct val="65000"/>
              <a:buFont typeface="Arial" panose="020B0604020202020204" pitchFamily="34" charset="0"/>
              <a:buChar char="−"/>
            </a:pPr>
            <a:r>
              <a:rPr lang="en-US" sz="2000" dirty="0">
                <a:latin typeface="Calibri" panose="020F0502020204030204" pitchFamily="34" charset="0"/>
                <a:cs typeface="Calibri" panose="020F0502020204030204" pitchFamily="34" charset="0"/>
              </a:rPr>
              <a:t>Must be implemented for WEA by July 19, 2019</a:t>
            </a:r>
          </a:p>
          <a:p>
            <a:endParaRPr lang="en-US" dirty="0"/>
          </a:p>
        </p:txBody>
      </p:sp>
    </p:spTree>
    <p:extLst>
      <p:ext uri="{BB962C8B-B14F-4D97-AF65-F5344CB8AC3E}">
        <p14:creationId xmlns:p14="http://schemas.microsoft.com/office/powerpoint/2010/main" val="167009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7F01-6A9C-4E99-8663-6D8D203DD3E2}"/>
              </a:ext>
            </a:extLst>
          </p:cNvPr>
          <p:cNvSpPr>
            <a:spLocks noGrp="1"/>
          </p:cNvSpPr>
          <p:nvPr>
            <p:ph type="title"/>
          </p:nvPr>
        </p:nvSpPr>
        <p:spPr>
          <a:xfrm>
            <a:off x="1295400" y="304800"/>
            <a:ext cx="6553200" cy="762000"/>
          </a:xfrm>
        </p:spPr>
        <p:txBody>
          <a:bodyPr/>
          <a:lstStyle/>
          <a:p>
            <a:br>
              <a:rPr lang="en-US" sz="2400" dirty="0">
                <a:latin typeface="+mn-lt"/>
              </a:rPr>
            </a:br>
            <a:r>
              <a:rPr lang="en-US" sz="3200" b="1" dirty="0">
                <a:solidFill>
                  <a:srgbClr val="003399"/>
                </a:solidFill>
                <a:latin typeface="Calibri" panose="020F0502020204030204" pitchFamily="34" charset="0"/>
                <a:cs typeface="Calibri" panose="020F0502020204030204" pitchFamily="34" charset="0"/>
              </a:rPr>
              <a:t>Wireless Emergency Alerts (WEA)</a:t>
            </a:r>
            <a:br>
              <a:rPr lang="en-US" sz="3200" b="1" dirty="0">
                <a:solidFill>
                  <a:srgbClr val="003399"/>
                </a:solidFill>
                <a:latin typeface="Calibri" panose="020F0502020204030204" pitchFamily="34" charset="0"/>
                <a:cs typeface="Calibri" panose="020F0502020204030204" pitchFamily="34" charset="0"/>
              </a:rPr>
            </a:br>
            <a:endParaRPr lang="en-US" sz="3200" b="1" dirty="0">
              <a:solidFill>
                <a:srgbClr val="003399"/>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BB25561A-B507-4185-A410-FEB6766811A9}"/>
              </a:ext>
            </a:extLst>
          </p:cNvPr>
          <p:cNvSpPr/>
          <p:nvPr/>
        </p:nvSpPr>
        <p:spPr>
          <a:xfrm>
            <a:off x="228600" y="1828800"/>
            <a:ext cx="8458200" cy="2769989"/>
          </a:xfrm>
          <a:prstGeom prst="rect">
            <a:avLst/>
          </a:prstGeom>
        </p:spPr>
        <p:txBody>
          <a:bodyPr wrap="square">
            <a:spAutoFit/>
          </a:bodyPr>
          <a:lstStyle/>
          <a:p>
            <a:pPr marL="461963" indent="-461963">
              <a:spcAft>
                <a:spcPts val="1200"/>
              </a:spcAft>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WEA Rules – 47 CFR Sections 10.1, et seq.</a:t>
            </a:r>
          </a:p>
          <a:p>
            <a:pPr marL="461963" indent="-461963">
              <a:spcAft>
                <a:spcPts val="1200"/>
              </a:spcAft>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Established pursuant to Warning, Alert and Response Network (WARN) Act</a:t>
            </a:r>
          </a:p>
          <a:p>
            <a:pPr marL="461963" indent="-461963">
              <a:spcAft>
                <a:spcPts val="1200"/>
              </a:spcAft>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Uses the IPAWS architecture </a:t>
            </a:r>
          </a:p>
          <a:p>
            <a:pPr marL="461963" indent="-461963">
              <a:spcAft>
                <a:spcPts val="1200"/>
              </a:spcAft>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Three categories of WEA alerts: Presidential, Imminent Threat and AMBER</a:t>
            </a:r>
          </a:p>
        </p:txBody>
      </p:sp>
    </p:spTree>
    <p:extLst>
      <p:ext uri="{BB962C8B-B14F-4D97-AF65-F5344CB8AC3E}">
        <p14:creationId xmlns:p14="http://schemas.microsoft.com/office/powerpoint/2010/main" val="318390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381000"/>
            <a:ext cx="7239000" cy="584775"/>
          </a:xfrm>
          <a:prstGeom prst="rect">
            <a:avLst/>
          </a:prstGeom>
          <a:noFill/>
        </p:spPr>
        <p:txBody>
          <a:bodyPr wrap="square" rtlCol="0">
            <a:spAutoFit/>
          </a:bodyPr>
          <a:lstStyle/>
          <a:p>
            <a:pPr algn="ctr"/>
            <a:r>
              <a:rPr lang="en-US" sz="3200" b="1" dirty="0">
                <a:solidFill>
                  <a:srgbClr val="003399"/>
                </a:solidFill>
                <a:latin typeface="Calibri" panose="020F0502020204030204" pitchFamily="34" charset="0"/>
                <a:cs typeface="Calibri" panose="020F0502020204030204" pitchFamily="34" charset="0"/>
              </a:rPr>
              <a:t>WEA Architecture</a:t>
            </a:r>
          </a:p>
        </p:txBody>
      </p:sp>
      <p:pic>
        <p:nvPicPr>
          <p:cNvPr id="5" name="Picture 4"/>
          <p:cNvPicPr>
            <a:picLocks noChangeAspect="1"/>
          </p:cNvPicPr>
          <p:nvPr/>
        </p:nvPicPr>
        <p:blipFill>
          <a:blip r:embed="rId2"/>
          <a:stretch>
            <a:fillRect/>
          </a:stretch>
        </p:blipFill>
        <p:spPr>
          <a:xfrm>
            <a:off x="578457" y="1371600"/>
            <a:ext cx="7651143" cy="5025750"/>
          </a:xfrm>
          <a:prstGeom prst="rect">
            <a:avLst/>
          </a:prstGeom>
        </p:spPr>
      </p:pic>
    </p:spTree>
    <p:extLst>
      <p:ext uri="{BB962C8B-B14F-4D97-AF65-F5344CB8AC3E}">
        <p14:creationId xmlns:p14="http://schemas.microsoft.com/office/powerpoint/2010/main" val="353249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6A878-1C67-48A3-9E7A-F8721E374547}"/>
              </a:ext>
            </a:extLst>
          </p:cNvPr>
          <p:cNvSpPr>
            <a:spLocks noGrp="1"/>
          </p:cNvSpPr>
          <p:nvPr>
            <p:ph type="title"/>
          </p:nvPr>
        </p:nvSpPr>
        <p:spPr/>
        <p:txBody>
          <a:bodyPr/>
          <a:lstStyle/>
          <a:p>
            <a:r>
              <a:rPr lang="en-US" sz="3200" b="1" dirty="0">
                <a:solidFill>
                  <a:srgbClr val="003399"/>
                </a:solidFill>
                <a:latin typeface="Calibri" panose="020F0502020204030204" pitchFamily="34" charset="0"/>
                <a:cs typeface="Calibri" panose="020F0502020204030204" pitchFamily="34" charset="0"/>
              </a:rPr>
              <a:t>WEA - Recent Commission Actions</a:t>
            </a:r>
          </a:p>
        </p:txBody>
      </p:sp>
      <p:sp>
        <p:nvSpPr>
          <p:cNvPr id="7" name="Rectangle 6">
            <a:extLst>
              <a:ext uri="{FF2B5EF4-FFF2-40B4-BE49-F238E27FC236}">
                <a16:creationId xmlns:a16="http://schemas.microsoft.com/office/drawing/2014/main" id="{C00C62E4-A920-458C-B2F2-62DD69110E83}"/>
              </a:ext>
            </a:extLst>
          </p:cNvPr>
          <p:cNvSpPr/>
          <p:nvPr/>
        </p:nvSpPr>
        <p:spPr>
          <a:xfrm>
            <a:off x="304800" y="1371600"/>
            <a:ext cx="8763000" cy="5570756"/>
          </a:xfrm>
          <a:prstGeom prst="rect">
            <a:avLst/>
          </a:prstGeom>
        </p:spPr>
        <p:txBody>
          <a:bodyPr wrap="square">
            <a:spAutoFit/>
          </a:bodyPr>
          <a:lstStyle/>
          <a:p>
            <a:pPr marL="461963" indent="-461963">
              <a:buSzPct val="65000"/>
              <a:buFont typeface="Calibri" panose="020F0502020204030204" pitchFamily="34" charset="0"/>
              <a:buChar char="●"/>
            </a:pPr>
            <a:r>
              <a:rPr lang="en-US" sz="2000" i="1" dirty="0">
                <a:latin typeface="Calibri" panose="020F0502020204030204" pitchFamily="34" charset="0"/>
                <a:cs typeface="Calibri" panose="020F0502020204030204" pitchFamily="34" charset="0"/>
              </a:rPr>
              <a:t>Improved geo-targeting </a:t>
            </a:r>
            <a:r>
              <a:rPr lang="en-US" sz="2000" dirty="0">
                <a:latin typeface="Calibri" panose="020F0502020204030204" pitchFamily="34" charset="0"/>
                <a:cs typeface="Calibri" panose="020F0502020204030204" pitchFamily="34" charset="0"/>
              </a:rPr>
              <a:t>so that the alerts reach communities affected by an emergency without disturbing others:  </a:t>
            </a:r>
          </a:p>
          <a:p>
            <a:pPr marL="800100" lvl="1" indent="-342900">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Participating wireless providers are currently required to “best approximate” the area to be alerted</a:t>
            </a:r>
          </a:p>
          <a:p>
            <a:pPr marL="800100" lvl="1" indent="-342900">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Participating wireless providers will be required to match the area within 1/10 of a mile by November 2019 </a:t>
            </a:r>
          </a:p>
          <a:p>
            <a:pPr marL="461963" indent="-461963">
              <a:buSzPct val="65000"/>
              <a:buFont typeface="Calibri" panose="020F0502020204030204" pitchFamily="34" charset="0"/>
              <a:buChar char="●"/>
            </a:pPr>
            <a:r>
              <a:rPr lang="en-US" sz="2000" i="1" dirty="0">
                <a:latin typeface="Calibri" panose="020F0502020204030204" pitchFamily="34" charset="0"/>
                <a:cs typeface="Calibri" panose="020F0502020204030204" pitchFamily="34" charset="0"/>
              </a:rPr>
              <a:t>Improved alert message content </a:t>
            </a:r>
            <a:r>
              <a:rPr lang="en-US" sz="2000" dirty="0">
                <a:latin typeface="Calibri" panose="020F0502020204030204" pitchFamily="34" charset="0"/>
                <a:cs typeface="Calibri" panose="020F0502020204030204" pitchFamily="34" charset="0"/>
              </a:rPr>
              <a:t>to help communities communicate clearly and effectively:</a:t>
            </a:r>
          </a:p>
          <a:p>
            <a:pPr marL="914400" lvl="1" indent="-457200">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Active URLs (web sites and telephone numbers)</a:t>
            </a:r>
          </a:p>
          <a:p>
            <a:pPr marL="1376363" lvl="2" indent="-461963">
              <a:buSzPct val="6500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National wireless providers are currently required to support active links</a:t>
            </a:r>
          </a:p>
          <a:p>
            <a:pPr marL="1376363" lvl="2" indent="-461963">
              <a:buSzPct val="6500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Regional providers will be required to support links by May 1, 2019</a:t>
            </a:r>
          </a:p>
          <a:p>
            <a:pPr marL="914400" lvl="1" indent="-457200">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Message length will increase from 90 to 360 characters by May 1, 2019</a:t>
            </a:r>
          </a:p>
          <a:p>
            <a:pPr marL="914400" lvl="1" indent="-457200">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Participating wireless providers must support Spanish language alerts by May 1, 2019</a:t>
            </a:r>
          </a:p>
          <a:p>
            <a:pPr marL="461963" indent="-461963">
              <a:buSzPct val="65000"/>
              <a:buFont typeface="Calibri" panose="020F0502020204030204" pitchFamily="34" charset="0"/>
              <a:buChar char="●"/>
            </a:pPr>
            <a:r>
              <a:rPr lang="en-US" sz="2000" i="1" dirty="0">
                <a:latin typeface="Calibri" panose="020F0502020204030204" pitchFamily="34" charset="0"/>
                <a:cs typeface="Calibri" panose="020F0502020204030204" pitchFamily="34" charset="0"/>
              </a:rPr>
              <a:t>End-to-end WEA testing </a:t>
            </a:r>
            <a:r>
              <a:rPr lang="en-US" sz="2000" dirty="0">
                <a:latin typeface="Calibri" panose="020F0502020204030204" pitchFamily="34" charset="0"/>
                <a:cs typeface="Calibri" panose="020F0502020204030204" pitchFamily="34" charset="0"/>
              </a:rPr>
              <a:t>will be allowed in May 1, 2019</a:t>
            </a:r>
          </a:p>
          <a:p>
            <a:pPr marL="919163" lvl="1" indent="-461963">
              <a:buSzPct val="65000"/>
              <a:buFont typeface="Calibri" panose="020F0502020204030204" pitchFamily="34" charset="0"/>
              <a:buChar char="●"/>
            </a:pPr>
            <a:r>
              <a:rPr lang="en-US" dirty="0">
                <a:latin typeface="Calibri" panose="020F0502020204030204" pitchFamily="34" charset="0"/>
                <a:cs typeface="Calibri" panose="020F0502020204030204" pitchFamily="34" charset="0"/>
              </a:rPr>
              <a:t>Some waivers have been granted to permit end-to-end WEA tests prior to May 1, 2019</a:t>
            </a:r>
          </a:p>
        </p:txBody>
      </p:sp>
    </p:spTree>
    <p:extLst>
      <p:ext uri="{BB962C8B-B14F-4D97-AF65-F5344CB8AC3E}">
        <p14:creationId xmlns:p14="http://schemas.microsoft.com/office/powerpoint/2010/main" val="146661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6561-7289-4278-B42A-BB7863E4858B}"/>
              </a:ext>
            </a:extLst>
          </p:cNvPr>
          <p:cNvSpPr>
            <a:spLocks noGrp="1"/>
          </p:cNvSpPr>
          <p:nvPr>
            <p:ph type="title"/>
          </p:nvPr>
        </p:nvSpPr>
        <p:spPr/>
        <p:txBody>
          <a:bodyPr/>
          <a:lstStyle/>
          <a:p>
            <a:r>
              <a:rPr lang="en-US" sz="3200" b="1" dirty="0">
                <a:solidFill>
                  <a:srgbClr val="003399"/>
                </a:solidFill>
                <a:latin typeface="Calibri" panose="020F0502020204030204" pitchFamily="34" charset="0"/>
                <a:cs typeface="Calibri" panose="020F0502020204030204" pitchFamily="34" charset="0"/>
              </a:rPr>
              <a:t>WEA - Recent Commission Actions</a:t>
            </a:r>
            <a:endParaRPr lang="en-US" dirty="0"/>
          </a:p>
        </p:txBody>
      </p:sp>
      <p:sp>
        <p:nvSpPr>
          <p:cNvPr id="3" name="Content Placeholder 2">
            <a:extLst>
              <a:ext uri="{FF2B5EF4-FFF2-40B4-BE49-F238E27FC236}">
                <a16:creationId xmlns:a16="http://schemas.microsoft.com/office/drawing/2014/main" id="{6CD52735-0F8C-411B-A838-262B1E33B25C}"/>
              </a:ext>
            </a:extLst>
          </p:cNvPr>
          <p:cNvSpPr>
            <a:spLocks noGrp="1"/>
          </p:cNvSpPr>
          <p:nvPr>
            <p:ph idx="1"/>
          </p:nvPr>
        </p:nvSpPr>
        <p:spPr>
          <a:xfrm>
            <a:off x="304800" y="1676400"/>
            <a:ext cx="8458200" cy="4419600"/>
          </a:xfrm>
        </p:spPr>
        <p:txBody>
          <a:bodyPr>
            <a:normAutofit/>
          </a:bodyPr>
          <a:lstStyle/>
          <a:p>
            <a:pPr marL="461963" lvl="0" indent="-461963" fontAlgn="auto">
              <a:spcBef>
                <a:spcPts val="0"/>
              </a:spcBef>
              <a:spcAft>
                <a:spcPts val="0"/>
              </a:spcAft>
              <a:buClrTx/>
              <a:buSzPct val="65000"/>
              <a:buFont typeface="Calibri" panose="020F0502020204030204" pitchFamily="34" charset="0"/>
              <a:buChar char="●"/>
            </a:pPr>
            <a:r>
              <a:rPr lang="en-US" sz="2400" kern="1200" dirty="0">
                <a:solidFill>
                  <a:srgbClr val="000000"/>
                </a:solidFill>
                <a:latin typeface="Calibri" panose="020F0502020204030204" pitchFamily="34" charset="0"/>
                <a:cs typeface="Calibri" panose="020F0502020204030204" pitchFamily="34" charset="0"/>
              </a:rPr>
              <a:t>Emergency Alert Reliability Report and Order and FNPRM</a:t>
            </a:r>
          </a:p>
          <a:p>
            <a:pPr marL="0" indent="0" fontAlgn="auto">
              <a:spcBef>
                <a:spcPts val="0"/>
              </a:spcBef>
              <a:spcAft>
                <a:spcPts val="0"/>
              </a:spcAft>
              <a:buClrTx/>
              <a:buSzPct val="65000"/>
              <a:buNone/>
            </a:pPr>
            <a:r>
              <a:rPr lang="en-US" sz="2400" i="1" kern="1200" dirty="0">
                <a:solidFill>
                  <a:srgbClr val="FF0000"/>
                </a:solidFill>
                <a:latin typeface="Calibri" panose="020F0502020204030204" pitchFamily="34" charset="0"/>
                <a:cs typeface="Calibri" panose="020F0502020204030204" pitchFamily="34" charset="0"/>
              </a:rPr>
              <a:t>       </a:t>
            </a:r>
            <a:r>
              <a:rPr lang="en-US" sz="2000" i="1" kern="1200" dirty="0">
                <a:solidFill>
                  <a:srgbClr val="FF0000"/>
                </a:solidFill>
                <a:latin typeface="Calibri" panose="020F0502020204030204" pitchFamily="34" charset="0"/>
                <a:cs typeface="Calibri" panose="020F0502020204030204" pitchFamily="34" charset="0"/>
              </a:rPr>
              <a:t>Further Notice of Proposed Rulemaking:</a:t>
            </a:r>
          </a:p>
          <a:p>
            <a:pPr marL="796925" lvl="1" indent="-334963" fontAlgn="auto">
              <a:spcBef>
                <a:spcPts val="0"/>
              </a:spcBef>
              <a:spcAft>
                <a:spcPts val="600"/>
              </a:spcAft>
              <a:buClrTx/>
              <a:buSzPct val="65000"/>
              <a:buFont typeface="Calibri" panose="020F0502020204030204" pitchFamily="34" charset="0"/>
              <a:buChar char="−"/>
            </a:pPr>
            <a:r>
              <a:rPr lang="en-US" sz="2000" kern="1200" dirty="0">
                <a:latin typeface="Calibri" panose="020F0502020204030204" pitchFamily="34" charset="0"/>
                <a:ea typeface="+mn-ea"/>
                <a:cs typeface="Calibri" panose="020F0502020204030204" pitchFamily="34" charset="0"/>
              </a:rPr>
              <a:t>Notes that the Bureau’s Hawaii False Alert report indicated that some wireless subscribers did not receive the WEA false alert and subsequent correction; likewise, </a:t>
            </a:r>
            <a:r>
              <a:rPr lang="en-US" sz="2000" kern="1200" dirty="0">
                <a:latin typeface="Calibri" panose="020F0502020204030204" pitchFamily="34" charset="0"/>
                <a:cs typeface="Calibri" panose="020F0502020204030204" pitchFamily="34" charset="0"/>
              </a:rPr>
              <a:t>press reports of recent WEA tests indicated that some subscribers did not receive the WEA test message</a:t>
            </a:r>
            <a:r>
              <a:rPr lang="en-US" sz="2000" kern="1200" dirty="0">
                <a:latin typeface="Calibri" panose="020F0502020204030204" pitchFamily="34" charset="0"/>
                <a:ea typeface="+mn-ea"/>
                <a:cs typeface="Calibri" panose="020F0502020204030204" pitchFamily="34" charset="0"/>
              </a:rPr>
              <a:t>.</a:t>
            </a:r>
          </a:p>
          <a:p>
            <a:pPr marL="796925" lvl="1" indent="-334963" fontAlgn="auto">
              <a:spcBef>
                <a:spcPts val="0"/>
              </a:spcBef>
              <a:spcAft>
                <a:spcPts val="600"/>
              </a:spcAft>
              <a:buClrTx/>
              <a:buSzPct val="65000"/>
              <a:buFont typeface="Calibri" panose="020F0502020204030204" pitchFamily="34" charset="0"/>
              <a:buChar char="−"/>
            </a:pPr>
            <a:r>
              <a:rPr lang="en-US" sz="2000" kern="1200" dirty="0">
                <a:latin typeface="Calibri" panose="020F0502020204030204" pitchFamily="34" charset="0"/>
                <a:ea typeface="+mn-ea"/>
                <a:cs typeface="Calibri" panose="020F0502020204030204" pitchFamily="34" charset="0"/>
              </a:rPr>
              <a:t>Seek comment on factors, such as network distribution issues, that might delay or prevent delivery of WEA alerts to members of the public.</a:t>
            </a:r>
          </a:p>
          <a:p>
            <a:pPr marL="796925" lvl="1" indent="-334963" fontAlgn="auto">
              <a:spcBef>
                <a:spcPts val="0"/>
              </a:spcBef>
              <a:spcAft>
                <a:spcPts val="600"/>
              </a:spcAft>
              <a:buClrTx/>
              <a:buSzPct val="65000"/>
              <a:buFont typeface="Calibri" panose="020F0502020204030204" pitchFamily="34" charset="0"/>
              <a:buChar char="−"/>
            </a:pPr>
            <a:r>
              <a:rPr lang="en-US" sz="2000" kern="1200" dirty="0">
                <a:latin typeface="Calibri" panose="020F0502020204030204" pitchFamily="34" charset="0"/>
                <a:ea typeface="+mn-ea"/>
                <a:cs typeface="Calibri" panose="020F0502020204030204" pitchFamily="34" charset="0"/>
              </a:rPr>
              <a:t>Seeks comment on whether and if so, how, the Commission should take measures to address inconsistent WEA delivery.  </a:t>
            </a:r>
          </a:p>
          <a:p>
            <a:pPr marL="796925" lvl="1" indent="-334963" fontAlgn="auto">
              <a:spcBef>
                <a:spcPts val="0"/>
              </a:spcBef>
              <a:spcAft>
                <a:spcPts val="600"/>
              </a:spcAft>
              <a:buClrTx/>
              <a:buSzPct val="65000"/>
              <a:buFont typeface="Calibri" panose="020F0502020204030204" pitchFamily="34" charset="0"/>
              <a:buChar char="−"/>
            </a:pPr>
            <a:r>
              <a:rPr lang="en-US" sz="2000" kern="1200" dirty="0">
                <a:latin typeface="Calibri" panose="020F0502020204030204" pitchFamily="34" charset="0"/>
                <a:ea typeface="+mn-ea"/>
                <a:cs typeface="Calibri" panose="020F0502020204030204" pitchFamily="34" charset="0"/>
              </a:rPr>
              <a:t>For example, should the Commission adopt technical standards (or benchmarks) for WEA performance and delivery? </a:t>
            </a:r>
          </a:p>
        </p:txBody>
      </p:sp>
    </p:spTree>
    <p:extLst>
      <p:ext uri="{BB962C8B-B14F-4D97-AF65-F5344CB8AC3E}">
        <p14:creationId xmlns:p14="http://schemas.microsoft.com/office/powerpoint/2010/main" val="66780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81000"/>
            <a:ext cx="7317105" cy="479946"/>
          </a:xfrm>
        </p:spPr>
        <p:txBody>
          <a:bodyPr>
            <a:noAutofit/>
          </a:bodyPr>
          <a:lstStyle/>
          <a:p>
            <a:pPr algn="ctr"/>
            <a:r>
              <a:rPr lang="en-US" sz="3200" b="1" dirty="0">
                <a:solidFill>
                  <a:srgbClr val="003399"/>
                </a:solidFill>
                <a:latin typeface="Calibri" panose="020F0502020204030204" pitchFamily="34" charset="0"/>
                <a:cs typeface="Calibri" panose="020F0502020204030204" pitchFamily="34" charset="0"/>
              </a:rPr>
              <a:t>2017 Nationwide EAS Test</a:t>
            </a:r>
          </a:p>
        </p:txBody>
      </p:sp>
      <p:sp>
        <p:nvSpPr>
          <p:cNvPr id="3" name="Content Placeholder 2"/>
          <p:cNvSpPr>
            <a:spLocks noGrp="1"/>
          </p:cNvSpPr>
          <p:nvPr>
            <p:ph idx="1"/>
          </p:nvPr>
        </p:nvSpPr>
        <p:spPr>
          <a:xfrm>
            <a:off x="24333" y="1524000"/>
            <a:ext cx="8991600" cy="5134526"/>
          </a:xfrm>
        </p:spPr>
        <p:txBody>
          <a:bodyPr>
            <a:noAutofit/>
          </a:bodyPr>
          <a:lstStyle/>
          <a:p>
            <a:pPr marL="569913" indent="-452438">
              <a:spcBef>
                <a:spcPts val="0"/>
              </a:spcBef>
              <a:spcAft>
                <a:spcPts val="0"/>
              </a:spcAft>
              <a:buClrTx/>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On September 27, 2017, at 2:20 pm, FEMA, in coordination with the FCC and the National Weather Service conducted a nationwide test of the EAS.  </a:t>
            </a:r>
          </a:p>
          <a:p>
            <a:pPr marL="569913" indent="-452438">
              <a:spcBef>
                <a:spcPts val="0"/>
              </a:spcBef>
              <a:spcAft>
                <a:spcPts val="0"/>
              </a:spcAft>
              <a:buClrTx/>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The nationwide test was designed to assess the reliability and effectiveness of the EAS, with an emphasis on testing the IPAWS and to provide the Commission with an opportunity to evaluate improvements implemented since the 2016 nationwide EAS test.</a:t>
            </a:r>
          </a:p>
          <a:p>
            <a:pPr marL="569913" indent="-452438">
              <a:spcBef>
                <a:spcPts val="0"/>
              </a:spcBef>
              <a:spcAft>
                <a:spcPts val="0"/>
              </a:spcAft>
              <a:buClrTx/>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The Public Safety and Homeland Security Bureau released its full report on April 13, 2018:</a:t>
            </a:r>
          </a:p>
          <a:p>
            <a:pPr marL="914400" lvl="1" indent="-344488">
              <a:spcBef>
                <a:spcPts val="0"/>
              </a:spcBef>
              <a:spcAft>
                <a:spcPts val="0"/>
              </a:spcAft>
              <a:buClrTx/>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Overall, the 2017 Nationwide EAS Test demonstrated that IPAWS continues to deliver high-quality, effective, and accessible EAS alerts.</a:t>
            </a:r>
          </a:p>
          <a:p>
            <a:pPr marL="914400" lvl="1" indent="-344488">
              <a:spcBef>
                <a:spcPts val="0"/>
              </a:spcBef>
              <a:spcAft>
                <a:spcPts val="0"/>
              </a:spcAft>
              <a:buClrTx/>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Test data also reveal technical impediments to the full reception of EAS alerts effectively over IPAWS and that interference with closed captioning and other practices impeded the full accessibility of the test.</a:t>
            </a:r>
          </a:p>
          <a:p>
            <a:pPr marL="461963" indent="-461963">
              <a:spcBef>
                <a:spcPts val="0"/>
              </a:spcBef>
              <a:spcAft>
                <a:spcPts val="0"/>
              </a:spcAft>
              <a:buClrTx/>
              <a:buSzPct val="100000"/>
              <a:buFont typeface="Calibri" panose="020F0502020204030204" pitchFamily="34" charset="0"/>
              <a:buChar char="●"/>
            </a:pPr>
            <a:endParaRPr lang="en-US" sz="2000" dirty="0">
              <a:latin typeface="Calibri" panose="020F0502020204030204" pitchFamily="34" charset="0"/>
              <a:cs typeface="Calibri" panose="020F0502020204030204" pitchFamily="34" charset="0"/>
            </a:endParaRPr>
          </a:p>
          <a:p>
            <a:pPr lvl="1">
              <a:spcBef>
                <a:spcPts val="0"/>
              </a:spcBef>
              <a:spcAft>
                <a:spcPts val="0"/>
              </a:spcAft>
            </a:pPr>
            <a:endParaRPr lang="en-US" sz="1400" dirty="0"/>
          </a:p>
        </p:txBody>
      </p:sp>
    </p:spTree>
    <p:extLst>
      <p:ext uri="{BB962C8B-B14F-4D97-AF65-F5344CB8AC3E}">
        <p14:creationId xmlns:p14="http://schemas.microsoft.com/office/powerpoint/2010/main" val="108827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81000"/>
            <a:ext cx="7317105" cy="479946"/>
          </a:xfrm>
        </p:spPr>
        <p:txBody>
          <a:bodyPr>
            <a:noAutofit/>
          </a:bodyPr>
          <a:lstStyle/>
          <a:p>
            <a:r>
              <a:rPr lang="en-US" sz="3200" b="1" dirty="0">
                <a:solidFill>
                  <a:srgbClr val="003399"/>
                </a:solidFill>
                <a:latin typeface="Calibri" panose="020F0502020204030204" pitchFamily="34" charset="0"/>
                <a:cs typeface="Calibri" panose="020F0502020204030204" pitchFamily="34" charset="0"/>
              </a:rPr>
              <a:t>2018 Nationwide EAS Test</a:t>
            </a:r>
          </a:p>
        </p:txBody>
      </p:sp>
      <p:sp>
        <p:nvSpPr>
          <p:cNvPr id="3" name="Content Placeholder 2"/>
          <p:cNvSpPr>
            <a:spLocks noGrp="1"/>
          </p:cNvSpPr>
          <p:nvPr>
            <p:ph idx="1"/>
          </p:nvPr>
        </p:nvSpPr>
        <p:spPr>
          <a:xfrm>
            <a:off x="76200" y="1524000"/>
            <a:ext cx="8839200" cy="5410200"/>
          </a:xfrm>
        </p:spPr>
        <p:txBody>
          <a:bodyPr>
            <a:noAutofit/>
          </a:bodyPr>
          <a:lstStyle/>
          <a:p>
            <a:pPr marL="569913" indent="-452438">
              <a:spcBef>
                <a:spcPts val="0"/>
              </a:spcBef>
              <a:spcAft>
                <a:spcPts val="600"/>
              </a:spcAft>
              <a:buClrTx/>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On September 20, 2018, FEMA, in coordination with the FCC, will be conducting a combined nationwide test of the EAS and WEA .  </a:t>
            </a:r>
          </a:p>
          <a:p>
            <a:pPr marL="1031875" lvl="1" indent="-461963">
              <a:spcBef>
                <a:spcPts val="0"/>
              </a:spcBef>
              <a:spcAft>
                <a:spcPts val="600"/>
              </a:spcAft>
              <a:buClrTx/>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At 2:18 p.m. Eastern Daylight Time (EDT), FEMA, using the Presidential classification, will send a WEA test message to WEA-capable wireless devices throughout the entire United States. </a:t>
            </a:r>
          </a:p>
          <a:p>
            <a:pPr marL="1031875" lvl="1" indent="-461963">
              <a:spcBef>
                <a:spcPts val="0"/>
              </a:spcBef>
              <a:spcAft>
                <a:spcPts val="600"/>
              </a:spcAft>
              <a:buClrTx/>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At 2:20 p.m. EDT, FEMA will conduct a live test of the EAS, which will be disseminated via the Integrated Public Alert and Warning System (IPAWS).  </a:t>
            </a:r>
          </a:p>
          <a:p>
            <a:pPr marL="569913" indent="-452438">
              <a:spcBef>
                <a:spcPts val="0"/>
              </a:spcBef>
              <a:spcAft>
                <a:spcPts val="600"/>
              </a:spcAft>
              <a:buClrTx/>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EAS Participants are reminded that they are required to file with the EAS Test Reporting System (ETRS) as follows:</a:t>
            </a:r>
          </a:p>
          <a:p>
            <a:pPr marL="1031875" lvl="1" indent="-461963">
              <a:spcBef>
                <a:spcPts val="0"/>
              </a:spcBef>
              <a:spcAft>
                <a:spcPts val="600"/>
              </a:spcAft>
              <a:buClrTx/>
              <a:buSzPct val="65000"/>
              <a:buFont typeface="Calibri" panose="020F0502020204030204" pitchFamily="34" charset="0"/>
              <a:buChar char="−"/>
            </a:pPr>
            <a:r>
              <a:rPr lang="en-US" sz="2100" dirty="0">
                <a:latin typeface="Calibri" panose="020F0502020204030204" pitchFamily="34" charset="0"/>
                <a:cs typeface="Calibri" panose="020F0502020204030204" pitchFamily="34" charset="0"/>
              </a:rPr>
              <a:t>Complete Form One on or before August 27, 2018   </a:t>
            </a:r>
          </a:p>
          <a:p>
            <a:pPr marL="1031875" lvl="1" indent="-461963">
              <a:spcBef>
                <a:spcPts val="0"/>
              </a:spcBef>
              <a:spcAft>
                <a:spcPts val="600"/>
              </a:spcAft>
              <a:buClrTx/>
              <a:buSzPct val="65000"/>
              <a:buFont typeface="Calibri" panose="020F0502020204030204" pitchFamily="34" charset="0"/>
              <a:buChar char="−"/>
            </a:pPr>
            <a:r>
              <a:rPr lang="en-US" sz="2100" dirty="0">
                <a:latin typeface="Calibri" panose="020F0502020204030204" pitchFamily="34" charset="0"/>
                <a:cs typeface="Calibri" panose="020F0502020204030204" pitchFamily="34" charset="0"/>
              </a:rPr>
              <a:t>File Form Two data on or before 11:59 p.m. EDT, September 20, 2018</a:t>
            </a:r>
          </a:p>
          <a:p>
            <a:pPr marL="1031875" lvl="1" indent="-461963">
              <a:spcBef>
                <a:spcPts val="0"/>
              </a:spcBef>
              <a:spcAft>
                <a:spcPts val="600"/>
              </a:spcAft>
              <a:buClrTx/>
              <a:buSzPct val="65000"/>
              <a:buFont typeface="Calibri" panose="020F0502020204030204" pitchFamily="34" charset="0"/>
              <a:buChar char="−"/>
            </a:pPr>
            <a:r>
              <a:rPr lang="en-US" sz="2100" dirty="0">
                <a:latin typeface="Calibri" panose="020F0502020204030204" pitchFamily="34" charset="0"/>
                <a:cs typeface="Calibri" panose="020F0502020204030204" pitchFamily="34" charset="0"/>
              </a:rPr>
              <a:t>File Form Three on or before November 5, 2018</a:t>
            </a:r>
          </a:p>
        </p:txBody>
      </p:sp>
    </p:spTree>
    <p:extLst>
      <p:ext uri="{BB962C8B-B14F-4D97-AF65-F5344CB8AC3E}">
        <p14:creationId xmlns:p14="http://schemas.microsoft.com/office/powerpoint/2010/main" val="301036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EDA42B-41D2-412E-BC65-466B448267BE}"/>
              </a:ext>
            </a:extLst>
          </p:cNvPr>
          <p:cNvSpPr txBox="1"/>
          <p:nvPr/>
        </p:nvSpPr>
        <p:spPr>
          <a:xfrm>
            <a:off x="76200" y="1524000"/>
            <a:ext cx="8763000" cy="3231654"/>
          </a:xfrm>
          <a:prstGeom prst="rect">
            <a:avLst/>
          </a:prstGeom>
          <a:noFill/>
        </p:spPr>
        <p:txBody>
          <a:bodyPr wrap="square" rtlCol="0">
            <a:spAutoFit/>
          </a:bodyPr>
          <a:lstStyle/>
          <a:p>
            <a:pPr marL="569913" lvl="0" indent="-452438" fontAlgn="base">
              <a:spcAft>
                <a:spcPts val="600"/>
              </a:spcAft>
              <a:buSzPct val="65000"/>
              <a:buFont typeface="Calibri" panose="020F0502020204030204" pitchFamily="34" charset="0"/>
              <a:buChar char="●"/>
            </a:pPr>
            <a:r>
              <a:rPr lang="en-US" sz="2400" kern="0" dirty="0">
                <a:solidFill>
                  <a:srgbClr val="000000"/>
                </a:solidFill>
                <a:latin typeface="Calibri" panose="020F0502020204030204" pitchFamily="34" charset="0"/>
                <a:ea typeface="ＭＳ Ｐゴシック" pitchFamily="34" charset="-128"/>
                <a:cs typeface="Calibri" panose="020F0502020204030204" pitchFamily="34" charset="0"/>
              </a:rPr>
              <a:t>On January 13, 2018, the State of Hawaii Emergency Management Agency mistakenly sent a false ballistic missile alert using the EAS and WEA</a:t>
            </a:r>
          </a:p>
          <a:p>
            <a:pPr marL="569913" lvl="0" indent="-452438" fontAlgn="base">
              <a:spcAft>
                <a:spcPts val="600"/>
              </a:spcAft>
              <a:buSzPct val="65000"/>
              <a:buFont typeface="Calibri" panose="020F0502020204030204" pitchFamily="34" charset="0"/>
              <a:buChar char="●"/>
            </a:pPr>
            <a:r>
              <a:rPr lang="en-US" sz="2400" kern="0" dirty="0">
                <a:solidFill>
                  <a:srgbClr val="000000"/>
                </a:solidFill>
                <a:latin typeface="Calibri" panose="020F0502020204030204" pitchFamily="34" charset="0"/>
                <a:ea typeface="ＭＳ Ｐゴシック" pitchFamily="34" charset="-128"/>
                <a:cs typeface="Calibri" panose="020F0502020204030204" pitchFamily="34" charset="0"/>
              </a:rPr>
              <a:t>FCC’s Public Safety and Homeland Security Bureau investigated the event and released a report with recommendations to guard against and mitigate false alerts:</a:t>
            </a:r>
          </a:p>
          <a:p>
            <a:pPr marL="574675" lvl="1" fontAlgn="base">
              <a:spcAft>
                <a:spcPts val="600"/>
              </a:spcAft>
              <a:buSzPct val="65000"/>
            </a:pPr>
            <a:r>
              <a:rPr lang="en-US" sz="2400" u="sng" kern="0" dirty="0">
                <a:solidFill>
                  <a:srgbClr val="000000"/>
                </a:solidFill>
                <a:latin typeface="Calibri" panose="020F0502020204030204" pitchFamily="34" charset="0"/>
                <a:ea typeface="ＭＳ Ｐゴシック" pitchFamily="34" charset="-128"/>
                <a:cs typeface="Calibri" panose="020F0502020204030204" pitchFamily="34" charset="0"/>
                <a:hlinkClick r:id="rId2"/>
              </a:rPr>
              <a:t>https://www.fcc.gov/document/fcc-releases-report-hawaii-false-emergency-alert</a:t>
            </a:r>
            <a:r>
              <a:rPr lang="en-US" sz="2400" kern="0" dirty="0">
                <a:solidFill>
                  <a:srgbClr val="000000"/>
                </a:solidFill>
                <a:latin typeface="Calibri" panose="020F0502020204030204" pitchFamily="34" charset="0"/>
                <a:ea typeface="ＭＳ Ｐゴシック" pitchFamily="34" charset="-128"/>
                <a:cs typeface="Calibri" panose="020F0502020204030204" pitchFamily="34" charset="0"/>
              </a:rPr>
              <a:t> </a:t>
            </a:r>
          </a:p>
        </p:txBody>
      </p:sp>
      <p:sp>
        <p:nvSpPr>
          <p:cNvPr id="6" name="TextBox 5">
            <a:extLst>
              <a:ext uri="{FF2B5EF4-FFF2-40B4-BE49-F238E27FC236}">
                <a16:creationId xmlns:a16="http://schemas.microsoft.com/office/drawing/2014/main" id="{4F20ED5E-0C22-4289-AB24-3344EECB4BF1}"/>
              </a:ext>
            </a:extLst>
          </p:cNvPr>
          <p:cNvSpPr txBox="1"/>
          <p:nvPr/>
        </p:nvSpPr>
        <p:spPr>
          <a:xfrm>
            <a:off x="914400" y="76200"/>
            <a:ext cx="7315200" cy="1077218"/>
          </a:xfrm>
          <a:prstGeom prst="rect">
            <a:avLst/>
          </a:prstGeom>
          <a:noFill/>
        </p:spPr>
        <p:txBody>
          <a:bodyPr wrap="square" rtlCol="0">
            <a:spAutoFit/>
          </a:bodyPr>
          <a:lstStyle/>
          <a:p>
            <a:pPr algn="ctr"/>
            <a:r>
              <a:rPr lang="en-US" sz="3200" b="1" dirty="0">
                <a:solidFill>
                  <a:srgbClr val="003399"/>
                </a:solidFill>
                <a:latin typeface="Calibri" panose="020F0502020204030204" pitchFamily="34" charset="0"/>
                <a:cs typeface="Calibri" panose="020F0502020204030204" pitchFamily="34" charset="0"/>
              </a:rPr>
              <a:t>Hawaii False Alert </a:t>
            </a:r>
            <a:br>
              <a:rPr lang="en-US" sz="3200" b="1" dirty="0">
                <a:solidFill>
                  <a:srgbClr val="003399"/>
                </a:solidFill>
                <a:latin typeface="Calibri" panose="020F0502020204030204" pitchFamily="34" charset="0"/>
                <a:cs typeface="Calibri" panose="020F0502020204030204" pitchFamily="34" charset="0"/>
              </a:rPr>
            </a:br>
            <a:r>
              <a:rPr lang="en-US" sz="3200" b="1" dirty="0">
                <a:solidFill>
                  <a:srgbClr val="003399"/>
                </a:solidFill>
                <a:latin typeface="Calibri" panose="020F0502020204030204" pitchFamily="34" charset="0"/>
                <a:cs typeface="Calibri" panose="020F0502020204030204" pitchFamily="34" charset="0"/>
              </a:rPr>
              <a:t>Report and Recommendations</a:t>
            </a:r>
          </a:p>
        </p:txBody>
      </p:sp>
    </p:spTree>
    <p:extLst>
      <p:ext uri="{BB962C8B-B14F-4D97-AF65-F5344CB8AC3E}">
        <p14:creationId xmlns:p14="http://schemas.microsoft.com/office/powerpoint/2010/main" val="193620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81000"/>
            <a:ext cx="7317105" cy="594276"/>
          </a:xfrm>
        </p:spPr>
        <p:txBody>
          <a:bodyPr>
            <a:noAutofit/>
          </a:bodyPr>
          <a:lstStyle/>
          <a:p>
            <a:pPr algn="ctr"/>
            <a:r>
              <a:rPr lang="en-US" sz="3200" b="1" dirty="0">
                <a:solidFill>
                  <a:srgbClr val="003399"/>
                </a:solidFill>
                <a:latin typeface="Calibri" panose="020F0502020204030204" pitchFamily="34" charset="0"/>
                <a:cs typeface="Calibri" panose="020F0502020204030204" pitchFamily="34" charset="0"/>
              </a:rPr>
              <a:t>Alerting is a Priority</a:t>
            </a:r>
          </a:p>
        </p:txBody>
      </p:sp>
      <p:sp>
        <p:nvSpPr>
          <p:cNvPr id="5" name="Rectangle 4">
            <a:extLst>
              <a:ext uri="{FF2B5EF4-FFF2-40B4-BE49-F238E27FC236}">
                <a16:creationId xmlns:a16="http://schemas.microsoft.com/office/drawing/2014/main" id="{76F64248-4207-4063-BA7C-7036B486C69C}"/>
              </a:ext>
            </a:extLst>
          </p:cNvPr>
          <p:cNvSpPr/>
          <p:nvPr/>
        </p:nvSpPr>
        <p:spPr>
          <a:xfrm>
            <a:off x="685800" y="1371600"/>
            <a:ext cx="7924800" cy="5262979"/>
          </a:xfrm>
          <a:prstGeom prst="rect">
            <a:avLst/>
          </a:prstGeom>
        </p:spPr>
        <p:txBody>
          <a:bodyPr wrap="square">
            <a:noAutofit/>
          </a:bodyPr>
          <a:lstStyle/>
          <a:p>
            <a:pPr marL="82318" indent="0" algn="ctr">
              <a:buNone/>
            </a:pPr>
            <a:r>
              <a:rPr lang="en-US" sz="2300" b="1" dirty="0">
                <a:latin typeface="Calibri" panose="020F0502020204030204" pitchFamily="34" charset="0"/>
                <a:cs typeface="Calibri" panose="020F0502020204030204" pitchFamily="34" charset="0"/>
              </a:rPr>
              <a:t>Integral to the FCC’s mission:</a:t>
            </a:r>
          </a:p>
          <a:p>
            <a:pPr marL="82318" indent="0" algn="ctr">
              <a:buNone/>
            </a:pPr>
            <a:r>
              <a:rPr lang="en-US" sz="2300" dirty="0">
                <a:latin typeface="Calibri" panose="020F0502020204030204" pitchFamily="34" charset="0"/>
                <a:cs typeface="Calibri" panose="020F0502020204030204" pitchFamily="34" charset="0"/>
              </a:rPr>
              <a:t>“promoting safety of life and property through the use of wire and radio communication”</a:t>
            </a:r>
          </a:p>
          <a:p>
            <a:pPr marL="82318" indent="0" algn="ctr">
              <a:buNone/>
            </a:pPr>
            <a:r>
              <a:rPr lang="en-US" sz="2300" dirty="0">
                <a:latin typeface="Calibri" panose="020F0502020204030204" pitchFamily="34" charset="0"/>
                <a:cs typeface="Calibri" panose="020F0502020204030204" pitchFamily="34" charset="0"/>
              </a:rPr>
              <a:t>47 U.S.C. § 151 </a:t>
            </a:r>
          </a:p>
          <a:p>
            <a:pPr marL="82318" indent="0" algn="ctr">
              <a:buNone/>
            </a:pPr>
            <a:endParaRPr lang="en-US" sz="2300" dirty="0">
              <a:latin typeface="Calibri" panose="020F0502020204030204" pitchFamily="34" charset="0"/>
              <a:cs typeface="Calibri" panose="020F0502020204030204" pitchFamily="34" charset="0"/>
            </a:endParaRPr>
          </a:p>
          <a:p>
            <a:pPr marL="82318" indent="0" algn="ctr">
              <a:buNone/>
            </a:pPr>
            <a:r>
              <a:rPr lang="en-US" sz="2300" b="1" dirty="0">
                <a:latin typeface="Calibri" panose="020F0502020204030204" pitchFamily="34" charset="0"/>
                <a:cs typeface="Calibri" panose="020F0502020204030204" pitchFamily="34" charset="0"/>
              </a:rPr>
              <a:t>U.S. National Policy</a:t>
            </a:r>
            <a:endParaRPr lang="en-US" sz="2300" b="1" dirty="0">
              <a:solidFill>
                <a:srgbClr val="FF0000"/>
              </a:solidFill>
              <a:latin typeface="Calibri" panose="020F0502020204030204" pitchFamily="34" charset="0"/>
              <a:cs typeface="Calibri" panose="020F0502020204030204" pitchFamily="34" charset="0"/>
            </a:endParaRPr>
          </a:p>
          <a:p>
            <a:pPr marL="82318" indent="0" algn="ctr">
              <a:buNone/>
            </a:pPr>
            <a:r>
              <a:rPr lang="en-US" sz="2300" dirty="0">
                <a:latin typeface="Calibri" panose="020F0502020204030204" pitchFamily="34" charset="0"/>
                <a:cs typeface="Calibri" panose="020F0502020204030204" pitchFamily="34" charset="0"/>
              </a:rPr>
              <a:t>“It is the policy of the United States to have an effective reliable, integrated, flexible, and comprehensive system to alert and warn the American people in situations of war, terrorist attack, natural disaster, or other hazards to public safety and well-being (public alert and warning system), taking account of functions, capabilities, and needs and to ensure that under all conditions the President can communicate with the American people.”</a:t>
            </a:r>
          </a:p>
          <a:p>
            <a:pPr marL="82318" indent="0" algn="ctr">
              <a:buNone/>
            </a:pPr>
            <a:r>
              <a:rPr lang="en-US" sz="2300" dirty="0">
                <a:latin typeface="Calibri" panose="020F0502020204030204" pitchFamily="34" charset="0"/>
                <a:cs typeface="Calibri" panose="020F0502020204030204" pitchFamily="34" charset="0"/>
              </a:rPr>
              <a:t>Executive Order 13407, “Public Alert and Warning System”  (June 26, 2006)</a:t>
            </a:r>
          </a:p>
        </p:txBody>
      </p:sp>
    </p:spTree>
    <p:extLst>
      <p:ext uri="{BB962C8B-B14F-4D97-AF65-F5344CB8AC3E}">
        <p14:creationId xmlns:p14="http://schemas.microsoft.com/office/powerpoint/2010/main" val="38158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EDA42B-41D2-412E-BC65-466B448267BE}"/>
              </a:ext>
            </a:extLst>
          </p:cNvPr>
          <p:cNvSpPr txBox="1"/>
          <p:nvPr/>
        </p:nvSpPr>
        <p:spPr>
          <a:xfrm>
            <a:off x="76200" y="1477119"/>
            <a:ext cx="8839200" cy="4847481"/>
          </a:xfrm>
          <a:prstGeom prst="rect">
            <a:avLst/>
          </a:prstGeom>
          <a:noFill/>
        </p:spPr>
        <p:txBody>
          <a:bodyPr wrap="square" rtlCol="0">
            <a:spAutoFit/>
          </a:bodyPr>
          <a:lstStyle/>
          <a:p>
            <a:pPr marL="569913" lvl="0" indent="-452438" fontAlgn="base">
              <a:spcBef>
                <a:spcPct val="25000"/>
              </a:spcBef>
              <a:spcAft>
                <a:spcPct val="0"/>
              </a:spcAft>
              <a:buSzPct val="65000"/>
              <a:buFont typeface="Calibri" panose="020F0502020204030204" pitchFamily="34" charset="0"/>
              <a:buChar char="●"/>
            </a:pPr>
            <a:r>
              <a:rPr lang="en-US" sz="2400" kern="0" dirty="0">
                <a:solidFill>
                  <a:srgbClr val="000000"/>
                </a:solidFill>
                <a:latin typeface="Calibri" panose="020F0502020204030204" pitchFamily="34" charset="0"/>
                <a:ea typeface="ＭＳ Ｐゴシック" pitchFamily="34" charset="-128"/>
                <a:cs typeface="Calibri" panose="020F0502020204030204" pitchFamily="34" charset="0"/>
              </a:rPr>
              <a:t>Recommendations include:</a:t>
            </a:r>
          </a:p>
          <a:p>
            <a:pPr marL="1031875" lvl="1" indent="-461963" fontAlgn="base">
              <a:spcBef>
                <a:spcPct val="25000"/>
              </a:spcBef>
              <a:spcAft>
                <a:spcPct val="0"/>
              </a:spcAft>
              <a:buSzPct val="65000"/>
              <a:buFont typeface="Calibri" panose="020F0502020204030204" pitchFamily="34" charset="0"/>
              <a:buChar char="−"/>
            </a:pPr>
            <a:r>
              <a:rPr lang="en-US" sz="2000" kern="0" dirty="0">
                <a:solidFill>
                  <a:srgbClr val="000000"/>
                </a:solidFill>
                <a:latin typeface="Calibri" panose="020F0502020204030204" pitchFamily="34" charset="0"/>
                <a:ea typeface="ＭＳ Ｐゴシック" pitchFamily="34" charset="-128"/>
                <a:cs typeface="Calibri" panose="020F0502020204030204" pitchFamily="34" charset="0"/>
              </a:rPr>
              <a:t>Establishing redundant and effective lines of communication with key stakeholders during emergencies</a:t>
            </a:r>
          </a:p>
          <a:p>
            <a:pPr marL="1031875" lvl="1" indent="-461963" fontAlgn="base">
              <a:spcBef>
                <a:spcPct val="25000"/>
              </a:spcBef>
              <a:spcAft>
                <a:spcPct val="0"/>
              </a:spcAft>
              <a:buSzPct val="65000"/>
              <a:buFont typeface="Calibri" panose="020F0502020204030204" pitchFamily="34" charset="0"/>
              <a:buChar char="−"/>
            </a:pPr>
            <a:r>
              <a:rPr lang="en-US" sz="2000" kern="0" dirty="0">
                <a:solidFill>
                  <a:srgbClr val="000000"/>
                </a:solidFill>
                <a:latin typeface="Calibri" panose="020F0502020204030204" pitchFamily="34" charset="0"/>
                <a:ea typeface="ＭＳ Ｐゴシック" pitchFamily="34" charset="-128"/>
                <a:cs typeface="Calibri" panose="020F0502020204030204" pitchFamily="34" charset="0"/>
              </a:rPr>
              <a:t>Conducting regular internal tests in a controlled and closed environment, such as FEMA’s Integrated Public Alert and Warning System (IPAWS) Test Lab</a:t>
            </a:r>
          </a:p>
          <a:p>
            <a:pPr marL="1031875" lvl="1" indent="-461963" fontAlgn="base">
              <a:spcBef>
                <a:spcPct val="25000"/>
              </a:spcBef>
              <a:spcAft>
                <a:spcPct val="0"/>
              </a:spcAft>
              <a:buSzPct val="65000"/>
              <a:buFont typeface="Calibri" panose="020F0502020204030204" pitchFamily="34" charset="0"/>
              <a:buChar char="−"/>
            </a:pPr>
            <a:r>
              <a:rPr lang="en-US" sz="2000" kern="0" dirty="0">
                <a:solidFill>
                  <a:srgbClr val="000000"/>
                </a:solidFill>
                <a:latin typeface="Calibri" panose="020F0502020204030204" pitchFamily="34" charset="0"/>
                <a:ea typeface="ＭＳ Ｐゴシック" pitchFamily="34" charset="-128"/>
                <a:cs typeface="Calibri" panose="020F0502020204030204" pitchFamily="34" charset="0"/>
              </a:rPr>
              <a:t>Requiring more than one credentialed person to validate message content prior to transmission of a high-impact alert, as well as all tests</a:t>
            </a:r>
          </a:p>
          <a:p>
            <a:pPr marL="1031875" lvl="1" indent="-461963" fontAlgn="base">
              <a:spcBef>
                <a:spcPct val="25000"/>
              </a:spcBef>
              <a:spcAft>
                <a:spcPct val="0"/>
              </a:spcAft>
              <a:buSzPct val="65000"/>
              <a:buFont typeface="Calibri" panose="020F0502020204030204" pitchFamily="34" charset="0"/>
              <a:buChar char="−"/>
            </a:pPr>
            <a:r>
              <a:rPr lang="en-US" sz="2000" kern="0" dirty="0">
                <a:solidFill>
                  <a:srgbClr val="000000"/>
                </a:solidFill>
                <a:latin typeface="Calibri" panose="020F0502020204030204" pitchFamily="34" charset="0"/>
                <a:ea typeface="ＭＳ Ｐゴシック" pitchFamily="34" charset="-128"/>
                <a:cs typeface="Calibri" panose="020F0502020204030204" pitchFamily="34" charset="0"/>
              </a:rPr>
              <a:t>Implementing specific upgrades to alerting software and developing standard operating procedures for responding to false alerts</a:t>
            </a:r>
          </a:p>
          <a:p>
            <a:pPr marL="1031875" lvl="1" indent="-461963" fontAlgn="base">
              <a:spcBef>
                <a:spcPct val="25000"/>
              </a:spcBef>
              <a:spcAft>
                <a:spcPct val="0"/>
              </a:spcAft>
              <a:buSzPct val="65000"/>
              <a:buFont typeface="Calibri" panose="020F0502020204030204" pitchFamily="34" charset="0"/>
              <a:buChar char="−"/>
            </a:pPr>
            <a:r>
              <a:rPr lang="en-US" sz="2000" kern="0" dirty="0">
                <a:solidFill>
                  <a:srgbClr val="000000"/>
                </a:solidFill>
                <a:latin typeface="Calibri" panose="020F0502020204030204" pitchFamily="34" charset="0"/>
                <a:ea typeface="ＭＳ Ｐゴシック" pitchFamily="34" charset="-128"/>
                <a:cs typeface="Calibri" panose="020F0502020204030204" pitchFamily="34" charset="0"/>
              </a:rPr>
              <a:t>Consult with SECCs on a regular basis—at least annually—to ensure that EAS procedures, including initiation and cancellation of actual alerts and tests, are mutually understood, agreed upon, and documented in the State EAS Plan. </a:t>
            </a:r>
          </a:p>
        </p:txBody>
      </p:sp>
      <p:sp>
        <p:nvSpPr>
          <p:cNvPr id="6" name="TextBox 5">
            <a:extLst>
              <a:ext uri="{FF2B5EF4-FFF2-40B4-BE49-F238E27FC236}">
                <a16:creationId xmlns:a16="http://schemas.microsoft.com/office/drawing/2014/main" id="{4F20ED5E-0C22-4289-AB24-3344EECB4BF1}"/>
              </a:ext>
            </a:extLst>
          </p:cNvPr>
          <p:cNvSpPr txBox="1"/>
          <p:nvPr/>
        </p:nvSpPr>
        <p:spPr>
          <a:xfrm>
            <a:off x="914400" y="76200"/>
            <a:ext cx="7315200" cy="1077218"/>
          </a:xfrm>
          <a:prstGeom prst="rect">
            <a:avLst/>
          </a:prstGeom>
          <a:noFill/>
        </p:spPr>
        <p:txBody>
          <a:bodyPr wrap="square" rtlCol="0">
            <a:spAutoFit/>
          </a:bodyPr>
          <a:lstStyle/>
          <a:p>
            <a:pPr algn="ctr"/>
            <a:r>
              <a:rPr lang="en-US" sz="3200" b="1" dirty="0">
                <a:solidFill>
                  <a:srgbClr val="003399"/>
                </a:solidFill>
                <a:latin typeface="Calibri" panose="020F0502020204030204" pitchFamily="34" charset="0"/>
                <a:cs typeface="Calibri" panose="020F0502020204030204" pitchFamily="34" charset="0"/>
              </a:rPr>
              <a:t>Hawaii False Alert </a:t>
            </a:r>
            <a:br>
              <a:rPr lang="en-US" sz="3200" b="1" dirty="0">
                <a:solidFill>
                  <a:srgbClr val="003399"/>
                </a:solidFill>
                <a:latin typeface="Calibri" panose="020F0502020204030204" pitchFamily="34" charset="0"/>
                <a:cs typeface="Calibri" panose="020F0502020204030204" pitchFamily="34" charset="0"/>
              </a:rPr>
            </a:br>
            <a:r>
              <a:rPr lang="en-US" sz="3200" b="1" dirty="0">
                <a:solidFill>
                  <a:srgbClr val="003399"/>
                </a:solidFill>
                <a:latin typeface="Calibri" panose="020F0502020204030204" pitchFamily="34" charset="0"/>
                <a:cs typeface="Calibri" panose="020F0502020204030204" pitchFamily="34" charset="0"/>
              </a:rPr>
              <a:t>Report and Recommendations</a:t>
            </a:r>
          </a:p>
        </p:txBody>
      </p:sp>
    </p:spTree>
    <p:extLst>
      <p:ext uri="{BB962C8B-B14F-4D97-AF65-F5344CB8AC3E}">
        <p14:creationId xmlns:p14="http://schemas.microsoft.com/office/powerpoint/2010/main" val="47595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70378-43BD-4963-BDAA-E1E1E0BDC192}"/>
              </a:ext>
            </a:extLst>
          </p:cNvPr>
          <p:cNvSpPr>
            <a:spLocks noGrp="1"/>
          </p:cNvSpPr>
          <p:nvPr>
            <p:ph type="title"/>
          </p:nvPr>
        </p:nvSpPr>
        <p:spPr>
          <a:xfrm>
            <a:off x="2133600" y="228600"/>
            <a:ext cx="4800600" cy="762000"/>
          </a:xfrm>
        </p:spPr>
        <p:txBody>
          <a:bodyPr/>
          <a:lstStyle/>
          <a:p>
            <a:r>
              <a:rPr lang="en-US" sz="3200" b="1" dirty="0">
                <a:solidFill>
                  <a:srgbClr val="003399"/>
                </a:solidFill>
                <a:latin typeface="Calibri" panose="020F0502020204030204" pitchFamily="34" charset="0"/>
                <a:cs typeface="Calibri" panose="020F0502020204030204" pitchFamily="34" charset="0"/>
              </a:rPr>
              <a:t>Alerting Roundtable and Other Outreach</a:t>
            </a:r>
          </a:p>
        </p:txBody>
      </p:sp>
      <p:sp>
        <p:nvSpPr>
          <p:cNvPr id="4" name="Rectangle 3">
            <a:extLst>
              <a:ext uri="{FF2B5EF4-FFF2-40B4-BE49-F238E27FC236}">
                <a16:creationId xmlns:a16="http://schemas.microsoft.com/office/drawing/2014/main" id="{1A9E4F48-A211-416D-A417-784DA4B80349}"/>
              </a:ext>
            </a:extLst>
          </p:cNvPr>
          <p:cNvSpPr/>
          <p:nvPr/>
        </p:nvSpPr>
        <p:spPr>
          <a:xfrm>
            <a:off x="76200" y="1521797"/>
            <a:ext cx="8915400" cy="4708981"/>
          </a:xfrm>
          <a:prstGeom prst="rect">
            <a:avLst/>
          </a:prstGeom>
        </p:spPr>
        <p:txBody>
          <a:bodyPr wrap="square">
            <a:spAutoFit/>
          </a:bodyPr>
          <a:lstStyle/>
          <a:p>
            <a:pPr marL="569913" lvl="0" indent="-452438">
              <a:buClrTx/>
              <a:buSzPct val="65000"/>
              <a:buFont typeface="Calibri" panose="020F0502020204030204" pitchFamily="34" charset="0"/>
              <a:buChar char="●"/>
            </a:pPr>
            <a:r>
              <a:rPr lang="en-US" sz="2000" dirty="0">
                <a:solidFill>
                  <a:srgbClr val="000000"/>
                </a:solidFill>
                <a:latin typeface="Calibri" panose="020F0502020204030204" pitchFamily="34" charset="0"/>
                <a:cs typeface="Calibri" panose="020F0502020204030204" pitchFamily="34" charset="0"/>
              </a:rPr>
              <a:t>On May 15, 2018, the Bureau hosted a public roundtable with stakeholders to share lessons learned and to promote a continued dialogue.</a:t>
            </a:r>
          </a:p>
          <a:p>
            <a:pPr marL="569913" indent="-452438">
              <a:buClrTx/>
              <a:buSzPct val="65000"/>
              <a:buFont typeface="Calibri" panose="020F0502020204030204" pitchFamily="34" charset="0"/>
              <a:buChar char="●"/>
            </a:pPr>
            <a:r>
              <a:rPr lang="en-US" sz="2000" dirty="0">
                <a:solidFill>
                  <a:srgbClr val="000000"/>
                </a:solidFill>
                <a:latin typeface="Calibri" panose="020F0502020204030204" pitchFamily="34" charset="0"/>
                <a:cs typeface="Calibri" panose="020F0502020204030204" pitchFamily="34" charset="0"/>
              </a:rPr>
              <a:t>Recommendations and major take-aways:</a:t>
            </a:r>
          </a:p>
          <a:p>
            <a:pPr marL="1031875" lvl="1" indent="-461963">
              <a:buClrTx/>
              <a:buSzPct val="65000"/>
              <a:buFont typeface="Calibri" panose="020F0502020204030204" pitchFamily="34" charset="0"/>
              <a:buChar char="−"/>
            </a:pPr>
            <a:r>
              <a:rPr lang="en-US" sz="2000" dirty="0">
                <a:solidFill>
                  <a:srgbClr val="000000"/>
                </a:solidFill>
                <a:latin typeface="Calibri" panose="020F0502020204030204" pitchFamily="34" charset="0"/>
                <a:cs typeface="Calibri" panose="020F0502020204030204" pitchFamily="34" charset="0"/>
              </a:rPr>
              <a:t>Engage in proficiency training and adopt best practices for alerts and tests</a:t>
            </a:r>
          </a:p>
          <a:p>
            <a:pPr marL="1031875" lvl="1" indent="-461963">
              <a:buClrTx/>
              <a:buSzPct val="65000"/>
              <a:buFont typeface="Calibri" panose="020F0502020204030204" pitchFamily="34" charset="0"/>
              <a:buChar char="−"/>
            </a:pPr>
            <a:r>
              <a:rPr lang="en-US" sz="2000" dirty="0">
                <a:solidFill>
                  <a:srgbClr val="000000"/>
                </a:solidFill>
                <a:latin typeface="Calibri" panose="020F0502020204030204" pitchFamily="34" charset="0"/>
                <a:cs typeface="Calibri" panose="020F0502020204030204" pitchFamily="34" charset="0"/>
              </a:rPr>
              <a:t>Building local relationships is essential. Stakeholders, including SECCs and State emergency managers, should meet on a regular basis.</a:t>
            </a:r>
          </a:p>
          <a:p>
            <a:pPr marL="1031875" lvl="1" indent="-461963">
              <a:buClrTx/>
              <a:buSzPct val="65000"/>
              <a:buFont typeface="Calibri" panose="020F0502020204030204" pitchFamily="34" charset="0"/>
              <a:buChar char="−"/>
            </a:pPr>
            <a:r>
              <a:rPr lang="en-US" sz="2000" dirty="0">
                <a:solidFill>
                  <a:srgbClr val="000000"/>
                </a:solidFill>
                <a:latin typeface="Calibri" panose="020F0502020204030204" pitchFamily="34" charset="0"/>
                <a:cs typeface="Calibri" panose="020F0502020204030204" pitchFamily="34" charset="0"/>
              </a:rPr>
              <a:t>State personnel responsible for initiating alerts should take the training offered by FEMA and practice using the FEMA IPAWS lab, which can be accessed online.</a:t>
            </a:r>
          </a:p>
          <a:p>
            <a:pPr marL="1031875" lvl="1" indent="-461963">
              <a:buClrTx/>
              <a:buSzPct val="65000"/>
              <a:buFont typeface="Calibri" panose="020F0502020204030204" pitchFamily="34" charset="0"/>
              <a:buChar char="−"/>
            </a:pPr>
            <a:r>
              <a:rPr lang="en-US" sz="2000" dirty="0">
                <a:solidFill>
                  <a:srgbClr val="000000"/>
                </a:solidFill>
                <a:latin typeface="Calibri" panose="020F0502020204030204" pitchFamily="34" charset="0"/>
                <a:cs typeface="Calibri" panose="020F0502020204030204" pitchFamily="34" charset="0"/>
              </a:rPr>
              <a:t>An archived webcast of the roundtable can be viewed here: </a:t>
            </a:r>
            <a:br>
              <a:rPr lang="en-US" sz="2000" dirty="0">
                <a:solidFill>
                  <a:srgbClr val="000000"/>
                </a:solidFill>
                <a:latin typeface="Calibri" panose="020F0502020204030204" pitchFamily="34" charset="0"/>
                <a:cs typeface="Calibri" panose="020F0502020204030204" pitchFamily="34" charset="0"/>
              </a:rPr>
            </a:br>
            <a:r>
              <a:rPr lang="en-US" sz="2000" u="sng" dirty="0">
                <a:solidFill>
                  <a:srgbClr val="000000"/>
                </a:solidFill>
                <a:latin typeface="Calibri" panose="020F0502020204030204" pitchFamily="34" charset="0"/>
                <a:cs typeface="Calibri" panose="020F0502020204030204" pitchFamily="34" charset="0"/>
                <a:hlinkClick r:id="rId2"/>
              </a:rPr>
              <a:t>https://www.fcc.gov/news-events/events/2018/05/emergency-alerting-roundtable</a:t>
            </a:r>
            <a:r>
              <a:rPr lang="en-US" sz="2000" dirty="0">
                <a:solidFill>
                  <a:srgbClr val="000000"/>
                </a:solidFill>
                <a:latin typeface="Calibri" panose="020F0502020204030204" pitchFamily="34" charset="0"/>
                <a:cs typeface="Calibri" panose="020F0502020204030204" pitchFamily="34" charset="0"/>
              </a:rPr>
              <a:t> </a:t>
            </a:r>
          </a:p>
          <a:p>
            <a:pPr marL="569913" indent="-452438">
              <a:buSzPct val="65000"/>
              <a:buFont typeface="Calibri" panose="020F0502020204030204" pitchFamily="34" charset="0"/>
              <a:buChar char="●"/>
            </a:pPr>
            <a:r>
              <a:rPr lang="en-US" sz="2000" dirty="0">
                <a:solidFill>
                  <a:srgbClr val="000000"/>
                </a:solidFill>
                <a:latin typeface="Calibri" panose="020F0502020204030204" pitchFamily="34" charset="0"/>
                <a:cs typeface="Calibri" panose="020F0502020204030204" pitchFamily="34" charset="0"/>
              </a:rPr>
              <a:t>The Commission and the Public Safety and Homeland Security Bureau will continue to conduct outreach and work together with government and industry stakeholders.</a:t>
            </a:r>
          </a:p>
        </p:txBody>
      </p:sp>
    </p:spTree>
    <p:extLst>
      <p:ext uri="{BB962C8B-B14F-4D97-AF65-F5344CB8AC3E}">
        <p14:creationId xmlns:p14="http://schemas.microsoft.com/office/powerpoint/2010/main" val="289912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28600"/>
            <a:ext cx="7315200" cy="762000"/>
          </a:xfrm>
        </p:spPr>
        <p:txBody>
          <a:bodyPr>
            <a:normAutofit/>
          </a:bodyPr>
          <a:lstStyle/>
          <a:p>
            <a:pPr algn="ctr"/>
            <a:r>
              <a:rPr lang="en-US" sz="3200" b="1" dirty="0">
                <a:latin typeface="Calibri" panose="020F0502020204030204" pitchFamily="34" charset="0"/>
                <a:cs typeface="Calibri" panose="020F0502020204030204" pitchFamily="34" charset="0"/>
              </a:rPr>
              <a:t>Questions?</a:t>
            </a:r>
          </a:p>
        </p:txBody>
      </p:sp>
      <p:sp>
        <p:nvSpPr>
          <p:cNvPr id="3" name="Content Placeholder 2"/>
          <p:cNvSpPr>
            <a:spLocks noGrp="1"/>
          </p:cNvSpPr>
          <p:nvPr>
            <p:ph idx="1"/>
          </p:nvPr>
        </p:nvSpPr>
        <p:spPr/>
        <p:txBody>
          <a:bodyPr/>
          <a:lstStyle/>
          <a:p>
            <a:pPr marL="0" indent="0" algn="ctr">
              <a:buNone/>
            </a:pPr>
            <a:r>
              <a:rPr lang="en-US" sz="2800" b="1" dirty="0">
                <a:latin typeface="Calibri" panose="020F0502020204030204" pitchFamily="34" charset="0"/>
                <a:cs typeface="Calibri" panose="020F0502020204030204" pitchFamily="34" charset="0"/>
              </a:rPr>
              <a:t>Thank You!</a:t>
            </a:r>
          </a:p>
          <a:p>
            <a:pPr marL="0" indent="0" algn="ctr">
              <a:buNone/>
            </a:pPr>
            <a:endParaRPr lang="en-US" sz="2400" dirty="0">
              <a:latin typeface="Calibri" panose="020F0502020204030204" pitchFamily="34" charset="0"/>
              <a:cs typeface="Calibri" panose="020F0502020204030204" pitchFamily="34" charset="0"/>
            </a:endParaRPr>
          </a:p>
          <a:p>
            <a:pPr marL="0" indent="0" algn="ctr">
              <a:buNone/>
            </a:pPr>
            <a:r>
              <a:rPr lang="en-US" sz="2400" dirty="0">
                <a:latin typeface="Calibri" panose="020F0502020204030204" pitchFamily="34" charset="0"/>
                <a:cs typeface="Calibri" panose="020F0502020204030204" pitchFamily="34" charset="0"/>
              </a:rPr>
              <a:t>Gregory M. Cooke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Deputy Chief, Policy &amp; Licensing Division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Public Safety &amp; Homeland Security Bureau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Federal Communications Commission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(202) 418-2351 (office)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(301) 466-2441 (mobile)                                                 </a:t>
            </a:r>
          </a:p>
          <a:p>
            <a:pPr marL="0" indent="0" algn="ctr">
              <a:buNone/>
            </a:pPr>
            <a:r>
              <a:rPr lang="en-US" sz="2400" dirty="0">
                <a:latin typeface="Calibri" panose="020F0502020204030204" pitchFamily="34" charset="0"/>
                <a:cs typeface="Calibri" panose="020F0502020204030204" pitchFamily="34" charset="0"/>
              </a:rPr>
              <a:t> gregory.cooke@fcc.gov</a:t>
            </a:r>
          </a:p>
          <a:p>
            <a:endParaRPr lang="en-US" dirty="0"/>
          </a:p>
        </p:txBody>
      </p:sp>
      <p:sp>
        <p:nvSpPr>
          <p:cNvPr id="4" name="TextBox 3">
            <a:extLst>
              <a:ext uri="{FF2B5EF4-FFF2-40B4-BE49-F238E27FC236}">
                <a16:creationId xmlns:a16="http://schemas.microsoft.com/office/drawing/2014/main" id="{2DFA1F47-8984-4C49-8A23-622D749BE8AA}"/>
              </a:ext>
            </a:extLst>
          </p:cNvPr>
          <p:cNvSpPr txBox="1"/>
          <p:nvPr/>
        </p:nvSpPr>
        <p:spPr>
          <a:xfrm>
            <a:off x="590550" y="5943600"/>
            <a:ext cx="7886700" cy="523220"/>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Email Questions to:  PLD@FCC.gov</a:t>
            </a:r>
          </a:p>
        </p:txBody>
      </p:sp>
    </p:spTree>
    <p:extLst>
      <p:ext uri="{BB962C8B-B14F-4D97-AF65-F5344CB8AC3E}">
        <p14:creationId xmlns:p14="http://schemas.microsoft.com/office/powerpoint/2010/main" val="73743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8600" y="1701804"/>
            <a:ext cx="6705600" cy="1624013"/>
          </a:xfrm>
          <a:ln/>
        </p:spPr>
        <p:txBody>
          <a:bodyPr/>
          <a:lstStyle/>
          <a:p>
            <a:pPr>
              <a:lnSpc>
                <a:spcPct val="100000"/>
              </a:lnSpc>
              <a:spcBef>
                <a:spcPts val="60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a:solidFill>
                  <a:srgbClr val="FFFFFF"/>
                </a:solidFill>
                <a:latin typeface="Cambria" pitchFamily="18" charset="0"/>
              </a:rPr>
              <a:t>Integrated Public Alert and</a:t>
            </a:r>
            <a:br>
              <a:rPr lang="en-US" sz="3600" dirty="0">
                <a:solidFill>
                  <a:srgbClr val="FFFFFF"/>
                </a:solidFill>
                <a:latin typeface="Cambria" pitchFamily="18" charset="0"/>
              </a:rPr>
            </a:br>
            <a:r>
              <a:rPr lang="en-US" sz="3600" dirty="0">
                <a:solidFill>
                  <a:srgbClr val="FFFFFF"/>
                </a:solidFill>
                <a:latin typeface="Cambria" pitchFamily="18" charset="0"/>
              </a:rPr>
              <a:t>Warning System</a:t>
            </a:r>
            <a:endParaRPr lang="en-GB" sz="3600" dirty="0">
              <a:solidFill>
                <a:schemeClr val="folHlink"/>
              </a:solidFill>
              <a:latin typeface="Cambria" pitchFamily="18" charset="0"/>
            </a:endParaRPr>
          </a:p>
        </p:txBody>
      </p:sp>
      <p:sp>
        <p:nvSpPr>
          <p:cNvPr id="4098" name="Rectangle 2"/>
          <p:cNvSpPr>
            <a:spLocks noGrp="1" noChangeArrowheads="1"/>
          </p:cNvSpPr>
          <p:nvPr>
            <p:ph type="subTitle" idx="4294967295"/>
          </p:nvPr>
        </p:nvSpPr>
        <p:spPr bwMode="auto">
          <a:xfrm>
            <a:off x="228600" y="3439890"/>
            <a:ext cx="7924800" cy="1817910"/>
          </a:xfrm>
          <a:prstGeom prst="rect">
            <a:avLst/>
          </a:prstGeom>
          <a:noFill/>
          <a:ln>
            <a:round/>
            <a:headEnd/>
            <a:tailEnd/>
          </a:ln>
        </p:spPr>
        <p:txBody>
          <a:bodyPr lIns="90000" tIns="46800" rIns="90000" bIns="46800"/>
          <a:lstStyle/>
          <a:p>
            <a:pPr marL="0" indent="0">
              <a:lnSpc>
                <a:spcPct val="100000"/>
              </a:lnSpc>
              <a:spcBef>
                <a:spcPts val="600"/>
              </a:spcBef>
              <a:buClr>
                <a:srgbClr val="FFFFFF"/>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FFFFFF"/>
                </a:solidFill>
                <a:latin typeface="Cambria" pitchFamily="18" charset="0"/>
              </a:rPr>
              <a:t>Wade Witmer</a:t>
            </a:r>
          </a:p>
          <a:p>
            <a:pPr marL="0" indent="0">
              <a:lnSpc>
                <a:spcPct val="100000"/>
              </a:lnSpc>
              <a:spcBef>
                <a:spcPts val="600"/>
              </a:spcBef>
              <a:buClr>
                <a:srgbClr val="FFFFFF"/>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FFFFFF"/>
                </a:solidFill>
                <a:latin typeface="Cambria" pitchFamily="18" charset="0"/>
              </a:rPr>
              <a:t>wade.witmer@fema.dhs.gov</a:t>
            </a:r>
          </a:p>
          <a:p>
            <a:pPr marL="0" indent="0">
              <a:lnSpc>
                <a:spcPct val="100000"/>
              </a:lnSpc>
              <a:spcBef>
                <a:spcPts val="600"/>
              </a:spcBef>
              <a:buClr>
                <a:srgbClr val="FFFFFF"/>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chemeClr val="bg1"/>
                </a:solidFill>
                <a:latin typeface="Cambria" pitchFamily="18" charset="0"/>
              </a:rPr>
              <a:t>&gt;&gt;&gt;</a:t>
            </a:r>
            <a:r>
              <a:rPr lang="en-GB" sz="2800" i="1" dirty="0">
                <a:solidFill>
                  <a:srgbClr val="FFFFFF"/>
                </a:solidFill>
                <a:latin typeface="Cambria" pitchFamily="18" charset="0"/>
              </a:rPr>
              <a:t> IPAWS@fema.dhs.gov</a:t>
            </a:r>
          </a:p>
          <a:p>
            <a:pPr marL="0" indent="0">
              <a:lnSpc>
                <a:spcPct val="100000"/>
              </a:lnSpc>
              <a:spcBef>
                <a:spcPts val="600"/>
              </a:spcBef>
              <a:buClr>
                <a:srgbClr val="FFFFFF"/>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FFFFFF"/>
                </a:solidFill>
                <a:latin typeface="Cambria" pitchFamily="18" charset="0"/>
              </a:rPr>
              <a:t>July 19, 2018</a:t>
            </a:r>
          </a:p>
        </p:txBody>
      </p:sp>
      <p:sp>
        <p:nvSpPr>
          <p:cNvPr id="4100" name="Line 4"/>
          <p:cNvSpPr>
            <a:spLocks noChangeShapeType="1"/>
          </p:cNvSpPr>
          <p:nvPr/>
        </p:nvSpPr>
        <p:spPr bwMode="auto">
          <a:xfrm>
            <a:off x="304800" y="3352800"/>
            <a:ext cx="5334000" cy="0"/>
          </a:xfrm>
          <a:prstGeom prst="line">
            <a:avLst/>
          </a:prstGeom>
          <a:noFill/>
          <a:ln w="9360">
            <a:solidFill>
              <a:srgbClr val="7FCEEB"/>
            </a:solidFill>
            <a:miter lim="800000"/>
            <a:headEnd/>
            <a:tailEnd/>
          </a:ln>
          <a:effectLst/>
        </p:spPr>
        <p: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Arial Unicode MS" pitchFamily="34" charset="-128"/>
            </a:endParaRPr>
          </a:p>
        </p:txBody>
      </p:sp>
    </p:spTree>
    <p:extLst>
      <p:ext uri="{BB962C8B-B14F-4D97-AF65-F5344CB8AC3E}">
        <p14:creationId xmlns:p14="http://schemas.microsoft.com/office/powerpoint/2010/main" val="35582031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ambria" panose="02040503050406030204" pitchFamily="18" charset="0"/>
              </a:rPr>
              <a:t>Agenda</a:t>
            </a:r>
          </a:p>
        </p:txBody>
      </p:sp>
      <p:sp>
        <p:nvSpPr>
          <p:cNvPr id="3" name="Content Placeholder 2"/>
          <p:cNvSpPr>
            <a:spLocks noGrp="1"/>
          </p:cNvSpPr>
          <p:nvPr>
            <p:ph idx="1"/>
          </p:nvPr>
        </p:nvSpPr>
        <p:spPr>
          <a:xfrm>
            <a:off x="838200" y="1752600"/>
            <a:ext cx="7999413" cy="3753616"/>
          </a:xfrm>
        </p:spPr>
        <p:txBody>
          <a:bodyPr/>
          <a:lstStyle/>
          <a:p>
            <a:r>
              <a:rPr lang="en-US" dirty="0">
                <a:latin typeface="+mj-lt"/>
              </a:rPr>
              <a:t>IPAWS Program</a:t>
            </a:r>
          </a:p>
          <a:p>
            <a:r>
              <a:rPr lang="en-US" dirty="0">
                <a:latin typeface="+mj-lt"/>
              </a:rPr>
              <a:t>How IPAWS Works</a:t>
            </a:r>
          </a:p>
          <a:p>
            <a:r>
              <a:rPr lang="en-US" dirty="0">
                <a:latin typeface="+mj-lt"/>
              </a:rPr>
              <a:t>How to Get On-line</a:t>
            </a:r>
          </a:p>
          <a:p>
            <a:r>
              <a:rPr lang="en-US" dirty="0">
                <a:latin typeface="+mj-lt"/>
              </a:rPr>
              <a:t>Best Practices, IPAWS Lab, Train and Test</a:t>
            </a:r>
          </a:p>
        </p:txBody>
      </p:sp>
      <p:sp>
        <p:nvSpPr>
          <p:cNvPr id="6" name="Slide Number Placeholder 5"/>
          <p:cNvSpPr>
            <a:spLocks noGrp="1"/>
          </p:cNvSpPr>
          <p:nvPr>
            <p:ph type="sldNum" idx="10"/>
          </p:nvPr>
        </p:nvSpPr>
        <p:spPr/>
        <p:txBody>
          <a:body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F28B10A-F996-4624-9FBE-126413C0CEBF}" type="slidenum">
              <a:rPr kumimoji="0" lang="en-GB" sz="1000" b="0" i="0" u="none" strike="noStrike" kern="1200" cap="none" spc="0" normalizeH="0" baseline="0" noProof="0" smtClean="0">
                <a:ln>
                  <a:noFill/>
                </a:ln>
                <a:solidFill>
                  <a:srgbClr val="000000"/>
                </a:solidFill>
                <a:effectLst/>
                <a:uLnTx/>
                <a:uFillTx/>
                <a:latin typeface="Times New Roman"/>
                <a:ea typeface="Arial Unicode MS"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24</a:t>
            </a:fld>
            <a:endParaRPr kumimoji="0" lang="en-GB" sz="1000" b="0" i="0" u="none" strike="noStrike" kern="1200" cap="none" spc="0" normalizeH="0" baseline="0" noProof="0" dirty="0">
              <a:ln>
                <a:noFill/>
              </a:ln>
              <a:solidFill>
                <a:srgbClr val="000000"/>
              </a:solidFill>
              <a:effectLst/>
              <a:uLnTx/>
              <a:uFillTx/>
              <a:latin typeface="Times New Roman"/>
              <a:ea typeface="Arial Unicode MS" pitchFamily="34" charset="-128"/>
            </a:endParaRPr>
          </a:p>
        </p:txBody>
      </p:sp>
    </p:spTree>
    <p:extLst>
      <p:ext uri="{BB962C8B-B14F-4D97-AF65-F5344CB8AC3E}">
        <p14:creationId xmlns:p14="http://schemas.microsoft.com/office/powerpoint/2010/main" val="102276241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a:xfrm>
            <a:off x="281796" y="258793"/>
            <a:ext cx="8229600" cy="700350"/>
          </a:xfrm>
          <a:noFill/>
          <a:ln w="9525">
            <a:noFill/>
            <a:round/>
            <a:headEnd/>
            <a:tailEnd/>
          </a:ln>
          <a:effectLst/>
        </p:spPr>
        <p:txBody>
          <a:bodyPr vert="horz" wrap="square" lIns="90000" tIns="46800" rIns="90000" bIns="46800" numCol="1" anchor="ctr" anchorCtr="0" compatLnSpc="1">
            <a:prstTxWarp prst="textNoShape">
              <a:avLst/>
            </a:prstTxWarp>
          </a:bodyPr>
          <a:lstStyle/>
          <a:p>
            <a:pPr defTabSz="457200">
              <a:lnSpc>
                <a:spcPct val="95000"/>
              </a:lnSpc>
              <a:buClr>
                <a:srgbClr val="246186"/>
              </a:buClr>
              <a:buSzPct val="100000"/>
              <a:buFont typeface="Times New Roman" pitchFamily="18" charset="0"/>
            </a:pPr>
            <a:r>
              <a:rPr lang="en-GB" sz="3600" b="0" dirty="0">
                <a:solidFill>
                  <a:srgbClr val="246186"/>
                </a:solidFill>
                <a:latin typeface="Cambria" panose="02040503050406030204" pitchFamily="18" charset="0"/>
              </a:rPr>
              <a:t>IPAWS </a:t>
            </a:r>
            <a:r>
              <a:rPr lang="en-US" sz="3600" b="0" dirty="0">
                <a:solidFill>
                  <a:srgbClr val="246186"/>
                </a:solidFill>
                <a:latin typeface="Cambria" panose="02040503050406030204" pitchFamily="18" charset="0"/>
              </a:rPr>
              <a:t> </a:t>
            </a:r>
            <a:r>
              <a:rPr lang="en-US" sz="2800" b="0" i="1" dirty="0">
                <a:solidFill>
                  <a:srgbClr val="246186"/>
                </a:solidFill>
                <a:latin typeface="Cambria" panose="02040503050406030204" pitchFamily="18" charset="0"/>
              </a:rPr>
              <a:t>a National System for Local Alerting</a:t>
            </a:r>
            <a:endParaRPr lang="en-GB" sz="2800" b="0" i="1" dirty="0">
              <a:solidFill>
                <a:srgbClr val="246186"/>
              </a:solidFill>
              <a:latin typeface="Cambria" panose="02040503050406030204" pitchFamily="18" charset="0"/>
            </a:endParaRPr>
          </a:p>
        </p:txBody>
      </p:sp>
      <p:sp>
        <p:nvSpPr>
          <p:cNvPr id="17" name="Content Placeholder 16"/>
          <p:cNvSpPr>
            <a:spLocks noGrp="1"/>
          </p:cNvSpPr>
          <p:nvPr>
            <p:ph idx="1"/>
          </p:nvPr>
        </p:nvSpPr>
        <p:spPr>
          <a:xfrm>
            <a:off x="481584" y="1143000"/>
            <a:ext cx="8351520" cy="4964456"/>
          </a:xfrm>
        </p:spPr>
        <p:txBody>
          <a:bodyPr/>
          <a:lstStyle/>
          <a:p>
            <a:pPr lvl="1">
              <a:lnSpc>
                <a:spcPct val="100000"/>
              </a:lnSpc>
              <a:spcBef>
                <a:spcPts val="0"/>
              </a:spcBef>
              <a:spcAft>
                <a:spcPts val="600"/>
              </a:spcAft>
            </a:pPr>
            <a:r>
              <a:rPr lang="en-US" sz="1800" dirty="0">
                <a:latin typeface="+mn-lt"/>
              </a:rPr>
              <a:t>Provides </a:t>
            </a:r>
            <a:r>
              <a:rPr lang="en-US" sz="1800" dirty="0"/>
              <a:t>local, state, territorial, tribal, and federal agencies access to </a:t>
            </a:r>
            <a:r>
              <a:rPr lang="en-US" sz="1800" dirty="0">
                <a:latin typeface="+mn-lt"/>
              </a:rPr>
              <a:t>geo-targeted emergency alert and warning methods:</a:t>
            </a:r>
            <a:endParaRPr lang="en-US" sz="1050" dirty="0">
              <a:latin typeface="+mn-lt"/>
            </a:endParaRPr>
          </a:p>
          <a:p>
            <a:pPr marL="630238" lvl="2" indent="-168275">
              <a:spcBef>
                <a:spcPts val="0"/>
              </a:spcBef>
              <a:spcAft>
                <a:spcPts val="600"/>
              </a:spcAft>
            </a:pPr>
            <a:r>
              <a:rPr lang="en-US" i="1" dirty="0"/>
              <a:t>Wireless Emergency Alerts (WEA) – broadcast to cell phones in an area</a:t>
            </a:r>
          </a:p>
          <a:p>
            <a:pPr marL="630238" lvl="2" indent="-168275">
              <a:spcBef>
                <a:spcPts val="0"/>
              </a:spcBef>
              <a:spcAft>
                <a:spcPts val="600"/>
              </a:spcAft>
            </a:pPr>
            <a:r>
              <a:rPr lang="en-US" sz="1600" i="1" dirty="0">
                <a:latin typeface="+mn-lt"/>
              </a:rPr>
              <a:t>Emergency Alert System (EAS)							-  traditional radio/TV warning</a:t>
            </a:r>
            <a:endParaRPr lang="en-US" sz="1600" dirty="0">
              <a:latin typeface="+mn-lt"/>
            </a:endParaRPr>
          </a:p>
          <a:p>
            <a:pPr marL="630238" lvl="2" indent="-168275">
              <a:spcBef>
                <a:spcPts val="0"/>
              </a:spcBef>
              <a:spcAft>
                <a:spcPts val="600"/>
              </a:spcAft>
            </a:pPr>
            <a:r>
              <a:rPr lang="en-US" dirty="0"/>
              <a:t>Internet applications and websites</a:t>
            </a:r>
          </a:p>
          <a:p>
            <a:pPr marL="630238" lvl="2" indent="-168275">
              <a:spcBef>
                <a:spcPts val="0"/>
              </a:spcBef>
              <a:spcAft>
                <a:spcPts val="600"/>
              </a:spcAft>
            </a:pPr>
            <a:r>
              <a:rPr lang="en-US" sz="1600" dirty="0">
                <a:latin typeface="+mn-lt"/>
              </a:rPr>
              <a:t>NOAA All Hazards Weather Radio*</a:t>
            </a:r>
            <a:endParaRPr lang="en-US" sz="1600" i="1" dirty="0">
              <a:latin typeface="+mn-lt"/>
            </a:endParaRPr>
          </a:p>
          <a:p>
            <a:pPr marL="457200" lvl="1" indent="0" algn="just">
              <a:spcBef>
                <a:spcPts val="0"/>
              </a:spcBef>
              <a:spcAft>
                <a:spcPts val="1200"/>
              </a:spcAft>
              <a:buNone/>
            </a:pPr>
            <a:endParaRPr lang="en-US" sz="900" dirty="0">
              <a:latin typeface="+mn-lt"/>
            </a:endParaRPr>
          </a:p>
          <a:p>
            <a:pPr marL="457200" lvl="1" indent="0" algn="just">
              <a:spcBef>
                <a:spcPts val="0"/>
              </a:spcBef>
              <a:spcAft>
                <a:spcPts val="1200"/>
              </a:spcAft>
              <a:buNone/>
            </a:pPr>
            <a:endParaRPr lang="en-US" sz="900" dirty="0">
              <a:latin typeface="+mn-lt"/>
            </a:endParaRPr>
          </a:p>
          <a:p>
            <a:pPr lvl="1" algn="just">
              <a:spcBef>
                <a:spcPts val="0"/>
              </a:spcBef>
              <a:spcAft>
                <a:spcPts val="600"/>
              </a:spcAft>
            </a:pPr>
            <a:endParaRPr lang="en-US" sz="1800" dirty="0"/>
          </a:p>
          <a:p>
            <a:pPr lvl="1" algn="just">
              <a:spcBef>
                <a:spcPts val="0"/>
              </a:spcBef>
              <a:spcAft>
                <a:spcPts val="600"/>
              </a:spcAft>
            </a:pPr>
            <a:endParaRPr lang="en-US" sz="1800" dirty="0"/>
          </a:p>
          <a:p>
            <a:pPr lvl="1" algn="just">
              <a:spcBef>
                <a:spcPts val="0"/>
              </a:spcBef>
              <a:spcAft>
                <a:spcPts val="600"/>
              </a:spcAft>
            </a:pPr>
            <a:r>
              <a:rPr lang="en-US" sz="1800" dirty="0"/>
              <a:t>FEMA**:</a:t>
            </a:r>
          </a:p>
          <a:p>
            <a:pPr marL="633413" lvl="2" indent="-222250">
              <a:spcBef>
                <a:spcPts val="0"/>
              </a:spcBef>
              <a:spcAft>
                <a:spcPts val="600"/>
              </a:spcAft>
            </a:pPr>
            <a:r>
              <a:rPr lang="en-US" dirty="0"/>
              <a:t>Builds and operates the IPAWS-OPEN aggregator and gateway interfaces</a:t>
            </a:r>
          </a:p>
          <a:p>
            <a:pPr marL="633413" lvl="2" indent="-222250">
              <a:spcBef>
                <a:spcPts val="0"/>
              </a:spcBef>
              <a:spcAft>
                <a:spcPts val="600"/>
              </a:spcAft>
            </a:pPr>
            <a:r>
              <a:rPr lang="en-US" dirty="0"/>
              <a:t>Administers users of the system in coordination with applicable STTL authorities</a:t>
            </a:r>
          </a:p>
          <a:p>
            <a:pPr marL="633413" lvl="2" indent="-222250">
              <a:spcBef>
                <a:spcPts val="0"/>
              </a:spcBef>
              <a:spcAft>
                <a:spcPts val="600"/>
              </a:spcAft>
            </a:pPr>
            <a:r>
              <a:rPr lang="en-US" dirty="0"/>
              <a:t>Works with private sector and FCC to continuously enhance and deliver new alerting capabilities  </a:t>
            </a:r>
          </a:p>
        </p:txBody>
      </p:sp>
      <p:sp>
        <p:nvSpPr>
          <p:cNvPr id="3" name="Rectangle 2"/>
          <p:cNvSpPr/>
          <p:nvPr/>
        </p:nvSpPr>
        <p:spPr>
          <a:xfrm>
            <a:off x="2617706" y="5821953"/>
            <a:ext cx="6538584" cy="938719"/>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Arial Unicode MS" pitchFamily="34" charset="-128"/>
              </a:rPr>
              <a:t>* IPAWS – NOAA connections for NWEM and EAS are offline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Arial Unicode MS"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Arial Unicode MS" pitchFamily="34" charset="-128"/>
              </a:rPr>
              <a:t>**in accordance with Public Law 114-143 - The IPAWS Modernization Act of 2015; Executive Order 13407 - Public Alert and Warning System; and the Robert T. Stafford Disaster Relief and Emergency Assistance Act, Sec. 202. Disaster Warnings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2057400"/>
            <a:ext cx="4645152" cy="2612136"/>
          </a:xfrm>
          <a:prstGeom prst="rect">
            <a:avLst/>
          </a:prstGeom>
        </p:spPr>
      </p:pic>
    </p:spTree>
    <p:extLst>
      <p:ext uri="{BB962C8B-B14F-4D97-AF65-F5344CB8AC3E}">
        <p14:creationId xmlns:p14="http://schemas.microsoft.com/office/powerpoint/2010/main" val="15567938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81178" y="205766"/>
            <a:ext cx="8797899" cy="933322"/>
          </a:xfrm>
          <a:prstGeom prst="rect">
            <a:avLst/>
          </a:prstGeom>
          <a:noFill/>
          <a:ln w="9525">
            <a:noFill/>
            <a:round/>
            <a:headEnd/>
            <a:tailEnd/>
          </a:ln>
          <a:effectLst/>
        </p:spPr>
        <p:txBody>
          <a:bodyPr vert="horz" wrap="square" lIns="90000" tIns="46800" rIns="90000" bIns="46800" numCol="1" rtlCol="0" anchor="ctr" anchorCtr="0" compatLnSpc="1">
            <a:prstTxWarp prst="textNoShape">
              <a:avLst/>
            </a:prstTxWarp>
            <a:noAutofit/>
          </a:bodyPr>
          <a:lstStyle>
            <a:lvl1pPr algn="l" rtl="0" fontAlgn="base">
              <a:spcBef>
                <a:spcPct val="0"/>
              </a:spcBef>
              <a:spcAft>
                <a:spcPct val="0"/>
              </a:spcAft>
              <a:defRPr sz="4400">
                <a:solidFill>
                  <a:schemeClr val="tx2"/>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246186"/>
                </a:solidFill>
                <a:effectLst/>
                <a:uLnTx/>
                <a:uFillTx/>
                <a:latin typeface="Cambria" panose="02040503050406030204" pitchFamily="18" charset="0"/>
                <a:ea typeface="+mj-ea"/>
                <a:cs typeface="Times New Roman" pitchFamily="18" charset="0"/>
              </a:rPr>
              <a:t>Authorities with IPAWS Public Alerting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246186"/>
                </a:solidFill>
                <a:effectLst/>
                <a:uLnTx/>
                <a:uFillTx/>
                <a:latin typeface="Cambria" panose="02040503050406030204" pitchFamily="18" charset="0"/>
                <a:ea typeface="+mj-ea"/>
                <a:cs typeface="Times New Roman" pitchFamily="18" charset="0"/>
              </a:rPr>
              <a:t>							as of April 19, 2018  </a:t>
            </a:r>
          </a:p>
        </p:txBody>
      </p:sp>
      <p:sp>
        <p:nvSpPr>
          <p:cNvPr id="8" name="Slide Number Placeholder 2"/>
          <p:cNvSpPr txBox="1">
            <a:spLocks/>
          </p:cNvSpPr>
          <p:nvPr/>
        </p:nvSpPr>
        <p:spPr bwMode="auto">
          <a:xfrm>
            <a:off x="8230626" y="6523147"/>
            <a:ext cx="848451" cy="31040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r" rtl="0" fontAlgn="base">
              <a:lnSpc>
                <a:spcPct val="93000"/>
              </a:lnSpc>
              <a:spcBef>
                <a:spcPct val="0"/>
              </a:spcBef>
              <a:spcAft>
                <a:spcPct val="0"/>
              </a:spcAft>
              <a:buClr>
                <a:srgbClr val="000000"/>
              </a:buClr>
              <a:buSzPct val="100000"/>
              <a:buFont typeface="Arial" charset="0"/>
              <a:buNone/>
              <a:defRPr sz="1600" b="0" i="0" kern="1200">
                <a:solidFill>
                  <a:schemeClr val="tx1"/>
                </a:solidFill>
                <a:latin typeface="Arial"/>
                <a:ea typeface="+mn-ea"/>
                <a:cs typeface="Arial"/>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11397" marR="0" lvl="0" indent="0" algn="r" defTabSz="914400" rtl="0" eaLnBrk="1" fontAlgn="base" latinLnBrk="0" hangingPunct="1">
              <a:lnSpc>
                <a:spcPct val="100000"/>
              </a:lnSpc>
              <a:spcBef>
                <a:spcPct val="0"/>
              </a:spcBef>
              <a:spcAft>
                <a:spcPct val="0"/>
              </a:spcAft>
              <a:buClr>
                <a:srgbClr val="000000"/>
              </a:buClr>
              <a:buSzPct val="100000"/>
              <a:buFont typeface="Arial" charset="0"/>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3</a:t>
            </a:r>
          </a:p>
          <a:p>
            <a:pPr marL="11397" marR="0" lvl="0" indent="0" algn="r" defTabSz="914400" rtl="0" eaLnBrk="1" fontAlgn="base" latinLnBrk="0" hangingPunct="1">
              <a:lnSpc>
                <a:spcPct val="100000"/>
              </a:lnSpc>
              <a:spcBef>
                <a:spcPct val="0"/>
              </a:spcBef>
              <a:spcAft>
                <a:spcPct val="0"/>
              </a:spcAft>
              <a:buClr>
                <a:srgbClr val="000000"/>
              </a:buClr>
              <a:buSzPct val="100000"/>
              <a:buFont typeface="Arial" charset="0"/>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5" name="Rectangle 14"/>
          <p:cNvSpPr/>
          <p:nvPr/>
        </p:nvSpPr>
        <p:spPr>
          <a:xfrm>
            <a:off x="2698251" y="1298452"/>
            <a:ext cx="6119317" cy="107721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sng" strike="noStrike" kern="1200" cap="none" spc="0" normalizeH="0" baseline="0" noProof="0" dirty="0">
                <a:ln>
                  <a:noFill/>
                </a:ln>
                <a:solidFill>
                  <a:srgbClr val="000000"/>
                </a:solidFill>
                <a:effectLst/>
                <a:uLnTx/>
                <a:uFillTx/>
                <a:latin typeface="Arial" charset="0"/>
                <a:ea typeface="Arial Unicode MS" pitchFamily="34" charset="-128"/>
                <a:cs typeface="+mn-cs"/>
              </a:rPr>
              <a:t>66.7% of the population are covered by a local alerting authority with IPAWS access</a:t>
            </a:r>
            <a:r>
              <a:rPr kumimoji="0" lang="en-US" sz="1600" b="1" i="0" u="sng" strike="noStrike" kern="1200" cap="none" spc="0" normalizeH="0" baseline="0" noProof="0" dirty="0">
                <a:ln>
                  <a:noFill/>
                </a:ln>
                <a:solidFill>
                  <a:srgbClr val="000000"/>
                </a:solidFill>
                <a:effectLst/>
                <a:uLnTx/>
                <a:uFillTx/>
                <a:latin typeface="Arial" charset="0"/>
                <a:ea typeface="Arial Unicode MS" pitchFamily="34" charset="-128"/>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sng" strike="noStrike" kern="1200" cap="none" spc="0" normalizeH="0" baseline="0" noProof="0" dirty="0">
              <a:ln>
                <a:noFill/>
              </a:ln>
              <a:solidFill>
                <a:srgbClr val="000000"/>
              </a:solidFill>
              <a:effectLst/>
              <a:uLnTx/>
              <a:uFillTx/>
              <a:latin typeface="Arial" charset="0"/>
              <a:ea typeface="Arial Unicode MS"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Arial Unicode MS" pitchFamily="34" charset="-128"/>
                <a:cs typeface="+mn-cs"/>
              </a:rPr>
              <a:t>Counties in green have at least one local authority</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0725" y="2375670"/>
            <a:ext cx="6373550" cy="3828748"/>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0725" y="5273907"/>
            <a:ext cx="1858899" cy="1475218"/>
          </a:xfrm>
          <a:prstGeom prst="rect">
            <a:avLst/>
          </a:prstGeom>
          <a:ln>
            <a:solidFill>
              <a:schemeClr val="tx1"/>
            </a:solidFill>
          </a:ln>
        </p:spPr>
      </p:pic>
      <p:graphicFrame>
        <p:nvGraphicFramePr>
          <p:cNvPr id="17" name="Table 16"/>
          <p:cNvGraphicFramePr>
            <a:graphicFrameLocks noGrp="1"/>
          </p:cNvGraphicFramePr>
          <p:nvPr>
            <p:extLst/>
          </p:nvPr>
        </p:nvGraphicFramePr>
        <p:xfrm>
          <a:off x="260278" y="1390058"/>
          <a:ext cx="2198623" cy="4113119"/>
        </p:xfrm>
        <a:graphic>
          <a:graphicData uri="http://schemas.openxmlformats.org/drawingml/2006/table">
            <a:tbl>
              <a:tblPr/>
              <a:tblGrid>
                <a:gridCol w="2198623">
                  <a:extLst>
                    <a:ext uri="{9D8B030D-6E8A-4147-A177-3AD203B41FA5}">
                      <a16:colId xmlns:a16="http://schemas.microsoft.com/office/drawing/2014/main" val="20000"/>
                    </a:ext>
                  </a:extLst>
                </a:gridCol>
              </a:tblGrid>
              <a:tr h="9500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fontAlgn="b" latinLnBrk="0" hangingPunct="1"/>
                      <a:r>
                        <a:rPr lang="en-US" sz="1800" b="1" i="0" u="none" strike="noStrike" kern="1200" dirty="0">
                          <a:solidFill>
                            <a:srgbClr val="000000"/>
                          </a:solidFill>
                          <a:effectLst/>
                          <a:latin typeface="Arial"/>
                          <a:ea typeface="+mn-ea"/>
                          <a:cs typeface="+mn-cs"/>
                        </a:rPr>
                        <a:t>1,045 Total</a:t>
                      </a:r>
                      <a:r>
                        <a:rPr lang="en-US" sz="1800" b="1" i="0" u="none" strike="noStrike" kern="1200" baseline="0" dirty="0">
                          <a:solidFill>
                            <a:srgbClr val="000000"/>
                          </a:solidFill>
                          <a:effectLst/>
                          <a:latin typeface="Arial"/>
                          <a:ea typeface="+mn-ea"/>
                          <a:cs typeface="+mn-cs"/>
                        </a:rPr>
                        <a:t> IPAWS </a:t>
                      </a:r>
                      <a:r>
                        <a:rPr lang="en-US" sz="1800" b="1" i="0" u="none" strike="noStrike" kern="1200" dirty="0">
                          <a:solidFill>
                            <a:srgbClr val="000000"/>
                          </a:solidFill>
                          <a:effectLst/>
                          <a:latin typeface="Arial"/>
                          <a:ea typeface="+mn-ea"/>
                          <a:cs typeface="+mn-cs"/>
                        </a:rPr>
                        <a:t>Public Alerting</a:t>
                      </a:r>
                      <a:r>
                        <a:rPr lang="en-US" sz="1800" b="1" i="0" u="none" strike="noStrike" kern="1200" baseline="0" dirty="0">
                          <a:solidFill>
                            <a:srgbClr val="000000"/>
                          </a:solidFill>
                          <a:effectLst/>
                          <a:latin typeface="Arial"/>
                          <a:ea typeface="+mn-ea"/>
                          <a:cs typeface="+mn-cs"/>
                        </a:rPr>
                        <a:t> Authorities:</a:t>
                      </a:r>
                      <a:endParaRPr lang="en-US" sz="1800" b="1" i="0" u="none" strike="noStrike" kern="1200" dirty="0">
                        <a:solidFill>
                          <a:srgbClr val="000000"/>
                        </a:solidFill>
                        <a:effectLst/>
                        <a:latin typeface="Arial"/>
                        <a:ea typeface="+mn-ea"/>
                        <a:cs typeface="+mn-cs"/>
                      </a:endParaRPr>
                    </a:p>
                  </a:txBody>
                  <a:tcPr marL="68580"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44423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effectLst/>
                          <a:latin typeface="+mn-lt"/>
                        </a:rPr>
                        <a:t>970* Local </a:t>
                      </a:r>
                    </a:p>
                    <a:p>
                      <a:pPr algn="l" fontAlgn="b"/>
                      <a:r>
                        <a:rPr lang="en-US" sz="1100" b="0" i="0" u="none" strike="noStrike" dirty="0">
                          <a:solidFill>
                            <a:srgbClr val="000000"/>
                          </a:solidFill>
                          <a:effectLst/>
                          <a:latin typeface="+mn-lt"/>
                        </a:rPr>
                        <a:t>(*includes</a:t>
                      </a:r>
                      <a:r>
                        <a:rPr lang="en-US" sz="1100" b="0" i="0" u="none" strike="noStrike" baseline="0" dirty="0">
                          <a:solidFill>
                            <a:srgbClr val="000000"/>
                          </a:solidFill>
                          <a:effectLst/>
                          <a:latin typeface="+mn-lt"/>
                        </a:rPr>
                        <a:t> 15 military bases)</a:t>
                      </a:r>
                      <a:endParaRPr lang="en-US" sz="1100" b="0" i="0" u="none" strike="noStrike" dirty="0">
                        <a:solidFill>
                          <a:srgbClr val="000000"/>
                        </a:solidFill>
                        <a:effectLst/>
                        <a:latin typeface="+mn-lt"/>
                      </a:endParaRPr>
                    </a:p>
                  </a:txBody>
                  <a:tcPr marL="68580"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36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effectLst/>
                          <a:latin typeface="+mn-lt"/>
                        </a:rPr>
                        <a:t>67 State-wide</a:t>
                      </a:r>
                    </a:p>
                  </a:txBody>
                  <a:tcPr marL="68580"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236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3 Territory</a:t>
                      </a:r>
                    </a:p>
                  </a:txBody>
                  <a:tcPr marL="68580"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236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effectLst/>
                          <a:latin typeface="+mn-lt"/>
                        </a:rPr>
                        <a:t>3 Tribal</a:t>
                      </a:r>
                    </a:p>
                  </a:txBody>
                  <a:tcPr marL="68580"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617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2 National</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mn-lt"/>
                      </a:endParaRPr>
                    </a:p>
                    <a:p>
                      <a:pPr algn="l" fontAlgn="b"/>
                      <a:endParaRPr lang="en-US" sz="1400" b="0" i="0" u="none" strike="noStrike" dirty="0">
                        <a:solidFill>
                          <a:srgbClr val="000000"/>
                        </a:solidFill>
                        <a:effectLst/>
                        <a:latin typeface="+mn-lt"/>
                      </a:endParaRPr>
                    </a:p>
                    <a:p>
                      <a:pPr algn="l" fontAlgn="b"/>
                      <a:endParaRPr lang="en-US" sz="1400" b="0" i="0" u="none" strike="noStrike" dirty="0">
                        <a:solidFill>
                          <a:srgbClr val="000000"/>
                        </a:solidFill>
                        <a:effectLst/>
                        <a:latin typeface="+mn-lt"/>
                      </a:endParaRPr>
                    </a:p>
                  </a:txBody>
                  <a:tcPr marL="68580"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18" name="Picture 17" descr="http://rockrivertimes.com/wpapp/wp-content/uploads/national-weather-service-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5328" y="3721438"/>
            <a:ext cx="942975" cy="9429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www.missingkids.com/en_US/Celebritygolf/NCMEC_logo.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0278" y="4366651"/>
            <a:ext cx="1529375" cy="907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549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nvPr>
        </p:nvGraphicFramePr>
        <p:xfrm>
          <a:off x="381000" y="4724400"/>
          <a:ext cx="8458200" cy="863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p:cNvGraphicFramePr>
          <p:nvPr>
            <p:extLst/>
          </p:nvPr>
        </p:nvGraphicFramePr>
        <p:xfrm>
          <a:off x="887931" y="1636366"/>
          <a:ext cx="7369905" cy="12573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4"/>
          <p:cNvGraphicFramePr>
            <a:graphicFrameLocks/>
          </p:cNvGraphicFramePr>
          <p:nvPr>
            <p:extLst/>
          </p:nvPr>
        </p:nvGraphicFramePr>
        <p:xfrm>
          <a:off x="829608" y="3549970"/>
          <a:ext cx="7393854" cy="9305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7" name="Group 6"/>
          <p:cNvGrpSpPr/>
          <p:nvPr/>
        </p:nvGrpSpPr>
        <p:grpSpPr>
          <a:xfrm>
            <a:off x="1985682" y="3164565"/>
            <a:ext cx="6681338" cy="324147"/>
            <a:chOff x="1630157" y="892020"/>
            <a:chExt cx="6681338" cy="324147"/>
          </a:xfrm>
        </p:grpSpPr>
        <p:sp>
          <p:nvSpPr>
            <p:cNvPr id="11" name="Round Same Side Corner Rectangle 10"/>
            <p:cNvSpPr/>
            <p:nvPr/>
          </p:nvSpPr>
          <p:spPr>
            <a:xfrm rot="5400000">
              <a:off x="4808752" y="-2286575"/>
              <a:ext cx="324147" cy="6681338"/>
            </a:xfrm>
            <a:prstGeom prst="round2Same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2" name="Round Same Side Corner Rectangle 4"/>
            <p:cNvSpPr/>
            <p:nvPr/>
          </p:nvSpPr>
          <p:spPr>
            <a:xfrm>
              <a:off x="1630157" y="907844"/>
              <a:ext cx="6665514" cy="2924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marR="0" lvl="1" indent="-171450" algn="l" defTabSz="800100" rtl="0" eaLnBrk="1" fontAlgn="base" latinLnBrk="0" hangingPunct="1">
                <a:lnSpc>
                  <a:spcPct val="90000"/>
                </a:lnSpc>
                <a:spcBef>
                  <a:spcPct val="0"/>
                </a:spcBef>
                <a:spcAft>
                  <a:spcPct val="15000"/>
                </a:spcAft>
                <a:buClr>
                  <a:srgbClr val="000000"/>
                </a:buClr>
                <a:buSzPct val="100000"/>
                <a:buFont typeface="Arial" charset="0"/>
                <a:buChar char="••"/>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Total Emergency Alert System (EAS) messages sent</a:t>
              </a:r>
            </a:p>
          </p:txBody>
        </p:sp>
      </p:grpSp>
      <p:grpSp>
        <p:nvGrpSpPr>
          <p:cNvPr id="8" name="Group 7"/>
          <p:cNvGrpSpPr/>
          <p:nvPr/>
        </p:nvGrpSpPr>
        <p:grpSpPr>
          <a:xfrm>
            <a:off x="481501" y="3121457"/>
            <a:ext cx="1498182" cy="405184"/>
            <a:chOff x="125976" y="848912"/>
            <a:chExt cx="1498182" cy="405184"/>
          </a:xfrm>
        </p:grpSpPr>
        <p:sp>
          <p:nvSpPr>
            <p:cNvPr id="9" name="Rounded Rectangle 8"/>
            <p:cNvSpPr/>
            <p:nvPr/>
          </p:nvSpPr>
          <p:spPr>
            <a:xfrm>
              <a:off x="125976" y="848912"/>
              <a:ext cx="1498182" cy="405184"/>
            </a:xfrm>
            <a:prstGeom prst="roundRect">
              <a:avLst/>
            </a:prstGeom>
            <a:solidFill>
              <a:srgbClr val="333399">
                <a:shade val="80000"/>
                <a:hueOff val="0"/>
                <a:satOff val="-28019"/>
                <a:lumOff val="31752"/>
                <a:alphaOff val="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 name="Rounded Rectangle 6"/>
            <p:cNvSpPr/>
            <p:nvPr/>
          </p:nvSpPr>
          <p:spPr>
            <a:xfrm>
              <a:off x="145755" y="868691"/>
              <a:ext cx="1458624" cy="365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
                  <a:srgbClr val="000000"/>
                </a:buClr>
                <a:buSzPct val="100000"/>
                <a:buFont typeface="Arial" charset="0"/>
                <a:buNone/>
                <a:tabLst/>
                <a:defRPr/>
              </a:pPr>
              <a:r>
                <a:rPr kumimoji="0" lang="en-US" sz="2100" b="0" i="0" u="none" strike="noStrike" kern="1200" cap="none" spc="0" normalizeH="0" baseline="0" noProof="0" dirty="0">
                  <a:ln>
                    <a:noFill/>
                  </a:ln>
                  <a:solidFill>
                    <a:srgbClr val="FFFFFF"/>
                  </a:solidFill>
                  <a:effectLst/>
                  <a:uLnTx/>
                  <a:uFillTx/>
                  <a:latin typeface="Arial"/>
                </a:rPr>
                <a:t>11,200</a:t>
              </a:r>
              <a:endParaRPr kumimoji="0" lang="en-US" sz="21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3" name="Group 12"/>
          <p:cNvGrpSpPr/>
          <p:nvPr/>
        </p:nvGrpSpPr>
        <p:grpSpPr>
          <a:xfrm>
            <a:off x="2005462" y="1259719"/>
            <a:ext cx="6681338" cy="324147"/>
            <a:chOff x="1630157" y="466576"/>
            <a:chExt cx="6681338" cy="324147"/>
          </a:xfrm>
        </p:grpSpPr>
        <p:sp>
          <p:nvSpPr>
            <p:cNvPr id="17" name="Round Same Side Corner Rectangle 16"/>
            <p:cNvSpPr/>
            <p:nvPr/>
          </p:nvSpPr>
          <p:spPr>
            <a:xfrm rot="5400000">
              <a:off x="4808752" y="-2712019"/>
              <a:ext cx="324147" cy="6681338"/>
            </a:xfrm>
            <a:prstGeom prst="round2Same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Round Same Side Corner Rectangle 4"/>
            <p:cNvSpPr/>
            <p:nvPr/>
          </p:nvSpPr>
          <p:spPr>
            <a:xfrm>
              <a:off x="1630157" y="482400"/>
              <a:ext cx="6665514" cy="2924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marR="0" lvl="1" indent="-171450" algn="l" defTabSz="800100" rtl="0" eaLnBrk="1" fontAlgn="base" latinLnBrk="0" hangingPunct="1">
                <a:lnSpc>
                  <a:spcPct val="90000"/>
                </a:lnSpc>
                <a:spcBef>
                  <a:spcPct val="0"/>
                </a:spcBef>
                <a:spcAft>
                  <a:spcPct val="15000"/>
                </a:spcAft>
                <a:buClr>
                  <a:srgbClr val="000000"/>
                </a:buClr>
                <a:buSzPct val="100000"/>
                <a:buFont typeface="Arial" charset="0"/>
                <a:buChar char="••"/>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Total Wireless Emergency Alert (WEA) messages sent</a:t>
              </a:r>
            </a:p>
          </p:txBody>
        </p:sp>
      </p:grpSp>
      <p:grpSp>
        <p:nvGrpSpPr>
          <p:cNvPr id="14" name="Group 13"/>
          <p:cNvGrpSpPr/>
          <p:nvPr/>
        </p:nvGrpSpPr>
        <p:grpSpPr>
          <a:xfrm>
            <a:off x="507279" y="1219200"/>
            <a:ext cx="1498182" cy="405184"/>
            <a:chOff x="131974" y="426057"/>
            <a:chExt cx="1498182" cy="405184"/>
          </a:xfrm>
        </p:grpSpPr>
        <p:sp>
          <p:nvSpPr>
            <p:cNvPr id="15" name="Rounded Rectangle 14"/>
            <p:cNvSpPr/>
            <p:nvPr/>
          </p:nvSpPr>
          <p:spPr>
            <a:xfrm>
              <a:off x="131974" y="426057"/>
              <a:ext cx="1498182" cy="405184"/>
            </a:xfrm>
            <a:prstGeom prst="roundRect">
              <a:avLst/>
            </a:prstGeom>
            <a:solidFill>
              <a:srgbClr val="333399">
                <a:shade val="80000"/>
                <a:hueOff val="0"/>
                <a:satOff val="-14010"/>
                <a:lumOff val="15876"/>
                <a:alphaOff val="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6" name="Rounded Rectangle 6"/>
            <p:cNvSpPr/>
            <p:nvPr/>
          </p:nvSpPr>
          <p:spPr>
            <a:xfrm>
              <a:off x="151753" y="445836"/>
              <a:ext cx="1458624" cy="365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
                  <a:srgbClr val="000000"/>
                </a:buClr>
                <a:buSzPct val="100000"/>
                <a:buFont typeface="Arial" charset="0"/>
                <a:buNone/>
                <a:tabLst/>
                <a:defRPr/>
              </a:pPr>
              <a:r>
                <a:rPr kumimoji="0" lang="en-US" sz="2100" b="0" i="0" u="none" strike="noStrike" kern="1200" cap="none" spc="0" normalizeH="0" baseline="0" noProof="0" dirty="0">
                  <a:ln>
                    <a:noFill/>
                  </a:ln>
                  <a:solidFill>
                    <a:srgbClr val="FFFFFF"/>
                  </a:solidFill>
                  <a:effectLst/>
                  <a:uLnTx/>
                  <a:uFillTx/>
                  <a:latin typeface="Arial"/>
                  <a:ea typeface="+mn-ea"/>
                  <a:cs typeface="+mn-cs"/>
                </a:rPr>
                <a:t>36,938</a:t>
              </a:r>
            </a:p>
          </p:txBody>
        </p:sp>
      </p:grpSp>
      <p:sp>
        <p:nvSpPr>
          <p:cNvPr id="21" name="Title 2"/>
          <p:cNvSpPr txBox="1">
            <a:spLocks/>
          </p:cNvSpPr>
          <p:nvPr/>
        </p:nvSpPr>
        <p:spPr bwMode="auto">
          <a:xfrm>
            <a:off x="344576" y="83554"/>
            <a:ext cx="8456613" cy="7604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mj-lt"/>
                <a:ea typeface="+mj-ea"/>
                <a:cs typeface="+mj-cs"/>
              </a:defRPr>
            </a:lvl1pPr>
            <a:lvl2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2pPr>
            <a:lvl3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3pPr>
            <a:lvl4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4pPr>
            <a:lvl5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5pPr>
            <a:lvl6pPr marL="4572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6pPr>
            <a:lvl7pPr marL="9144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7pPr>
            <a:lvl8pPr marL="13716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8pPr>
            <a:lvl9pPr marL="18288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9pPr>
          </a:lstStyle>
          <a:p>
            <a:pPr marL="0" marR="0" lvl="0" indent="0" algn="l" defTabSz="457200" rtl="0" eaLnBrk="1" fontAlgn="base" latinLnBrk="0" hangingPunct="1">
              <a:lnSpc>
                <a:spcPct val="95000"/>
              </a:lnSpc>
              <a:spcBef>
                <a:spcPct val="0"/>
              </a:spcBef>
              <a:spcAft>
                <a:spcPct val="0"/>
              </a:spcAft>
              <a:buClr>
                <a:srgbClr val="246186"/>
              </a:buClr>
              <a:buSzPct val="100000"/>
              <a:buFont typeface="Times New Roman" pitchFamily="18" charset="0"/>
              <a:buNone/>
              <a:tabLst/>
              <a:defRPr/>
            </a:pPr>
            <a:r>
              <a:rPr kumimoji="0" lang="en-US" sz="3600" b="0" i="0" u="none" strike="noStrike" kern="0" cap="none" spc="0" normalizeH="0" baseline="0" noProof="0" dirty="0">
                <a:ln>
                  <a:noFill/>
                </a:ln>
                <a:solidFill>
                  <a:srgbClr val="246186"/>
                </a:solidFill>
                <a:effectLst/>
                <a:uLnTx/>
                <a:uFillTx/>
                <a:latin typeface="Cambria" panose="02040503050406030204" pitchFamily="18" charset="0"/>
              </a:rPr>
              <a:t>IPAWS Usage Statistics </a:t>
            </a:r>
            <a:r>
              <a:rPr kumimoji="0" lang="en-US" sz="2000" b="0" i="0" u="none" strike="noStrike" kern="0" cap="none" spc="0" normalizeH="0" baseline="0" noProof="0" dirty="0">
                <a:ln>
                  <a:noFill/>
                </a:ln>
                <a:solidFill>
                  <a:srgbClr val="246186"/>
                </a:solidFill>
                <a:effectLst/>
                <a:uLnTx/>
                <a:uFillTx/>
                <a:latin typeface="Cambria" panose="02040503050406030204" pitchFamily="18" charset="0"/>
              </a:rPr>
              <a:t>(as of April 17, 2018)</a:t>
            </a:r>
          </a:p>
        </p:txBody>
      </p:sp>
      <p:sp>
        <p:nvSpPr>
          <p:cNvPr id="2" name="Slide Number Placeholder 1"/>
          <p:cNvSpPr>
            <a:spLocks noGrp="1"/>
          </p:cNvSpPr>
          <p:nvPr>
            <p:ph type="sldNum" sz="quarter" idx="7"/>
          </p:nvPr>
        </p:nvSpPr>
        <p:spPr/>
        <p:txBody>
          <a:bodyPr/>
          <a:lstStyle/>
          <a:p>
            <a:pPr marL="11206"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1D60167-4931-47E6-BA6A-407CBD079E47}" type="slidenum">
              <a:rPr kumimoji="0" sz="1588" b="0" i="0" u="none" strike="noStrike" kern="1200" cap="none" spc="0" normalizeH="0" baseline="0" noProof="0" smtClean="0">
                <a:ln>
                  <a:noFill/>
                </a:ln>
                <a:solidFill>
                  <a:prstClr val="black"/>
                </a:solidFill>
                <a:effectLst/>
                <a:uLnTx/>
                <a:uFillTx/>
                <a:latin typeface="Arial"/>
                <a:ea typeface="Arial Unicode MS" pitchFamily="34" charset="-128"/>
                <a:cs typeface="Arial"/>
              </a:rPr>
              <a:pPr marL="11206"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sz="1588" b="0" i="0" u="none" strike="noStrike" kern="1200" cap="none" spc="0" normalizeH="0" baseline="0" noProof="0" dirty="0">
              <a:ln>
                <a:noFill/>
              </a:ln>
              <a:solidFill>
                <a:prstClr val="black"/>
              </a:solidFill>
              <a:effectLst/>
              <a:uLnTx/>
              <a:uFillTx/>
              <a:latin typeface="Arial"/>
              <a:ea typeface="Arial Unicode MS" pitchFamily="34" charset="-128"/>
              <a:cs typeface="Arial"/>
            </a:endParaRPr>
          </a:p>
        </p:txBody>
      </p:sp>
      <p:sp>
        <p:nvSpPr>
          <p:cNvPr id="19" name="TextBox 18"/>
          <p:cNvSpPr txBox="1"/>
          <p:nvPr/>
        </p:nvSpPr>
        <p:spPr>
          <a:xfrm>
            <a:off x="2209800" y="793503"/>
            <a:ext cx="421211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63"/>
                </a:solidFill>
                <a:effectLst/>
                <a:uLnTx/>
                <a:uFillTx/>
                <a:latin typeface="Arial" charset="0"/>
                <a:ea typeface="+mn-ea"/>
                <a:cs typeface="+mn-cs"/>
              </a:rPr>
              <a:t>(Totals from April 2012 through January 17</a:t>
            </a:r>
            <a:r>
              <a:rPr kumimoji="0" lang="en-US" sz="1400" b="0" i="0" u="none" strike="noStrike" kern="1200" cap="none" spc="0" normalizeH="0" baseline="30000" noProof="0" dirty="0">
                <a:ln>
                  <a:noFill/>
                </a:ln>
                <a:solidFill>
                  <a:srgbClr val="000063"/>
                </a:solidFill>
                <a:effectLst/>
                <a:uLnTx/>
                <a:uFillTx/>
                <a:latin typeface="Arial" charset="0"/>
                <a:ea typeface="+mn-ea"/>
                <a:cs typeface="+mn-cs"/>
              </a:rPr>
              <a:t>th</a:t>
            </a:r>
            <a:r>
              <a:rPr kumimoji="0" lang="en-US" sz="1400" b="0" i="0" u="none" strike="noStrike" kern="1200" cap="none" spc="0" normalizeH="0" baseline="0" noProof="0" dirty="0">
                <a:ln>
                  <a:noFill/>
                </a:ln>
                <a:solidFill>
                  <a:srgbClr val="000063"/>
                </a:solidFill>
                <a:effectLst/>
                <a:uLnTx/>
                <a:uFillTx/>
                <a:latin typeface="Arial" charset="0"/>
                <a:ea typeface="+mn-ea"/>
                <a:cs typeface="+mn-cs"/>
              </a:rPr>
              <a:t>, 2018)</a:t>
            </a:r>
          </a:p>
        </p:txBody>
      </p:sp>
      <p:sp>
        <p:nvSpPr>
          <p:cNvPr id="3" name="Rectangle 2"/>
          <p:cNvSpPr/>
          <p:nvPr/>
        </p:nvSpPr>
        <p:spPr>
          <a:xfrm>
            <a:off x="3581400" y="5142994"/>
            <a:ext cx="3413114" cy="321306"/>
          </a:xfrm>
          <a:prstGeom prst="rect">
            <a:avLst/>
          </a:prstGeom>
        </p:spPr>
        <p:txBody>
          <a:bodyPr wrap="none">
            <a:spAutoFit/>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1600" b="0" i="1" u="none" strike="noStrike" kern="1200" cap="none" spc="0" normalizeH="0" baseline="0" noProof="0" dirty="0">
                <a:ln>
                  <a:noFill/>
                </a:ln>
                <a:solidFill>
                  <a:prstClr val="black"/>
                </a:solidFill>
                <a:effectLst/>
                <a:uLnTx/>
                <a:uFillTx/>
                <a:latin typeface="Arial" charset="0"/>
                <a:ea typeface="Arial Unicode MS" pitchFamily="34" charset="-128"/>
              </a:rPr>
              <a:t>*not all messages sent to the public</a:t>
            </a:r>
          </a:p>
        </p:txBody>
      </p:sp>
    </p:spTree>
    <p:extLst>
      <p:ext uri="{BB962C8B-B14F-4D97-AF65-F5344CB8AC3E}">
        <p14:creationId xmlns:p14="http://schemas.microsoft.com/office/powerpoint/2010/main" val="282497689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p:cNvSpPr txBox="1">
            <a:spLocks/>
          </p:cNvSpPr>
          <p:nvPr/>
        </p:nvSpPr>
        <p:spPr bwMode="auto">
          <a:xfrm>
            <a:off x="2968198" y="3325885"/>
            <a:ext cx="3031331" cy="479822"/>
          </a:xfrm>
          <a:prstGeom prst="rect">
            <a:avLst/>
          </a:prstGeom>
          <a:noFill/>
          <a:ln w="9525">
            <a:noFill/>
            <a:round/>
            <a:headEnd/>
            <a:tailEnd/>
          </a:ln>
          <a:effectLst/>
        </p:spPr>
        <p:txBody>
          <a:bodyPr vert="horz" wrap="square" lIns="67500" tIns="35100" rIns="67500" bIns="35100" numCol="1" anchor="b" anchorCtr="0" compatLnSpc="1">
            <a:prstTxWarp prst="textNoShape">
              <a:avLst/>
            </a:prstTxWarp>
          </a:bodyPr>
          <a:lstStyle>
            <a:lvl1pPr marL="0" indent="0" algn="l" defTabSz="457200" rtl="0" fontAlgn="base">
              <a:lnSpc>
                <a:spcPct val="93000"/>
              </a:lnSpc>
              <a:spcBef>
                <a:spcPts val="800"/>
              </a:spcBef>
              <a:spcAft>
                <a:spcPct val="0"/>
              </a:spcAft>
              <a:buClr>
                <a:srgbClr val="000000"/>
              </a:buClr>
              <a:buSzPct val="100000"/>
              <a:buFont typeface="Arial" charset="0"/>
              <a:buNone/>
              <a:defRPr sz="2400" b="1">
                <a:solidFill>
                  <a:schemeClr val="tx1"/>
                </a:solidFill>
                <a:latin typeface="+mn-lt"/>
                <a:ea typeface="+mn-ea"/>
                <a:cs typeface="+mn-cs"/>
              </a:defRPr>
            </a:lvl1pPr>
            <a:lvl2pPr marL="457200" indent="0" algn="l" defTabSz="457200" rtl="0" fontAlgn="base">
              <a:lnSpc>
                <a:spcPct val="93000"/>
              </a:lnSpc>
              <a:spcBef>
                <a:spcPts val="700"/>
              </a:spcBef>
              <a:spcAft>
                <a:spcPct val="0"/>
              </a:spcAft>
              <a:buClr>
                <a:srgbClr val="000000"/>
              </a:buClr>
              <a:buSzPct val="100000"/>
              <a:buFont typeface="Arial" charset="0"/>
              <a:buNone/>
              <a:defRPr sz="2000" b="1">
                <a:solidFill>
                  <a:schemeClr val="tx1"/>
                </a:solidFill>
                <a:latin typeface="+mn-lt"/>
                <a:ea typeface="+mn-ea"/>
                <a:cs typeface="+mn-cs"/>
              </a:defRPr>
            </a:lvl2pPr>
            <a:lvl3pPr marL="914400" indent="0" algn="l" defTabSz="457200" rtl="0" fontAlgn="base">
              <a:lnSpc>
                <a:spcPct val="93000"/>
              </a:lnSpc>
              <a:spcBef>
                <a:spcPts val="600"/>
              </a:spcBef>
              <a:spcAft>
                <a:spcPct val="0"/>
              </a:spcAft>
              <a:buClr>
                <a:srgbClr val="000000"/>
              </a:buClr>
              <a:buSzPct val="100000"/>
              <a:buFont typeface="Arial" charset="0"/>
              <a:buNone/>
              <a:defRPr sz="1800" b="1">
                <a:solidFill>
                  <a:schemeClr val="tx1"/>
                </a:solidFill>
                <a:latin typeface="+mn-lt"/>
                <a:ea typeface="+mn-ea"/>
                <a:cs typeface="+mn-cs"/>
              </a:defRPr>
            </a:lvl3pPr>
            <a:lvl4pPr marL="1371600" indent="0" algn="l" defTabSz="457200" rtl="0" fontAlgn="base">
              <a:lnSpc>
                <a:spcPct val="93000"/>
              </a:lnSpc>
              <a:spcBef>
                <a:spcPts val="500"/>
              </a:spcBef>
              <a:spcAft>
                <a:spcPct val="0"/>
              </a:spcAft>
              <a:buClr>
                <a:srgbClr val="000000"/>
              </a:buClr>
              <a:buSzPct val="100000"/>
              <a:buFont typeface="Arial" charset="0"/>
              <a:buNone/>
              <a:defRPr sz="1600" b="1">
                <a:solidFill>
                  <a:schemeClr val="tx1"/>
                </a:solidFill>
                <a:latin typeface="+mn-lt"/>
                <a:ea typeface="+mn-ea"/>
                <a:cs typeface="+mn-cs"/>
              </a:defRPr>
            </a:lvl4pPr>
            <a:lvl5pPr marL="1828800" indent="0" algn="l" defTabSz="457200" rtl="0" fontAlgn="base">
              <a:lnSpc>
                <a:spcPct val="93000"/>
              </a:lnSpc>
              <a:spcBef>
                <a:spcPts val="500"/>
              </a:spcBef>
              <a:spcAft>
                <a:spcPct val="0"/>
              </a:spcAft>
              <a:buClr>
                <a:srgbClr val="000000"/>
              </a:buClr>
              <a:buSzPct val="100000"/>
              <a:buFont typeface="Arial" charset="0"/>
              <a:buNone/>
              <a:defRPr sz="1600" b="1">
                <a:solidFill>
                  <a:schemeClr val="tx1"/>
                </a:solidFill>
                <a:latin typeface="+mn-lt"/>
                <a:ea typeface="+mn-ea"/>
                <a:cs typeface="+mn-cs"/>
              </a:defRPr>
            </a:lvl5pPr>
            <a:lvl6pPr marL="2286000" indent="0" algn="l" defTabSz="457200" rtl="0" fontAlgn="base">
              <a:lnSpc>
                <a:spcPct val="93000"/>
              </a:lnSpc>
              <a:spcBef>
                <a:spcPts val="500"/>
              </a:spcBef>
              <a:spcAft>
                <a:spcPct val="0"/>
              </a:spcAft>
              <a:buClr>
                <a:srgbClr val="000000"/>
              </a:buClr>
              <a:buSzPct val="100000"/>
              <a:buFont typeface="Arial" charset="0"/>
              <a:buNone/>
              <a:defRPr sz="1600" b="1">
                <a:solidFill>
                  <a:schemeClr val="tx1"/>
                </a:solidFill>
                <a:latin typeface="+mn-lt"/>
                <a:ea typeface="+mn-ea"/>
                <a:cs typeface="+mn-cs"/>
              </a:defRPr>
            </a:lvl6pPr>
            <a:lvl7pPr marL="2743200" indent="0" algn="l" defTabSz="457200" rtl="0" fontAlgn="base">
              <a:lnSpc>
                <a:spcPct val="93000"/>
              </a:lnSpc>
              <a:spcBef>
                <a:spcPts val="500"/>
              </a:spcBef>
              <a:spcAft>
                <a:spcPct val="0"/>
              </a:spcAft>
              <a:buClr>
                <a:srgbClr val="000000"/>
              </a:buClr>
              <a:buSzPct val="100000"/>
              <a:buFont typeface="Arial" charset="0"/>
              <a:buNone/>
              <a:defRPr sz="1600" b="1">
                <a:solidFill>
                  <a:schemeClr val="tx1"/>
                </a:solidFill>
                <a:latin typeface="+mn-lt"/>
                <a:ea typeface="+mn-ea"/>
                <a:cs typeface="+mn-cs"/>
              </a:defRPr>
            </a:lvl7pPr>
            <a:lvl8pPr marL="3200400" indent="0" algn="l" defTabSz="457200" rtl="0" fontAlgn="base">
              <a:lnSpc>
                <a:spcPct val="93000"/>
              </a:lnSpc>
              <a:spcBef>
                <a:spcPts val="500"/>
              </a:spcBef>
              <a:spcAft>
                <a:spcPct val="0"/>
              </a:spcAft>
              <a:buClr>
                <a:srgbClr val="000000"/>
              </a:buClr>
              <a:buSzPct val="100000"/>
              <a:buFont typeface="Arial" charset="0"/>
              <a:buNone/>
              <a:defRPr sz="1600" b="1">
                <a:solidFill>
                  <a:schemeClr val="tx1"/>
                </a:solidFill>
                <a:latin typeface="+mn-lt"/>
                <a:ea typeface="+mn-ea"/>
                <a:cs typeface="+mn-cs"/>
              </a:defRPr>
            </a:lvl8pPr>
            <a:lvl9pPr marL="3657600" indent="0" algn="l" defTabSz="457200" rtl="0" fontAlgn="base">
              <a:lnSpc>
                <a:spcPct val="93000"/>
              </a:lnSpc>
              <a:spcBef>
                <a:spcPts val="500"/>
              </a:spcBef>
              <a:spcAft>
                <a:spcPct val="0"/>
              </a:spcAft>
              <a:buClr>
                <a:srgbClr val="000000"/>
              </a:buClr>
              <a:buSzPct val="100000"/>
              <a:buFont typeface="Arial" charset="0"/>
              <a:buNone/>
              <a:defRPr sz="1600" b="1">
                <a:solidFill>
                  <a:schemeClr val="tx1"/>
                </a:solidFill>
                <a:latin typeface="+mn-lt"/>
                <a:ea typeface="+mn-ea"/>
                <a:cs typeface="+mn-cs"/>
              </a:defRPr>
            </a:lvl9pPr>
          </a:lstStyle>
          <a:p>
            <a:pPr marL="0" marR="0" lvl="0" indent="0" algn="ctr" defTabSz="457200" rtl="0" eaLnBrk="1" fontAlgn="base" latinLnBrk="0" hangingPunct="1">
              <a:lnSpc>
                <a:spcPct val="93000"/>
              </a:lnSpc>
              <a:spcBef>
                <a:spcPts val="800"/>
              </a:spcBef>
              <a:spcAft>
                <a:spcPct val="0"/>
              </a:spcAft>
              <a:buClr>
                <a:srgbClr val="000000"/>
              </a:buClr>
              <a:buSzPct val="100000"/>
              <a:buFont typeface="Arial" charset="0"/>
              <a:buNone/>
              <a:tabLst/>
              <a:defRPr/>
            </a:pPr>
            <a:r>
              <a:rPr kumimoji="0" lang="en-US" sz="1200" b="1" i="0" u="none" strike="noStrike" kern="0" cap="none" spc="0" normalizeH="0" baseline="0" noProof="0" dirty="0">
                <a:ln>
                  <a:noFill/>
                </a:ln>
                <a:solidFill>
                  <a:srgbClr val="000000"/>
                </a:solidFill>
                <a:effectLst/>
                <a:uLnTx/>
                <a:uFillTx/>
                <a:latin typeface="Arial"/>
                <a:ea typeface="Arial Unicode MS"/>
                <a:cs typeface="Arial Unicode MS"/>
              </a:rPr>
              <a:t>Non-Weather WEAs</a:t>
            </a:r>
          </a:p>
        </p:txBody>
      </p:sp>
      <p:sp>
        <p:nvSpPr>
          <p:cNvPr id="7" name="Text Placeholder 8"/>
          <p:cNvSpPr txBox="1">
            <a:spLocks/>
          </p:cNvSpPr>
          <p:nvPr/>
        </p:nvSpPr>
        <p:spPr bwMode="auto">
          <a:xfrm>
            <a:off x="523563" y="3531269"/>
            <a:ext cx="1722131" cy="334289"/>
          </a:xfrm>
          <a:prstGeom prst="rect">
            <a:avLst/>
          </a:prstGeom>
          <a:noFill/>
          <a:ln w="9525">
            <a:noFill/>
            <a:round/>
            <a:headEnd/>
            <a:tailEnd/>
          </a:ln>
          <a:effectLst/>
        </p:spPr>
        <p:txBody>
          <a:bodyPr vert="horz" wrap="square" lIns="67500" tIns="35100" rIns="67500" bIns="35100" numCol="1" anchor="b" anchorCtr="0" compatLnSpc="1">
            <a:prstTxWarp prst="textNoShape">
              <a:avLst/>
            </a:prstTxWarp>
          </a:bodyPr>
          <a:lstStyle>
            <a:lvl1pPr marL="0" indent="0" algn="l" defTabSz="457200" rtl="0" fontAlgn="base">
              <a:lnSpc>
                <a:spcPct val="93000"/>
              </a:lnSpc>
              <a:spcBef>
                <a:spcPts val="800"/>
              </a:spcBef>
              <a:spcAft>
                <a:spcPct val="0"/>
              </a:spcAft>
              <a:buClr>
                <a:srgbClr val="000000"/>
              </a:buClr>
              <a:buSzPct val="100000"/>
              <a:buFont typeface="Arial" charset="0"/>
              <a:buNone/>
              <a:defRPr sz="2400" b="1">
                <a:solidFill>
                  <a:schemeClr val="tx1"/>
                </a:solidFill>
                <a:latin typeface="+mn-lt"/>
                <a:ea typeface="+mn-ea"/>
                <a:cs typeface="+mn-cs"/>
              </a:defRPr>
            </a:lvl1pPr>
            <a:lvl2pPr marL="457200" indent="0" algn="l" defTabSz="457200" rtl="0" fontAlgn="base">
              <a:lnSpc>
                <a:spcPct val="93000"/>
              </a:lnSpc>
              <a:spcBef>
                <a:spcPts val="700"/>
              </a:spcBef>
              <a:spcAft>
                <a:spcPct val="0"/>
              </a:spcAft>
              <a:buClr>
                <a:srgbClr val="000000"/>
              </a:buClr>
              <a:buSzPct val="100000"/>
              <a:buFont typeface="Arial" charset="0"/>
              <a:buNone/>
              <a:defRPr sz="2000" b="1">
                <a:solidFill>
                  <a:schemeClr val="tx1"/>
                </a:solidFill>
                <a:latin typeface="+mn-lt"/>
                <a:ea typeface="+mn-ea"/>
                <a:cs typeface="+mn-cs"/>
              </a:defRPr>
            </a:lvl2pPr>
            <a:lvl3pPr marL="914400" indent="0" algn="l" defTabSz="457200" rtl="0" fontAlgn="base">
              <a:lnSpc>
                <a:spcPct val="93000"/>
              </a:lnSpc>
              <a:spcBef>
                <a:spcPts val="600"/>
              </a:spcBef>
              <a:spcAft>
                <a:spcPct val="0"/>
              </a:spcAft>
              <a:buClr>
                <a:srgbClr val="000000"/>
              </a:buClr>
              <a:buSzPct val="100000"/>
              <a:buFont typeface="Arial" charset="0"/>
              <a:buNone/>
              <a:defRPr sz="1800" b="1">
                <a:solidFill>
                  <a:schemeClr val="tx1"/>
                </a:solidFill>
                <a:latin typeface="+mn-lt"/>
                <a:ea typeface="+mn-ea"/>
                <a:cs typeface="+mn-cs"/>
              </a:defRPr>
            </a:lvl3pPr>
            <a:lvl4pPr marL="1371600" indent="0" algn="l" defTabSz="457200" rtl="0" fontAlgn="base">
              <a:lnSpc>
                <a:spcPct val="93000"/>
              </a:lnSpc>
              <a:spcBef>
                <a:spcPts val="500"/>
              </a:spcBef>
              <a:spcAft>
                <a:spcPct val="0"/>
              </a:spcAft>
              <a:buClr>
                <a:srgbClr val="000000"/>
              </a:buClr>
              <a:buSzPct val="100000"/>
              <a:buFont typeface="Arial" charset="0"/>
              <a:buNone/>
              <a:defRPr sz="1600" b="1">
                <a:solidFill>
                  <a:schemeClr val="tx1"/>
                </a:solidFill>
                <a:latin typeface="+mn-lt"/>
                <a:ea typeface="+mn-ea"/>
                <a:cs typeface="+mn-cs"/>
              </a:defRPr>
            </a:lvl4pPr>
            <a:lvl5pPr marL="1828800" indent="0" algn="l" defTabSz="457200" rtl="0" fontAlgn="base">
              <a:lnSpc>
                <a:spcPct val="93000"/>
              </a:lnSpc>
              <a:spcBef>
                <a:spcPts val="500"/>
              </a:spcBef>
              <a:spcAft>
                <a:spcPct val="0"/>
              </a:spcAft>
              <a:buClr>
                <a:srgbClr val="000000"/>
              </a:buClr>
              <a:buSzPct val="100000"/>
              <a:buFont typeface="Arial" charset="0"/>
              <a:buNone/>
              <a:defRPr sz="1600" b="1">
                <a:solidFill>
                  <a:schemeClr val="tx1"/>
                </a:solidFill>
                <a:latin typeface="+mn-lt"/>
                <a:ea typeface="+mn-ea"/>
                <a:cs typeface="+mn-cs"/>
              </a:defRPr>
            </a:lvl5pPr>
            <a:lvl6pPr marL="2286000" indent="0" algn="l" defTabSz="457200" rtl="0" fontAlgn="base">
              <a:lnSpc>
                <a:spcPct val="93000"/>
              </a:lnSpc>
              <a:spcBef>
                <a:spcPts val="500"/>
              </a:spcBef>
              <a:spcAft>
                <a:spcPct val="0"/>
              </a:spcAft>
              <a:buClr>
                <a:srgbClr val="000000"/>
              </a:buClr>
              <a:buSzPct val="100000"/>
              <a:buFont typeface="Arial" charset="0"/>
              <a:buNone/>
              <a:defRPr sz="1600" b="1">
                <a:solidFill>
                  <a:schemeClr val="tx1"/>
                </a:solidFill>
                <a:latin typeface="+mn-lt"/>
                <a:ea typeface="+mn-ea"/>
                <a:cs typeface="+mn-cs"/>
              </a:defRPr>
            </a:lvl6pPr>
            <a:lvl7pPr marL="2743200" indent="0" algn="l" defTabSz="457200" rtl="0" fontAlgn="base">
              <a:lnSpc>
                <a:spcPct val="93000"/>
              </a:lnSpc>
              <a:spcBef>
                <a:spcPts val="500"/>
              </a:spcBef>
              <a:spcAft>
                <a:spcPct val="0"/>
              </a:spcAft>
              <a:buClr>
                <a:srgbClr val="000000"/>
              </a:buClr>
              <a:buSzPct val="100000"/>
              <a:buFont typeface="Arial" charset="0"/>
              <a:buNone/>
              <a:defRPr sz="1600" b="1">
                <a:solidFill>
                  <a:schemeClr val="tx1"/>
                </a:solidFill>
                <a:latin typeface="+mn-lt"/>
                <a:ea typeface="+mn-ea"/>
                <a:cs typeface="+mn-cs"/>
              </a:defRPr>
            </a:lvl7pPr>
            <a:lvl8pPr marL="3200400" indent="0" algn="l" defTabSz="457200" rtl="0" fontAlgn="base">
              <a:lnSpc>
                <a:spcPct val="93000"/>
              </a:lnSpc>
              <a:spcBef>
                <a:spcPts val="500"/>
              </a:spcBef>
              <a:spcAft>
                <a:spcPct val="0"/>
              </a:spcAft>
              <a:buClr>
                <a:srgbClr val="000000"/>
              </a:buClr>
              <a:buSzPct val="100000"/>
              <a:buFont typeface="Arial" charset="0"/>
              <a:buNone/>
              <a:defRPr sz="1600" b="1">
                <a:solidFill>
                  <a:schemeClr val="tx1"/>
                </a:solidFill>
                <a:latin typeface="+mn-lt"/>
                <a:ea typeface="+mn-ea"/>
                <a:cs typeface="+mn-cs"/>
              </a:defRPr>
            </a:lvl8pPr>
            <a:lvl9pPr marL="3657600" indent="0" algn="l" defTabSz="457200" rtl="0" fontAlgn="base">
              <a:lnSpc>
                <a:spcPct val="93000"/>
              </a:lnSpc>
              <a:spcBef>
                <a:spcPts val="500"/>
              </a:spcBef>
              <a:spcAft>
                <a:spcPct val="0"/>
              </a:spcAft>
              <a:buClr>
                <a:srgbClr val="000000"/>
              </a:buClr>
              <a:buSzPct val="100000"/>
              <a:buFont typeface="Arial" charset="0"/>
              <a:buNone/>
              <a:defRPr sz="1600" b="1">
                <a:solidFill>
                  <a:schemeClr val="tx1"/>
                </a:solidFill>
                <a:latin typeface="+mn-lt"/>
                <a:ea typeface="+mn-ea"/>
                <a:cs typeface="+mn-cs"/>
              </a:defRPr>
            </a:lvl9pPr>
          </a:lstStyle>
          <a:p>
            <a:pPr marL="0" marR="0" lvl="0" indent="0" algn="ctr" defTabSz="457200" rtl="0" eaLnBrk="1" fontAlgn="base" latinLnBrk="0" hangingPunct="1">
              <a:lnSpc>
                <a:spcPct val="93000"/>
              </a:lnSpc>
              <a:spcBef>
                <a:spcPts val="800"/>
              </a:spcBef>
              <a:spcAft>
                <a:spcPct val="0"/>
              </a:spcAft>
              <a:buClr>
                <a:srgbClr val="000000"/>
              </a:buClr>
              <a:buSzPct val="100000"/>
              <a:buFont typeface="Arial" charset="0"/>
              <a:buNone/>
              <a:tabLst/>
              <a:defRPr/>
            </a:pPr>
            <a:r>
              <a:rPr kumimoji="0" lang="en-US" sz="1200" b="1" i="0" u="none" strike="noStrike" kern="0" cap="none" spc="0" normalizeH="0" baseline="0" noProof="0" dirty="0">
                <a:ln>
                  <a:noFill/>
                </a:ln>
                <a:solidFill>
                  <a:srgbClr val="000000"/>
                </a:solidFill>
                <a:effectLst/>
                <a:uLnTx/>
                <a:uFillTx/>
                <a:latin typeface="Arial"/>
                <a:ea typeface="Arial Unicode MS"/>
                <a:cs typeface="Arial Unicode MS"/>
              </a:rPr>
              <a:t>NOAA Weather WEAs</a:t>
            </a:r>
          </a:p>
        </p:txBody>
      </p:sp>
      <p:sp>
        <p:nvSpPr>
          <p:cNvPr id="9" name="Rectangle 8"/>
          <p:cNvSpPr/>
          <p:nvPr/>
        </p:nvSpPr>
        <p:spPr bwMode="auto">
          <a:xfrm>
            <a:off x="5751697" y="3698413"/>
            <a:ext cx="3033178" cy="2930987"/>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endParaRPr kumimoji="0" lang="en-US" sz="1350" b="0" i="0" u="none" strike="noStrike" kern="1200" cap="none" spc="0" normalizeH="0" baseline="0" noProof="0" dirty="0">
              <a:ln>
                <a:noFill/>
              </a:ln>
              <a:solidFill>
                <a:srgbClr val="FFFFFF"/>
              </a:solidFill>
              <a:effectLst/>
              <a:uLnTx/>
              <a:uFillTx/>
              <a:latin typeface="Arial" charset="0"/>
              <a:ea typeface="Arial Unicode MS" pitchFamily="34" charset="-128"/>
              <a:cs typeface="Arial Unicode MS" pitchFamily="34" charset="-128"/>
            </a:endParaRPr>
          </a:p>
        </p:txBody>
      </p:sp>
      <p:sp>
        <p:nvSpPr>
          <p:cNvPr id="11" name="Text Placeholder 7"/>
          <p:cNvSpPr txBox="1">
            <a:spLocks/>
          </p:cNvSpPr>
          <p:nvPr/>
        </p:nvSpPr>
        <p:spPr>
          <a:xfrm>
            <a:off x="6321331" y="3308095"/>
            <a:ext cx="2062914" cy="305371"/>
          </a:xfrm>
          <a:prstGeom prst="rect">
            <a:avLst/>
          </a:prstGeom>
          <a:noFill/>
          <a:ln w="9525">
            <a:noFill/>
            <a:round/>
            <a:headEnd/>
            <a:tailEnd/>
          </a:ln>
          <a:effectLst/>
        </p:spPr>
        <p:txBody>
          <a:bodyPr vert="horz" wrap="square" lIns="67500" tIns="35100" rIns="67500" bIns="35100" numCol="1" anchor="b" anchorCtr="0" compatLnSpc="1">
            <a:prstTxWarp prst="textNoShape">
              <a:avLst/>
            </a:prstTxWarp>
          </a:bodyPr>
          <a:lstStyle>
            <a:defPPr>
              <a:defRPr lang="en-US"/>
            </a:defPPr>
            <a:lvl1pPr marL="0" marR="0" lvl="0" indent="0" algn="ctr" defTabSz="457200" eaLnBrk="1" latinLnBrk="0" hangingPunct="1">
              <a:lnSpc>
                <a:spcPct val="93000"/>
              </a:lnSpc>
              <a:spcBef>
                <a:spcPts val="800"/>
              </a:spcBef>
              <a:buClr>
                <a:srgbClr val="000000"/>
              </a:buClr>
              <a:buSzPct val="100000"/>
              <a:buFont typeface="Arial" charset="0"/>
              <a:buNone/>
              <a:tabLst/>
              <a:defRPr kumimoji="0" sz="2400" b="0" i="0" u="none" strike="noStrike" kern="0" cap="none" spc="0" normalizeH="0" baseline="0">
                <a:ln>
                  <a:noFill/>
                </a:ln>
                <a:solidFill>
                  <a:srgbClr val="000000"/>
                </a:solidFill>
                <a:effectLst/>
                <a:uLnTx/>
                <a:uFillTx/>
                <a:latin typeface="Arial"/>
                <a:ea typeface="Arial Unicode MS"/>
                <a:cs typeface="Arial Unicode MS"/>
              </a:defRPr>
            </a:lvl1pPr>
            <a:lvl2pPr indent="0" defTabSz="457200">
              <a:lnSpc>
                <a:spcPct val="93000"/>
              </a:lnSpc>
              <a:spcBef>
                <a:spcPts val="700"/>
              </a:spcBef>
              <a:buClr>
                <a:srgbClr val="000000"/>
              </a:buClr>
              <a:buSzPct val="100000"/>
              <a:buFont typeface="Arial" charset="0"/>
              <a:buNone/>
              <a:defRPr sz="2000" b="1">
                <a:latin typeface="+mn-lt"/>
              </a:defRPr>
            </a:lvl2pPr>
            <a:lvl3pPr indent="0" defTabSz="457200">
              <a:lnSpc>
                <a:spcPct val="93000"/>
              </a:lnSpc>
              <a:spcBef>
                <a:spcPts val="600"/>
              </a:spcBef>
              <a:buClr>
                <a:srgbClr val="000000"/>
              </a:buClr>
              <a:buSzPct val="100000"/>
              <a:buFont typeface="Arial" charset="0"/>
              <a:buNone/>
              <a:defRPr sz="1800" b="1">
                <a:latin typeface="+mn-lt"/>
              </a:defRPr>
            </a:lvl3pPr>
            <a:lvl4pPr indent="0" defTabSz="457200">
              <a:lnSpc>
                <a:spcPct val="93000"/>
              </a:lnSpc>
              <a:spcBef>
                <a:spcPts val="500"/>
              </a:spcBef>
              <a:buClr>
                <a:srgbClr val="000000"/>
              </a:buClr>
              <a:buSzPct val="100000"/>
              <a:buFont typeface="Arial" charset="0"/>
              <a:buNone/>
              <a:defRPr sz="1600" b="1">
                <a:latin typeface="+mn-lt"/>
              </a:defRPr>
            </a:lvl4pPr>
            <a:lvl5pPr indent="0" defTabSz="457200">
              <a:lnSpc>
                <a:spcPct val="93000"/>
              </a:lnSpc>
              <a:spcBef>
                <a:spcPts val="500"/>
              </a:spcBef>
              <a:buClr>
                <a:srgbClr val="000000"/>
              </a:buClr>
              <a:buSzPct val="100000"/>
              <a:buFont typeface="Arial" charset="0"/>
              <a:buNone/>
              <a:defRPr sz="1600" b="1">
                <a:latin typeface="+mn-lt"/>
              </a:defRPr>
            </a:lvl5pPr>
            <a:lvl6pPr indent="0" defTabSz="457200" fontAlgn="base">
              <a:lnSpc>
                <a:spcPct val="93000"/>
              </a:lnSpc>
              <a:spcBef>
                <a:spcPts val="500"/>
              </a:spcBef>
              <a:spcAft>
                <a:spcPct val="0"/>
              </a:spcAft>
              <a:buClr>
                <a:srgbClr val="000000"/>
              </a:buClr>
              <a:buSzPct val="100000"/>
              <a:buFont typeface="Arial" charset="0"/>
              <a:buNone/>
              <a:defRPr sz="1600" b="1">
                <a:latin typeface="+mn-lt"/>
              </a:defRPr>
            </a:lvl6pPr>
            <a:lvl7pPr indent="0" defTabSz="457200" fontAlgn="base">
              <a:lnSpc>
                <a:spcPct val="93000"/>
              </a:lnSpc>
              <a:spcBef>
                <a:spcPts val="500"/>
              </a:spcBef>
              <a:spcAft>
                <a:spcPct val="0"/>
              </a:spcAft>
              <a:buClr>
                <a:srgbClr val="000000"/>
              </a:buClr>
              <a:buSzPct val="100000"/>
              <a:buFont typeface="Arial" charset="0"/>
              <a:buNone/>
              <a:defRPr sz="1600" b="1">
                <a:latin typeface="+mn-lt"/>
              </a:defRPr>
            </a:lvl7pPr>
            <a:lvl8pPr indent="0" defTabSz="457200" fontAlgn="base">
              <a:lnSpc>
                <a:spcPct val="93000"/>
              </a:lnSpc>
              <a:spcBef>
                <a:spcPts val="500"/>
              </a:spcBef>
              <a:spcAft>
                <a:spcPct val="0"/>
              </a:spcAft>
              <a:buClr>
                <a:srgbClr val="000000"/>
              </a:buClr>
              <a:buSzPct val="100000"/>
              <a:buFont typeface="Arial" charset="0"/>
              <a:buNone/>
              <a:defRPr sz="1600" b="1">
                <a:latin typeface="+mn-lt"/>
              </a:defRPr>
            </a:lvl8pPr>
            <a:lvl9pPr indent="0" defTabSz="457200" fontAlgn="base">
              <a:lnSpc>
                <a:spcPct val="93000"/>
              </a:lnSpc>
              <a:spcBef>
                <a:spcPts val="500"/>
              </a:spcBef>
              <a:spcAft>
                <a:spcPct val="0"/>
              </a:spcAft>
              <a:buClr>
                <a:srgbClr val="000000"/>
              </a:buClr>
              <a:buSzPct val="100000"/>
              <a:buFont typeface="Arial" charset="0"/>
              <a:buNone/>
              <a:defRPr sz="1600" b="1">
                <a:latin typeface="+mn-lt"/>
              </a:defRPr>
            </a:lvl9pPr>
          </a:lstStyle>
          <a:p>
            <a:pPr marL="0" marR="0" lvl="0" indent="0" algn="ctr" defTabSz="342900" rtl="0" eaLnBrk="1" fontAlgn="auto" latinLnBrk="0" hangingPunct="1">
              <a:lnSpc>
                <a:spcPct val="93000"/>
              </a:lnSpc>
              <a:spcBef>
                <a:spcPts val="600"/>
              </a:spcBef>
              <a:spcAft>
                <a:spcPts val="0"/>
              </a:spcAft>
              <a:buClr>
                <a:srgbClr val="000000"/>
              </a:buClr>
              <a:buSzPct val="100000"/>
              <a:buFont typeface="Arial" charset="0"/>
              <a:buNone/>
              <a:tabLst/>
              <a:defRPr/>
            </a:pPr>
            <a:r>
              <a:rPr kumimoji="0" lang="en-US" sz="1200" b="1" i="0" u="none" strike="noStrike" kern="0" cap="none" spc="0" normalizeH="0" baseline="0" noProof="0" dirty="0">
                <a:ln>
                  <a:noFill/>
                </a:ln>
                <a:solidFill>
                  <a:srgbClr val="000000"/>
                </a:solidFill>
                <a:effectLst/>
                <a:uLnTx/>
                <a:uFillTx/>
                <a:latin typeface="Arial"/>
              </a:rPr>
              <a:t>EAS Activations</a:t>
            </a: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8521" y="3529422"/>
            <a:ext cx="2533108" cy="2494692"/>
          </a:xfrm>
          <a:prstGeom prst="rect">
            <a:avLst/>
          </a:prstGeom>
        </p:spPr>
      </p:pic>
      <p:sp>
        <p:nvSpPr>
          <p:cNvPr id="2" name="TextBox 1"/>
          <p:cNvSpPr txBox="1"/>
          <p:nvPr/>
        </p:nvSpPr>
        <p:spPr>
          <a:xfrm>
            <a:off x="2442034" y="3024885"/>
            <a:ext cx="5974713" cy="230832"/>
          </a:xfrm>
          <a:prstGeom prst="rect">
            <a:avLst/>
          </a:prstGeom>
          <a:noFill/>
        </p:spPr>
        <p:txBody>
          <a:bodyPr wrap="none" rtlCol="0">
            <a:spAutoFit/>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900" b="0" i="0" u="none" strike="noStrike" kern="1200" cap="none" spc="0" normalizeH="0" baseline="0" noProof="0" dirty="0">
                <a:ln>
                  <a:noFill/>
                </a:ln>
                <a:solidFill>
                  <a:prstClr val="white"/>
                </a:solidFill>
                <a:effectLst/>
                <a:uLnTx/>
                <a:uFillTx/>
                <a:latin typeface="Arial" charset="0"/>
                <a:ea typeface="Arial Unicode MS" pitchFamily="34" charset="-128"/>
              </a:rPr>
              <a:t>*Chart does not include over 32,000 alerts sent by NWS or over 1,000 AMBER Alerts sent by NCMEC since 2012</a:t>
            </a:r>
          </a:p>
        </p:txBody>
      </p:sp>
      <p:sp>
        <p:nvSpPr>
          <p:cNvPr id="6" name="TextBox 5"/>
          <p:cNvSpPr txBox="1"/>
          <p:nvPr/>
        </p:nvSpPr>
        <p:spPr>
          <a:xfrm>
            <a:off x="6850265" y="1170896"/>
            <a:ext cx="304892" cy="461665"/>
          </a:xfrm>
          <a:prstGeom prst="rect">
            <a:avLst/>
          </a:prstGeom>
          <a:noFill/>
        </p:spPr>
        <p:txBody>
          <a:bodyPr wrap="none" rtlCol="0">
            <a:spAutoFit/>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2400" b="0" i="0" u="none" strike="noStrike" kern="1200" cap="none" spc="0" normalizeH="0" baseline="0" noProof="0" dirty="0">
                <a:ln>
                  <a:noFill/>
                </a:ln>
                <a:solidFill>
                  <a:prstClr val="white"/>
                </a:solidFill>
                <a:effectLst/>
                <a:uLnTx/>
                <a:uFillTx/>
                <a:latin typeface="Arial" charset="0"/>
                <a:ea typeface="Arial Unicode MS" pitchFamily="34" charset="-128"/>
              </a:rPr>
              <a:t>*</a:t>
            </a: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774" y="1170896"/>
            <a:ext cx="8490940" cy="2050642"/>
          </a:xfrm>
          <a:prstGeom prst="rect">
            <a:avLst/>
          </a:prstGeom>
        </p:spPr>
      </p:pic>
      <p:pic>
        <p:nvPicPr>
          <p:cNvPr id="25" name="Pictur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31843" y="3424708"/>
            <a:ext cx="2938576" cy="2305966"/>
          </a:xfrm>
          <a:prstGeom prst="rect">
            <a:avLst/>
          </a:prstGeom>
        </p:spPr>
      </p:pic>
      <p:pic>
        <p:nvPicPr>
          <p:cNvPr id="26" name="Picture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867" y="3424708"/>
            <a:ext cx="2979389" cy="2305966"/>
          </a:xfrm>
          <a:prstGeom prst="rect">
            <a:avLst/>
          </a:prstGeom>
        </p:spPr>
      </p:pic>
      <p:sp>
        <p:nvSpPr>
          <p:cNvPr id="3" name="Title 2"/>
          <p:cNvSpPr>
            <a:spLocks noGrp="1"/>
          </p:cNvSpPr>
          <p:nvPr>
            <p:ph type="title"/>
          </p:nvPr>
        </p:nvSpPr>
        <p:spPr/>
        <p:txBody>
          <a:bodyPr/>
          <a:lstStyle/>
          <a:p>
            <a:r>
              <a:rPr lang="en-US" sz="3600" dirty="0">
                <a:latin typeface="Cambria" panose="02040503050406030204" pitchFamily="18" charset="0"/>
              </a:rPr>
              <a:t>IPAWS WEA Usage Statistics </a:t>
            </a:r>
            <a:r>
              <a:rPr lang="en-US" sz="2000" dirty="0">
                <a:latin typeface="Cambria" panose="02040503050406030204" pitchFamily="18" charset="0"/>
              </a:rPr>
              <a:t>(as of Jan 17, 2018)</a:t>
            </a:r>
          </a:p>
        </p:txBody>
      </p:sp>
      <p:sp>
        <p:nvSpPr>
          <p:cNvPr id="4" name="Slide Number Placeholder 3"/>
          <p:cNvSpPr>
            <a:spLocks noGrp="1"/>
          </p:cNvSpPr>
          <p:nvPr>
            <p:ph type="sldNum" idx="10"/>
          </p:nvPr>
        </p:nvSpPr>
        <p:spPr/>
        <p:txBody>
          <a:body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F28B10A-F996-4624-9FBE-126413C0CEBF}" type="slidenum">
              <a:rPr kumimoji="0" lang="en-GB" sz="1000" b="0" i="0" u="none" strike="noStrike" kern="1200" cap="none" spc="0" normalizeH="0" baseline="0" noProof="0" smtClean="0">
                <a:ln>
                  <a:noFill/>
                </a:ln>
                <a:solidFill>
                  <a:srgbClr val="000000"/>
                </a:solidFill>
                <a:effectLst/>
                <a:uLnTx/>
                <a:uFillTx/>
                <a:latin typeface="Times New Roman"/>
                <a:ea typeface="Arial Unicode MS"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GB" sz="1000" b="0" i="0" u="none" strike="noStrike" kern="1200" cap="none" spc="0" normalizeH="0" baseline="0" noProof="0" dirty="0">
              <a:ln>
                <a:noFill/>
              </a:ln>
              <a:solidFill>
                <a:srgbClr val="000000"/>
              </a:solidFill>
              <a:effectLst/>
              <a:uLnTx/>
              <a:uFillTx/>
              <a:latin typeface="Times New Roman"/>
              <a:ea typeface="Arial Unicode MS" pitchFamily="34" charset="-128"/>
            </a:endParaRPr>
          </a:p>
        </p:txBody>
      </p:sp>
      <p:sp>
        <p:nvSpPr>
          <p:cNvPr id="15" name="TextBox 14"/>
          <p:cNvSpPr txBox="1"/>
          <p:nvPr/>
        </p:nvSpPr>
        <p:spPr>
          <a:xfrm>
            <a:off x="6797516" y="1048045"/>
            <a:ext cx="2007024" cy="523220"/>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A3760"/>
                </a:solidFill>
                <a:effectLst/>
                <a:uLnTx/>
                <a:uFillTx/>
                <a:latin typeface="Arial" charset="0"/>
                <a:ea typeface="+mn-ea"/>
                <a:cs typeface="+mn-cs"/>
              </a:rPr>
              <a:t>317 WEA sent in 2017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A3760"/>
                </a:solidFill>
                <a:effectLst/>
                <a:uLnTx/>
                <a:uFillTx/>
                <a:latin typeface="Arial" charset="0"/>
                <a:ea typeface="+mn-ea"/>
                <a:cs typeface="+mn-cs"/>
              </a:rPr>
              <a:t>by SLT</a:t>
            </a:r>
          </a:p>
        </p:txBody>
      </p:sp>
      <p:sp>
        <p:nvSpPr>
          <p:cNvPr id="19" name="TextBox 18"/>
          <p:cNvSpPr txBox="1"/>
          <p:nvPr/>
        </p:nvSpPr>
        <p:spPr>
          <a:xfrm>
            <a:off x="2445349" y="1072018"/>
            <a:ext cx="4111166" cy="523220"/>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A3760"/>
                </a:solidFill>
                <a:effectLst/>
                <a:uLnTx/>
                <a:uFillTx/>
                <a:latin typeface="Arial" charset="0"/>
                <a:ea typeface="+mn-ea"/>
                <a:cs typeface="+mn-cs"/>
              </a:rPr>
              <a:t>WEA sent by local, state, territorial Authorities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A3760"/>
                </a:solidFill>
                <a:effectLst/>
                <a:uLnTx/>
                <a:uFillTx/>
                <a:latin typeface="Arial" charset="0"/>
                <a:ea typeface="+mn-ea"/>
                <a:cs typeface="+mn-cs"/>
              </a:rPr>
              <a:t>monthly since 2012</a:t>
            </a:r>
          </a:p>
        </p:txBody>
      </p:sp>
    </p:spTree>
    <p:extLst>
      <p:ext uri="{BB962C8B-B14F-4D97-AF65-F5344CB8AC3E}">
        <p14:creationId xmlns:p14="http://schemas.microsoft.com/office/powerpoint/2010/main" val="395027535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2"/>
          <p:cNvSpPr>
            <a:spLocks noGrp="1" noChangeArrowheads="1"/>
          </p:cNvSpPr>
          <p:nvPr>
            <p:ph type="title"/>
          </p:nvPr>
        </p:nvSpPr>
        <p:spPr>
          <a:xfrm>
            <a:off x="457200" y="323406"/>
            <a:ext cx="8229600" cy="667194"/>
          </a:xfrm>
        </p:spPr>
        <p:txBody>
          <a:bodyPr anchor="t"/>
          <a:lstStyle/>
          <a:p>
            <a:pPr>
              <a:lnSpc>
                <a:spcPct val="85000"/>
              </a:lnSpc>
            </a:pPr>
            <a:r>
              <a:rPr lang="en-US" altLang="en-US" sz="3200" b="1" dirty="0">
                <a:solidFill>
                  <a:srgbClr val="003366"/>
                </a:solidFill>
                <a:latin typeface="Cambria" pitchFamily="18" charset="0"/>
                <a:cs typeface="+mj-cs"/>
              </a:rPr>
              <a:t>IPAWS PMO Initiatives:</a:t>
            </a:r>
            <a:br>
              <a:rPr lang="en-US" altLang="en-US" sz="2800" b="1" dirty="0">
                <a:solidFill>
                  <a:srgbClr val="002060"/>
                </a:solidFill>
                <a:latin typeface="Cambria" panose="02040503050406030204" pitchFamily="18" charset="0"/>
              </a:rPr>
            </a:br>
            <a:r>
              <a:rPr lang="en-US" altLang="en-US" sz="2800" b="1" dirty="0">
                <a:solidFill>
                  <a:srgbClr val="002060"/>
                </a:solidFill>
                <a:latin typeface="Cambria" panose="02040503050406030204" pitchFamily="18" charset="0"/>
              </a:rPr>
              <a:t>	</a:t>
            </a:r>
            <a:r>
              <a:rPr lang="en-US" sz="1600" dirty="0">
                <a:solidFill>
                  <a:srgbClr val="000000"/>
                </a:solidFill>
                <a:ea typeface="+mn-ea"/>
              </a:rPr>
              <a:t> </a:t>
            </a:r>
            <a:r>
              <a:rPr lang="en-US" sz="2000" i="1" dirty="0">
                <a:solidFill>
                  <a:srgbClr val="000000"/>
                </a:solidFill>
                <a:ea typeface="+mn-ea"/>
              </a:rPr>
              <a:t>to improve the readiness and effectiveness of State, local, territorial, and tribal authorities to alert and warn the public</a:t>
            </a:r>
            <a:endParaRPr lang="en-US" altLang="en-US" sz="3600" b="1" i="1" dirty="0">
              <a:solidFill>
                <a:srgbClr val="002060"/>
              </a:solidFill>
              <a:latin typeface="Cambria" panose="02040503050406030204" pitchFamily="18" charset="0"/>
            </a:endParaRPr>
          </a:p>
        </p:txBody>
      </p:sp>
      <p:sp>
        <p:nvSpPr>
          <p:cNvPr id="3" name="Content Placeholder 2"/>
          <p:cNvSpPr>
            <a:spLocks noGrp="1"/>
          </p:cNvSpPr>
          <p:nvPr>
            <p:ph idx="1"/>
          </p:nvPr>
        </p:nvSpPr>
        <p:spPr>
          <a:xfrm>
            <a:off x="457200" y="1524000"/>
            <a:ext cx="8229600" cy="4525963"/>
          </a:xfrm>
        </p:spPr>
        <p:txBody>
          <a:bodyPr/>
          <a:lstStyle/>
          <a:p>
            <a:pPr lvl="0"/>
            <a:r>
              <a:rPr lang="en-US" sz="1800" dirty="0">
                <a:latin typeface="Cambria" panose="02040503050406030204" pitchFamily="18" charset="0"/>
              </a:rPr>
              <a:t>Outreach and educational briefings at regional, State, and local conferences to promote best practices for effective public alert and warning procedures, training, and exercises </a:t>
            </a:r>
          </a:p>
          <a:p>
            <a:pPr lvl="0"/>
            <a:r>
              <a:rPr lang="en-US" sz="1800" dirty="0">
                <a:latin typeface="Cambria" panose="02040503050406030204" pitchFamily="18" charset="0"/>
              </a:rPr>
              <a:t>Revamping IPAWS specific training courses (IS-247 &amp; 251)</a:t>
            </a:r>
          </a:p>
          <a:p>
            <a:pPr lvl="0"/>
            <a:r>
              <a:rPr lang="en-US" sz="1800" dirty="0">
                <a:latin typeface="Cambria" panose="02040503050406030204" pitchFamily="18" charset="0"/>
              </a:rPr>
              <a:t>Reviewing Emergency Management Institute (EMI) course catalog to insert additional IPAWS information and update and ensure public alert and warning content is consistent</a:t>
            </a:r>
          </a:p>
          <a:p>
            <a:pPr lvl="0"/>
            <a:r>
              <a:rPr lang="en-US" sz="1800" dirty="0">
                <a:latin typeface="Cambria" panose="02040503050406030204" pitchFamily="18" charset="0"/>
              </a:rPr>
              <a:t>Engaging the other FEMA resources to incorporate public alert and warning planning, training, practice, and exercising into the NIMS Framework.  </a:t>
            </a:r>
          </a:p>
          <a:p>
            <a:pPr lvl="0"/>
            <a:r>
              <a:rPr lang="en-US" sz="1800" dirty="0">
                <a:latin typeface="Cambria" panose="02040503050406030204" pitchFamily="18" charset="0"/>
              </a:rPr>
              <a:t>Engaging mass notification/alerting tool developers to ensure commercial products are intuitive, clearly separate test from live alerts, provide adequate training</a:t>
            </a:r>
          </a:p>
          <a:p>
            <a:r>
              <a:rPr lang="en-US" sz="1800" dirty="0">
                <a:latin typeface="Cambria" panose="02040503050406030204" pitchFamily="18" charset="0"/>
              </a:rPr>
              <a:t>Establishing an IPAWS User Workgroup on the MAX Federal Community; an information sharing environment for peer to peer discussion, insights, software tool notes, SOPs/local practices, lessons learned, and public alerting experience</a:t>
            </a:r>
            <a:endParaRPr lang="en-US" sz="1600" dirty="0">
              <a:solidFill>
                <a:srgbClr val="000000"/>
              </a:solidFill>
              <a:latin typeface="Cambria" panose="02040503050406030204" pitchFamily="18" charset="0"/>
            </a:endParaRPr>
          </a:p>
        </p:txBody>
      </p:sp>
    </p:spTree>
    <p:extLst>
      <p:ext uri="{BB962C8B-B14F-4D97-AF65-F5344CB8AC3E}">
        <p14:creationId xmlns:p14="http://schemas.microsoft.com/office/powerpoint/2010/main" val="1790330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9E23-8385-4B41-8DD2-19AF0336085A}"/>
              </a:ext>
            </a:extLst>
          </p:cNvPr>
          <p:cNvSpPr>
            <a:spLocks noGrp="1"/>
          </p:cNvSpPr>
          <p:nvPr>
            <p:ph type="title"/>
          </p:nvPr>
        </p:nvSpPr>
        <p:spPr>
          <a:xfrm>
            <a:off x="990600" y="374650"/>
            <a:ext cx="7239000" cy="844550"/>
          </a:xfrm>
        </p:spPr>
        <p:txBody>
          <a:bodyPr/>
          <a:lstStyle/>
          <a:p>
            <a:r>
              <a:rPr lang="en-US" sz="3200" b="1" dirty="0">
                <a:solidFill>
                  <a:srgbClr val="003399"/>
                </a:solidFill>
                <a:latin typeface="Calibri" panose="020F0502020204030204" pitchFamily="34" charset="0"/>
                <a:cs typeface="Calibri" panose="020F0502020204030204" pitchFamily="34" charset="0"/>
              </a:rPr>
              <a:t>Alerting Systems </a:t>
            </a:r>
            <a:br>
              <a:rPr lang="en-US" sz="3200" b="1" dirty="0">
                <a:solidFill>
                  <a:srgbClr val="003399"/>
                </a:solidFill>
              </a:rPr>
            </a:br>
            <a:r>
              <a:rPr lang="en-US" sz="2400" b="1" dirty="0">
                <a:solidFill>
                  <a:srgbClr val="003399"/>
                </a:solidFill>
                <a:latin typeface="Calibri" panose="020F0502020204030204" pitchFamily="34" charset="0"/>
                <a:cs typeface="Calibri" panose="020F0502020204030204" pitchFamily="34" charset="0"/>
              </a:rPr>
              <a:t>(Commercial Communications Infrastructure)</a:t>
            </a:r>
            <a:br>
              <a:rPr lang="en-US" sz="2400" b="1" dirty="0">
                <a:solidFill>
                  <a:srgbClr val="003399"/>
                </a:solidFill>
                <a:latin typeface="Calibri" panose="020F0502020204030204" pitchFamily="34" charset="0"/>
                <a:cs typeface="Calibri" panose="020F0502020204030204" pitchFamily="34" charset="0"/>
              </a:rPr>
            </a:br>
            <a:endParaRPr lang="en-US" sz="2400" b="1" dirty="0">
              <a:solidFill>
                <a:srgbClr val="00339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52F164A-C99C-44C8-95E3-B3DEDC5030B6}"/>
              </a:ext>
            </a:extLst>
          </p:cNvPr>
          <p:cNvSpPr>
            <a:spLocks noGrp="1"/>
          </p:cNvSpPr>
          <p:nvPr>
            <p:ph idx="1"/>
          </p:nvPr>
        </p:nvSpPr>
        <p:spPr>
          <a:xfrm>
            <a:off x="76200" y="1371600"/>
            <a:ext cx="8915400" cy="5791200"/>
          </a:xfrm>
        </p:spPr>
        <p:txBody>
          <a:bodyPr>
            <a:noAutofit/>
          </a:bodyPr>
          <a:lstStyle/>
          <a:p>
            <a:pPr marL="569913" indent="-452438">
              <a:spcBef>
                <a:spcPts val="0"/>
              </a:spcBef>
              <a:spcAft>
                <a:spcPts val="1200"/>
              </a:spcAft>
              <a:buClrTx/>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The </a:t>
            </a:r>
            <a:r>
              <a:rPr lang="en-US" sz="2400" dirty="0">
                <a:solidFill>
                  <a:srgbClr val="FF0000"/>
                </a:solidFill>
                <a:latin typeface="Calibri" panose="020F0502020204030204" pitchFamily="34" charset="0"/>
                <a:cs typeface="Calibri" panose="020F0502020204030204" pitchFamily="34" charset="0"/>
              </a:rPr>
              <a:t>Emergency Alert System (EAS)</a:t>
            </a:r>
            <a:r>
              <a:rPr lang="en-US" sz="2400" dirty="0">
                <a:latin typeface="Calibri" panose="020F0502020204030204" pitchFamily="34" charset="0"/>
                <a:cs typeface="Calibri" panose="020F0502020204030204" pitchFamily="34" charset="0"/>
              </a:rPr>
              <a:t> is a national public warning system commonly used by state and local authorities to deliver important emergency information, such as weather and AMBER alerts, to affected communities. EAS Participants – radio and television broadcasters, cable systems, satellite radio and television providers, and wireline video providers – deliver local alerts on a voluntary basis, but they are required to provide the capability for the President to address the public during a national emergency.</a:t>
            </a:r>
          </a:p>
          <a:p>
            <a:pPr marL="569913" indent="-452438">
              <a:spcBef>
                <a:spcPts val="0"/>
              </a:spcBef>
              <a:spcAft>
                <a:spcPts val="1200"/>
              </a:spcAft>
              <a:buClrTx/>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The </a:t>
            </a:r>
            <a:r>
              <a:rPr lang="en-US" sz="2400" dirty="0">
                <a:solidFill>
                  <a:srgbClr val="FF0000"/>
                </a:solidFill>
                <a:latin typeface="Calibri" panose="020F0502020204030204" pitchFamily="34" charset="0"/>
                <a:cs typeface="Calibri" panose="020F0502020204030204" pitchFamily="34" charset="0"/>
              </a:rPr>
              <a:t>Wireless Emergency Alert (WEA) </a:t>
            </a:r>
            <a:r>
              <a:rPr lang="en-US" sz="2400" dirty="0">
                <a:latin typeface="Calibri" panose="020F0502020204030204" pitchFamily="34" charset="0"/>
                <a:cs typeface="Calibri" panose="020F0502020204030204" pitchFamily="34" charset="0"/>
              </a:rPr>
              <a:t>system delivers critical warnings and information to the public on their wireless devices.  Participation by wireless providers is voluntary, but those that offer the service must adhere to the technical and operational requirements established by the FCC.</a:t>
            </a:r>
          </a:p>
        </p:txBody>
      </p:sp>
    </p:spTree>
    <p:extLst>
      <p:ext uri="{BB962C8B-B14F-4D97-AF65-F5344CB8AC3E}">
        <p14:creationId xmlns:p14="http://schemas.microsoft.com/office/powerpoint/2010/main" val="72018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ambria" panose="02040503050406030204" pitchFamily="18" charset="0"/>
              </a:rPr>
              <a:t>Agenda</a:t>
            </a:r>
          </a:p>
        </p:txBody>
      </p:sp>
      <p:sp>
        <p:nvSpPr>
          <p:cNvPr id="3" name="Content Placeholder 2"/>
          <p:cNvSpPr>
            <a:spLocks noGrp="1"/>
          </p:cNvSpPr>
          <p:nvPr>
            <p:ph idx="1"/>
          </p:nvPr>
        </p:nvSpPr>
        <p:spPr>
          <a:xfrm>
            <a:off x="838200" y="1752600"/>
            <a:ext cx="7999413" cy="3753616"/>
          </a:xfrm>
        </p:spPr>
        <p:txBody>
          <a:bodyPr/>
          <a:lstStyle/>
          <a:p>
            <a:r>
              <a:rPr lang="en-US" dirty="0">
                <a:solidFill>
                  <a:schemeClr val="bg2"/>
                </a:solidFill>
                <a:latin typeface="+mj-lt"/>
              </a:rPr>
              <a:t>IPAWS Program</a:t>
            </a:r>
          </a:p>
          <a:p>
            <a:r>
              <a:rPr lang="en-US" dirty="0">
                <a:latin typeface="+mj-lt"/>
              </a:rPr>
              <a:t>How IPAWS Works</a:t>
            </a:r>
          </a:p>
          <a:p>
            <a:r>
              <a:rPr lang="en-US" dirty="0">
                <a:solidFill>
                  <a:schemeClr val="bg2"/>
                </a:solidFill>
                <a:latin typeface="+mj-lt"/>
              </a:rPr>
              <a:t>How to Get On-line</a:t>
            </a:r>
          </a:p>
          <a:p>
            <a:r>
              <a:rPr lang="en-US" dirty="0">
                <a:solidFill>
                  <a:schemeClr val="bg2"/>
                </a:solidFill>
                <a:latin typeface="+mj-lt"/>
              </a:rPr>
              <a:t>Best Practices, IPAWS Lab, Train and Test</a:t>
            </a:r>
          </a:p>
        </p:txBody>
      </p:sp>
      <p:sp>
        <p:nvSpPr>
          <p:cNvPr id="6" name="Slide Number Placeholder 5"/>
          <p:cNvSpPr>
            <a:spLocks noGrp="1"/>
          </p:cNvSpPr>
          <p:nvPr>
            <p:ph type="sldNum" idx="10"/>
          </p:nvPr>
        </p:nvSpPr>
        <p:spPr/>
        <p:txBody>
          <a:body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F28B10A-F996-4624-9FBE-126413C0CEBF}" type="slidenum">
              <a:rPr kumimoji="0" lang="en-GB" sz="1000" b="0" i="0" u="none" strike="noStrike" kern="1200" cap="none" spc="0" normalizeH="0" baseline="0" noProof="0" smtClean="0">
                <a:ln>
                  <a:noFill/>
                </a:ln>
                <a:solidFill>
                  <a:srgbClr val="000000"/>
                </a:solidFill>
                <a:effectLst/>
                <a:uLnTx/>
                <a:uFillTx/>
                <a:latin typeface="Times New Roman"/>
                <a:ea typeface="Arial Unicode MS"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endParaRPr kumimoji="0" lang="en-GB" sz="1000" b="0" i="0" u="none" strike="noStrike" kern="1200" cap="none" spc="0" normalizeH="0" baseline="0" noProof="0" dirty="0">
              <a:ln>
                <a:noFill/>
              </a:ln>
              <a:solidFill>
                <a:srgbClr val="000000"/>
              </a:solidFill>
              <a:effectLst/>
              <a:uLnTx/>
              <a:uFillTx/>
              <a:latin typeface="Times New Roman"/>
              <a:ea typeface="Arial Unicode MS" pitchFamily="34" charset="-128"/>
            </a:endParaRPr>
          </a:p>
        </p:txBody>
      </p:sp>
    </p:spTree>
    <p:extLst>
      <p:ext uri="{BB962C8B-B14F-4D97-AF65-F5344CB8AC3E}">
        <p14:creationId xmlns:p14="http://schemas.microsoft.com/office/powerpoint/2010/main" val="339658167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pezoid 2"/>
          <p:cNvSpPr/>
          <p:nvPr/>
        </p:nvSpPr>
        <p:spPr bwMode="auto">
          <a:xfrm rot="16200000">
            <a:off x="-1322426" y="2445500"/>
            <a:ext cx="3948200" cy="1219200"/>
          </a:xfrm>
          <a:prstGeom prst="trapezoid">
            <a:avLst>
              <a:gd name="adj" fmla="val 47311"/>
            </a:avLst>
          </a:prstGeom>
          <a:solidFill>
            <a:srgbClr val="FFFF0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Arial Unicode MS" pitchFamily="34" charset="-128"/>
            </a:endParaRPr>
          </a:p>
        </p:txBody>
      </p:sp>
      <p:sp>
        <p:nvSpPr>
          <p:cNvPr id="2" name="Title 1"/>
          <p:cNvSpPr>
            <a:spLocks noGrp="1"/>
          </p:cNvSpPr>
          <p:nvPr>
            <p:ph type="title"/>
          </p:nvPr>
        </p:nvSpPr>
        <p:spPr>
          <a:xfrm>
            <a:off x="225728" y="-152587"/>
            <a:ext cx="8786191" cy="1143000"/>
          </a:xfrm>
        </p:spPr>
        <p:txBody>
          <a:bodyPr/>
          <a:lstStyle/>
          <a:p>
            <a:r>
              <a:rPr lang="en-US" sz="2800" b="1" dirty="0">
                <a:solidFill>
                  <a:srgbClr val="246186"/>
                </a:solidFill>
                <a:latin typeface="Cambria" pitchFamily="18" charset="0"/>
              </a:rPr>
              <a:t>Common</a:t>
            </a:r>
            <a:r>
              <a:rPr lang="en-US" sz="2800" b="1" dirty="0">
                <a:latin typeface="Cambria" pitchFamily="18" charset="0"/>
              </a:rPr>
              <a:t> </a:t>
            </a:r>
            <a:r>
              <a:rPr lang="en-US" sz="2800" b="1" dirty="0">
                <a:solidFill>
                  <a:srgbClr val="246186"/>
                </a:solidFill>
                <a:latin typeface="Cambria" pitchFamily="18" charset="0"/>
              </a:rPr>
              <a:t>public notification/alert/warning methods</a:t>
            </a:r>
          </a:p>
        </p:txBody>
      </p:sp>
      <p:graphicFrame>
        <p:nvGraphicFramePr>
          <p:cNvPr id="8" name="Content Placeholder 7"/>
          <p:cNvGraphicFramePr>
            <a:graphicFrameLocks noGrp="1"/>
          </p:cNvGraphicFramePr>
          <p:nvPr>
            <p:ph sz="quarter" idx="4"/>
            <p:extLst/>
          </p:nvPr>
        </p:nvGraphicFramePr>
        <p:xfrm>
          <a:off x="1261274" y="704089"/>
          <a:ext cx="7718762" cy="5940551"/>
        </p:xfrm>
        <a:graphic>
          <a:graphicData uri="http://schemas.openxmlformats.org/drawingml/2006/table">
            <a:tbl>
              <a:tblPr firstRow="1" bandRow="1">
                <a:tableStyleId>{21E4AEA4-8DFA-4A89-87EB-49C32662AFE0}</a:tableStyleId>
              </a:tblPr>
              <a:tblGrid>
                <a:gridCol w="3280212">
                  <a:extLst>
                    <a:ext uri="{9D8B030D-6E8A-4147-A177-3AD203B41FA5}">
                      <a16:colId xmlns:a16="http://schemas.microsoft.com/office/drawing/2014/main" val="20000"/>
                    </a:ext>
                  </a:extLst>
                </a:gridCol>
                <a:gridCol w="4438550">
                  <a:extLst>
                    <a:ext uri="{9D8B030D-6E8A-4147-A177-3AD203B41FA5}">
                      <a16:colId xmlns:a16="http://schemas.microsoft.com/office/drawing/2014/main" val="20001"/>
                    </a:ext>
                  </a:extLst>
                </a:gridCol>
              </a:tblGrid>
              <a:tr h="304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mn-lt"/>
                          <a:ea typeface="+mn-ea"/>
                          <a:cs typeface="+mn-cs"/>
                        </a:rPr>
                        <a:t>   Method:</a:t>
                      </a:r>
                    </a:p>
                  </a:txBody>
                  <a:tcPr/>
                </a:tc>
                <a:tc>
                  <a:txBody>
                    <a:bodyPr/>
                    <a:lstStyle/>
                    <a:p>
                      <a:r>
                        <a:rPr lang="en-US" sz="1400" b="0" i="1" baseline="0" dirty="0"/>
                        <a:t>     Emergency Use Considerations:</a:t>
                      </a:r>
                    </a:p>
                  </a:txBody>
                  <a:tcPr/>
                </a:tc>
                <a:extLst>
                  <a:ext uri="{0D108BD9-81ED-4DB2-BD59-A6C34878D82A}">
                    <a16:rowId xmlns:a16="http://schemas.microsoft.com/office/drawing/2014/main" val="10000"/>
                  </a:ext>
                </a:extLst>
              </a:tr>
              <a:tr h="1163378">
                <a:tc>
                  <a:txBody>
                    <a:bodyPr/>
                    <a:lstStyle/>
                    <a:p>
                      <a:r>
                        <a:rPr lang="en-US" sz="1800" dirty="0"/>
                        <a:t>Social Media </a:t>
                      </a:r>
                    </a:p>
                    <a:p>
                      <a:r>
                        <a:rPr lang="en-US" sz="1600" dirty="0"/>
                        <a:t>     </a:t>
                      </a:r>
                      <a:r>
                        <a:rPr lang="en-US" sz="1400" dirty="0"/>
                        <a:t>(Facebook,</a:t>
                      </a:r>
                      <a:r>
                        <a:rPr lang="en-US" sz="1400" baseline="0" dirty="0"/>
                        <a:t> Twitter, Instagram, etc)</a:t>
                      </a:r>
                      <a:endParaRPr lang="en-US" sz="1400" dirty="0"/>
                    </a:p>
                    <a:p>
                      <a:endParaRPr lang="en-US" dirty="0"/>
                    </a:p>
                  </a:txBody>
                  <a:tcPr/>
                </a:tc>
                <a:tc>
                  <a:txBody>
                    <a:bodyPr/>
                    <a:lstStyle/>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1400" u="none" strike="noStrike" kern="0" cap="none" spc="0" normalizeH="0" baseline="0" noProof="0" dirty="0">
                          <a:ln>
                            <a:noFill/>
                          </a:ln>
                          <a:effectLst/>
                          <a:uLnTx/>
                          <a:uFillTx/>
                        </a:rPr>
                        <a:t>Are you being actively followed before an incident?</a:t>
                      </a:r>
                    </a:p>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1400" u="none" strike="noStrike" kern="0" cap="none" spc="0" normalizeH="0" baseline="0" noProof="0" dirty="0">
                          <a:ln>
                            <a:noFill/>
                          </a:ln>
                          <a:effectLst/>
                          <a:uLnTx/>
                          <a:uFillTx/>
                        </a:rPr>
                        <a:t>who’s following you?</a:t>
                      </a:r>
                    </a:p>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1400" u="none" strike="noStrike" kern="0" cap="none" spc="0" normalizeH="0" baseline="0" noProof="0" dirty="0">
                          <a:ln>
                            <a:noFill/>
                          </a:ln>
                          <a:effectLst/>
                          <a:uLnTx/>
                          <a:uFillTx/>
                        </a:rPr>
                        <a:t>how often do you post, how frequently are posts re-tweeted, liked, commented on?</a:t>
                      </a:r>
                      <a:endParaRPr lang="en-US" sz="1400" dirty="0"/>
                    </a:p>
                  </a:txBody>
                  <a:tcPr/>
                </a:tc>
                <a:extLst>
                  <a:ext uri="{0D108BD9-81ED-4DB2-BD59-A6C34878D82A}">
                    <a16:rowId xmlns:a16="http://schemas.microsoft.com/office/drawing/2014/main" val="10001"/>
                  </a:ext>
                </a:extLst>
              </a:tr>
              <a:tr h="365459">
                <a:tc>
                  <a:txBody>
                    <a:bodyPr/>
                    <a:lstStyle/>
                    <a:p>
                      <a:r>
                        <a:rPr lang="en-US" sz="1800" dirty="0"/>
                        <a:t>Text Message and Email</a:t>
                      </a:r>
                    </a:p>
                  </a:txBody>
                  <a:tcPr/>
                </a:tc>
                <a:tc>
                  <a:txBody>
                    <a:bodyPr/>
                    <a:lstStyle/>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1400" u="none" strike="noStrike" kern="0" cap="none" spc="0" normalizeH="0" baseline="0" noProof="0" dirty="0">
                          <a:ln>
                            <a:noFill/>
                          </a:ln>
                          <a:effectLst/>
                          <a:uLnTx/>
                          <a:uFillTx/>
                        </a:rPr>
                        <a:t>how current is your data base?</a:t>
                      </a:r>
                    </a:p>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1400" u="none" strike="noStrike" kern="0" cap="none" spc="0" normalizeH="0" baseline="0" noProof="0" dirty="0">
                          <a:ln>
                            <a:noFill/>
                          </a:ln>
                          <a:effectLst/>
                          <a:uLnTx/>
                          <a:uFillTx/>
                        </a:rPr>
                        <a:t>Message delivery can be delayed by network congestion  </a:t>
                      </a:r>
                      <a:endParaRPr kumimoji="0" lang="en-US" sz="1400" b="0" i="0" u="none" strike="noStrike" kern="0" cap="none" spc="0" normalizeH="0" baseline="0" noProof="0" dirty="0">
                        <a:ln>
                          <a:noFill/>
                        </a:ln>
                        <a:solidFill>
                          <a:srgbClr val="000000"/>
                        </a:solidFill>
                        <a:effectLst/>
                        <a:uLnTx/>
                        <a:uFillTx/>
                        <a:latin typeface="+mn-lt"/>
                      </a:endParaRPr>
                    </a:p>
                  </a:txBody>
                  <a:tcPr/>
                </a:tc>
                <a:extLst>
                  <a:ext uri="{0D108BD9-81ED-4DB2-BD59-A6C34878D82A}">
                    <a16:rowId xmlns:a16="http://schemas.microsoft.com/office/drawing/2014/main" val="10002"/>
                  </a:ext>
                </a:extLst>
              </a:tr>
              <a:tr h="664464">
                <a:tc>
                  <a:txBody>
                    <a:bodyPr/>
                    <a:lstStyle/>
                    <a:p>
                      <a:r>
                        <a:rPr lang="en-US" sz="1800" dirty="0"/>
                        <a:t>Telephone</a:t>
                      </a:r>
                    </a:p>
                  </a:txBody>
                  <a:tcPr/>
                </a:tc>
                <a:tc>
                  <a:txBody>
                    <a:bodyPr/>
                    <a:lstStyle/>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1400" u="none" strike="noStrike" kern="0" cap="none" spc="0" normalizeH="0" baseline="0" noProof="0" dirty="0">
                          <a:ln>
                            <a:noFill/>
                          </a:ln>
                          <a:effectLst/>
                          <a:uLnTx/>
                          <a:uFillTx/>
                        </a:rPr>
                        <a:t>how current is your data base?</a:t>
                      </a:r>
                    </a:p>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1400" u="none" strike="noStrike" kern="0" cap="none" spc="0" normalizeH="0" baseline="0" noProof="0" dirty="0">
                          <a:ln>
                            <a:noFill/>
                          </a:ln>
                          <a:effectLst/>
                          <a:uLnTx/>
                          <a:uFillTx/>
                        </a:rPr>
                        <a:t>what % of calls are answered by a person?</a:t>
                      </a:r>
                    </a:p>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1400" u="none" strike="noStrike" kern="0" cap="none" spc="0" normalizeH="0" baseline="0" noProof="0" dirty="0">
                          <a:ln>
                            <a:noFill/>
                          </a:ln>
                          <a:effectLst/>
                          <a:uLnTx/>
                          <a:uFillTx/>
                        </a:rPr>
                        <a:t>Message delivery can be delayed by network congestion  </a:t>
                      </a:r>
                      <a:endParaRPr kumimoji="0" lang="en-US" sz="1400" b="0" i="0" u="none" strike="noStrike" kern="0" cap="none" spc="0" normalizeH="0" baseline="0" noProof="0" dirty="0">
                        <a:ln>
                          <a:noFill/>
                        </a:ln>
                        <a:solidFill>
                          <a:srgbClr val="000000"/>
                        </a:solidFill>
                        <a:effectLst/>
                        <a:uLnTx/>
                        <a:uFillTx/>
                        <a:latin typeface="+mn-lt"/>
                      </a:endParaRPr>
                    </a:p>
                  </a:txBody>
                  <a:tcPr/>
                </a:tc>
                <a:extLst>
                  <a:ext uri="{0D108BD9-81ED-4DB2-BD59-A6C34878D82A}">
                    <a16:rowId xmlns:a16="http://schemas.microsoft.com/office/drawing/2014/main" val="10003"/>
                  </a:ext>
                </a:extLst>
              </a:tr>
              <a:tr h="591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Agency Website</a:t>
                      </a:r>
                      <a:endParaRPr lang="en-US" sz="1800" dirty="0">
                        <a:solidFill>
                          <a:srgbClr val="000000"/>
                        </a:solidFill>
                        <a:ea typeface="Calibri" pitchFamily="34" charset="0"/>
                      </a:endParaRPr>
                    </a:p>
                  </a:txBody>
                  <a:tcPr/>
                </a:tc>
                <a:tc>
                  <a:txBody>
                    <a:bodyPr/>
                    <a:lstStyle/>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1400" u="none" strike="noStrike" kern="0" cap="none" spc="0" normalizeH="0" baseline="0" noProof="0" dirty="0">
                          <a:ln>
                            <a:noFill/>
                          </a:ln>
                          <a:effectLst/>
                          <a:uLnTx/>
                          <a:uFillTx/>
                        </a:rPr>
                        <a:t>what’s your typical daily page traffic pre-incident?</a:t>
                      </a:r>
                    </a:p>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1400" u="none" strike="noStrike" kern="0" cap="none" spc="0" normalizeH="0" baseline="0" noProof="0" dirty="0">
                          <a:ln>
                            <a:noFill/>
                          </a:ln>
                          <a:effectLst/>
                          <a:uLnTx/>
                          <a:uFillTx/>
                        </a:rPr>
                        <a:t>are hits from local people?</a:t>
                      </a:r>
                      <a:endParaRPr kumimoji="0" lang="en-US" sz="1400" b="0" i="0" u="none" strike="noStrike" kern="0" cap="none" spc="0" normalizeH="0" baseline="0" noProof="0" dirty="0">
                        <a:ln>
                          <a:noFill/>
                        </a:ln>
                        <a:solidFill>
                          <a:srgbClr val="000000"/>
                        </a:solidFill>
                        <a:effectLst/>
                        <a:uLnTx/>
                        <a:uFillTx/>
                        <a:latin typeface="+mn-lt"/>
                        <a:ea typeface="Calibri" pitchFamily="34" charset="0"/>
                      </a:endParaRPr>
                    </a:p>
                  </a:txBody>
                  <a:tcPr/>
                </a:tc>
                <a:extLst>
                  <a:ext uri="{0D108BD9-81ED-4DB2-BD59-A6C34878D82A}">
                    <a16:rowId xmlns:a16="http://schemas.microsoft.com/office/drawing/2014/main" val="10004"/>
                  </a:ext>
                </a:extLst>
              </a:tr>
              <a:tr h="381000">
                <a:tc>
                  <a:txBody>
                    <a:bodyPr/>
                    <a:lstStyle/>
                    <a:p>
                      <a:r>
                        <a:rPr lang="en-US" dirty="0"/>
                        <a:t>Local Media Coverage</a:t>
                      </a:r>
                    </a:p>
                  </a:txBody>
                  <a:tcPr/>
                </a:tc>
                <a:tc>
                  <a:txBody>
                    <a:bodyPr/>
                    <a:lstStyle/>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mn-lt"/>
                          <a:ea typeface="Calibri" pitchFamily="34" charset="0"/>
                        </a:rPr>
                        <a:t>Are people tuned in before the emergency?</a:t>
                      </a:r>
                    </a:p>
                  </a:txBody>
                  <a:tcPr/>
                </a:tc>
                <a:extLst>
                  <a:ext uri="{0D108BD9-81ED-4DB2-BD59-A6C34878D82A}">
                    <a16:rowId xmlns:a16="http://schemas.microsoft.com/office/drawing/2014/main" val="10005"/>
                  </a:ext>
                </a:extLst>
              </a:tr>
              <a:tr h="365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Door-to-Door</a:t>
                      </a:r>
                      <a:endParaRPr lang="en-US" sz="1800" dirty="0">
                        <a:solidFill>
                          <a:srgbClr val="000000"/>
                        </a:solidFill>
                        <a:ea typeface="Calibri" pitchFamily="34" charset="0"/>
                      </a:endParaRPr>
                    </a:p>
                  </a:txBody>
                  <a:tcPr/>
                </a:tc>
                <a:tc>
                  <a:txBody>
                    <a:bodyPr/>
                    <a:lstStyle/>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mn-lt"/>
                          <a:ea typeface="Calibri" pitchFamily="34" charset="0"/>
                        </a:rPr>
                        <a:t>Time and personnel intensive</a:t>
                      </a:r>
                    </a:p>
                  </a:txBody>
                  <a:tcPr/>
                </a:tc>
                <a:extLst>
                  <a:ext uri="{0D108BD9-81ED-4DB2-BD59-A6C34878D82A}">
                    <a16:rowId xmlns:a16="http://schemas.microsoft.com/office/drawing/2014/main" val="10006"/>
                  </a:ext>
                </a:extLst>
              </a:tr>
              <a:tr h="365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Sirens, mobile loud</a:t>
                      </a:r>
                      <a:r>
                        <a:rPr lang="en-US" sz="1800" baseline="0" dirty="0"/>
                        <a:t> </a:t>
                      </a:r>
                      <a:r>
                        <a:rPr lang="en-US" sz="1800" dirty="0"/>
                        <a:t>speakers</a:t>
                      </a:r>
                      <a:endParaRPr lang="en-US" sz="1800" dirty="0">
                        <a:solidFill>
                          <a:srgbClr val="000000"/>
                        </a:solidFill>
                        <a:ea typeface="Calibri" pitchFamily="34" charset="0"/>
                      </a:endParaRPr>
                    </a:p>
                  </a:txBody>
                  <a:tcPr>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mn-lt"/>
                          <a:ea typeface="Calibri" pitchFamily="34" charset="0"/>
                        </a:rPr>
                        <a:t>Do people know what the siren means?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65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Wireless Emergency Alerts</a:t>
                      </a:r>
                      <a:endParaRPr lang="en-US" sz="1800" dirty="0">
                        <a:solidFill>
                          <a:srgbClr val="000000"/>
                        </a:solidFill>
                        <a:ea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mn-lt"/>
                          <a:ea typeface="Calibri" pitchFamily="34" charset="0"/>
                        </a:rPr>
                        <a:t>Text broadcast to any cell phone in the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460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a typeface="Calibri" pitchFamily="34" charset="0"/>
                        </a:rPr>
                        <a:t>Emergency Alert</a:t>
                      </a:r>
                      <a:r>
                        <a:rPr lang="en-US" sz="1800" baseline="0" dirty="0">
                          <a:solidFill>
                            <a:srgbClr val="000000"/>
                          </a:solidFill>
                          <a:ea typeface="Calibri" pitchFamily="34" charset="0"/>
                        </a:rPr>
                        <a:t> System</a:t>
                      </a:r>
                      <a:endParaRPr lang="en-US" sz="1800" dirty="0">
                        <a:solidFill>
                          <a:srgbClr val="000000"/>
                        </a:solidFill>
                        <a:ea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mn-lt"/>
                          <a:ea typeface="Calibri" pitchFamily="34" charset="0"/>
                        </a:rPr>
                        <a:t>interrupts local TV/Radio, but only reaches active listeners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bl>
          </a:graphicData>
        </a:graphic>
      </p:graphicFrame>
      <p:sp>
        <p:nvSpPr>
          <p:cNvPr id="12" name="Slide Number Placeholder 6"/>
          <p:cNvSpPr>
            <a:spLocks noGrp="1"/>
          </p:cNvSpPr>
          <p:nvPr>
            <p:ph type="sldNum" sz="quarter" idx="12"/>
          </p:nvPr>
        </p:nvSpPr>
        <p:spPr>
          <a:xfrm>
            <a:off x="7086600" y="6633183"/>
            <a:ext cx="2133600" cy="224817"/>
          </a:xfrm>
        </p:spPr>
        <p:txBody>
          <a:bodyPr/>
          <a:lstStyle/>
          <a:p>
            <a:pPr marL="0" marR="0" lvl="0" indent="0" algn="r" defTabSz="457200" rtl="0" eaLnBrk="1" fontAlgn="base" latinLnBrk="0" hangingPunct="1">
              <a:lnSpc>
                <a:spcPct val="93000"/>
              </a:lnSpc>
              <a:spcBef>
                <a:spcPct val="0"/>
              </a:spcBef>
              <a:spcAft>
                <a:spcPct val="0"/>
              </a:spcAft>
              <a:buClr>
                <a:srgbClr val="000000"/>
              </a:buClr>
              <a:buSzPct val="100000"/>
              <a:buFont typeface="Arial" charset="0"/>
              <a:buNone/>
              <a:tabLst/>
              <a:defRPr/>
            </a:pPr>
            <a:fld id="{F35E74F9-493D-4DE8-B4B4-699A47B5F08D}" type="slidenum">
              <a:rPr kumimoji="0" lang="en-GB" sz="1100" b="0" i="0" u="none" strike="noStrike" kern="1200" cap="none" spc="0" normalizeH="0" baseline="0" noProof="0" smtClean="0">
                <a:ln>
                  <a:noFill/>
                </a:ln>
                <a:solidFill>
                  <a:srgbClr val="000000"/>
                </a:solidFill>
                <a:effectLst/>
                <a:uLnTx/>
                <a:uFillTx/>
                <a:latin typeface="Arial" charset="0"/>
                <a:ea typeface="Arial Unicode MS" pitchFamily="34" charset="-128"/>
              </a:rPr>
              <a:pPr marL="0" marR="0" lvl="0" indent="0" algn="r" defTabSz="457200" rtl="0" eaLnBrk="1" fontAlgn="base" latinLnBrk="0" hangingPunct="1">
                <a:lnSpc>
                  <a:spcPct val="93000"/>
                </a:lnSpc>
                <a:spcBef>
                  <a:spcPct val="0"/>
                </a:spcBef>
                <a:spcAft>
                  <a:spcPct val="0"/>
                </a:spcAft>
                <a:buClr>
                  <a:srgbClr val="000000"/>
                </a:buClr>
                <a:buSzPct val="100000"/>
                <a:buFont typeface="Arial" charset="0"/>
                <a:buNone/>
                <a:tabLst/>
                <a:defRPr/>
              </a:pPr>
              <a:t>31</a:t>
            </a:fld>
            <a:endParaRPr kumimoji="0" lang="en-GB" sz="1100" b="0" i="0" u="none" strike="noStrike" kern="1200" cap="none" spc="0" normalizeH="0" baseline="0" noProof="0" dirty="0">
              <a:ln>
                <a:noFill/>
              </a:ln>
              <a:solidFill>
                <a:srgbClr val="000000"/>
              </a:solidFill>
              <a:effectLst/>
              <a:uLnTx/>
              <a:uFillTx/>
              <a:latin typeface="Arial" charset="0"/>
              <a:ea typeface="Arial Unicode MS" pitchFamily="34" charset="-128"/>
            </a:endParaRPr>
          </a:p>
        </p:txBody>
      </p:sp>
      <p:sp>
        <p:nvSpPr>
          <p:cNvPr id="4" name="TextBox 3"/>
          <p:cNvSpPr txBox="1"/>
          <p:nvPr/>
        </p:nvSpPr>
        <p:spPr>
          <a:xfrm>
            <a:off x="-59707" y="5848478"/>
            <a:ext cx="1409699"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Arial Unicode MS" pitchFamily="34" charset="-128"/>
              </a:rPr>
              <a:t>IPAWS location based alerts</a:t>
            </a:r>
          </a:p>
        </p:txBody>
      </p:sp>
      <p:sp>
        <p:nvSpPr>
          <p:cNvPr id="6" name="TextBox 5"/>
          <p:cNvSpPr txBox="1"/>
          <p:nvPr/>
        </p:nvSpPr>
        <p:spPr>
          <a:xfrm>
            <a:off x="-38099" y="1600200"/>
            <a:ext cx="1409699" cy="243143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17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Arial Unicode MS" pitchFamily="34" charset="-128"/>
              </a:rPr>
              <a:t>People must be  actively seeking info 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Arial Unicode MS" pitchFamily="34" charset="-128"/>
              </a:rPr>
              <a:t>pre- register for  push </a:t>
            </a:r>
            <a:r>
              <a:rPr kumimoji="0" lang="en-US"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Arial Unicode MS" pitchFamily="34" charset="-128"/>
              </a:rPr>
              <a:t>notifications</a:t>
            </a:r>
          </a:p>
        </p:txBody>
      </p:sp>
    </p:spTree>
    <p:extLst>
      <p:ext uri="{BB962C8B-B14F-4D97-AF65-F5344CB8AC3E}">
        <p14:creationId xmlns:p14="http://schemas.microsoft.com/office/powerpoint/2010/main" val="715439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C366FA1-2C95-494D-BC80-9A3CA9C03533}" type="slidenum">
              <a:rPr kumimoji="0" lang="en-US" sz="1000" b="0" i="0" u="none" strike="noStrike" kern="1200" cap="none" spc="0" normalizeH="0" baseline="0" noProof="0">
                <a:ln>
                  <a:noFill/>
                </a:ln>
                <a:solidFill>
                  <a:srgbClr val="000000"/>
                </a:solidFill>
                <a:effectLst/>
                <a:uLnTx/>
                <a:uFillTx/>
                <a:latin typeface="Times New Roman"/>
                <a:ea typeface="Arial Unicode MS"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32</a:t>
            </a:fld>
            <a:endParaRPr kumimoji="0" lang="en-US" sz="1000" b="0" i="0" u="none" strike="noStrike" kern="1200" cap="none" spc="0" normalizeH="0" baseline="0" noProof="0" dirty="0">
              <a:ln>
                <a:noFill/>
              </a:ln>
              <a:solidFill>
                <a:srgbClr val="000000"/>
              </a:solidFill>
              <a:effectLst/>
              <a:uLnTx/>
              <a:uFillTx/>
              <a:latin typeface="Times New Roman"/>
              <a:ea typeface="Arial Unicode MS" pitchFamily="34" charset="-128"/>
            </a:endParaRPr>
          </a:p>
        </p:txBody>
      </p:sp>
      <p:sp>
        <p:nvSpPr>
          <p:cNvPr id="728067" name="Rectangle 3"/>
          <p:cNvSpPr>
            <a:spLocks noGrp="1" noChangeArrowheads="1"/>
          </p:cNvSpPr>
          <p:nvPr>
            <p:ph type="title"/>
          </p:nvPr>
        </p:nvSpPr>
        <p:spPr>
          <a:xfrm>
            <a:off x="381000" y="228600"/>
            <a:ext cx="8456613" cy="760413"/>
          </a:xfrm>
          <a:noFill/>
          <a:ln w="9525">
            <a:noFill/>
            <a:round/>
            <a:headEnd/>
            <a:tailEnd/>
          </a:ln>
          <a:effectLst/>
        </p:spPr>
        <p:txBody>
          <a:bodyPr vert="horz" wrap="square" lIns="90000" tIns="46800" rIns="90000" bIns="46800" numCol="1" anchor="ctr" anchorCtr="0" compatLnSpc="1">
            <a:prstTxWarp prst="textNoShape">
              <a:avLst/>
            </a:prstTxWarp>
          </a:bodyPr>
          <a:lstStyle/>
          <a:p>
            <a:r>
              <a:rPr lang="en-US" dirty="0">
                <a:latin typeface="Cambria" pitchFamily="18" charset="0"/>
              </a:rPr>
              <a:t>IPAWS Architecture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939" y="966890"/>
            <a:ext cx="8070734" cy="4538464"/>
          </a:xfrm>
          <a:prstGeom prst="rect">
            <a:avLst/>
          </a:prstGeom>
        </p:spPr>
      </p:pic>
      <p:sp>
        <p:nvSpPr>
          <p:cNvPr id="6" name="Rectangle 5"/>
          <p:cNvSpPr/>
          <p:nvPr/>
        </p:nvSpPr>
        <p:spPr>
          <a:xfrm>
            <a:off x="2598178" y="5470941"/>
            <a:ext cx="4022255"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charset="0"/>
                <a:ea typeface="Arial Unicode MS" pitchFamily="34" charset="-128"/>
              </a:rPr>
              <a:t>* IPAWS – NOAA connections for NWEM and EAS are offline</a:t>
            </a:r>
          </a:p>
        </p:txBody>
      </p:sp>
      <p:sp>
        <p:nvSpPr>
          <p:cNvPr id="7" name="TextBox 6"/>
          <p:cNvSpPr txBox="1"/>
          <p:nvPr/>
        </p:nvSpPr>
        <p:spPr>
          <a:xfrm>
            <a:off x="4661358" y="3383038"/>
            <a:ext cx="274434" cy="349968"/>
          </a:xfrm>
          <a:prstGeom prst="rect">
            <a:avLst/>
          </a:prstGeom>
          <a:noFill/>
        </p:spPr>
        <p:txBody>
          <a:bodyPr wrap="none" rtlCol="0">
            <a:spAutoFit/>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1800" b="0" i="0" u="none" strike="noStrike" kern="1200" cap="none" spc="0" normalizeH="0" baseline="0" noProof="0" dirty="0">
                <a:ln>
                  <a:noFill/>
                </a:ln>
                <a:solidFill>
                  <a:prstClr val="black"/>
                </a:solidFill>
                <a:effectLst/>
                <a:uLnTx/>
                <a:uFillTx/>
                <a:latin typeface="Arial" charset="0"/>
                <a:ea typeface="Arial Unicode MS" pitchFamily="34" charset="-128"/>
              </a:rPr>
              <a:t>*</a:t>
            </a:r>
          </a:p>
        </p:txBody>
      </p:sp>
    </p:spTree>
    <p:extLst>
      <p:ext uri="{BB962C8B-B14F-4D97-AF65-F5344CB8AC3E}">
        <p14:creationId xmlns:p14="http://schemas.microsoft.com/office/powerpoint/2010/main" val="2048056163"/>
      </p:ext>
    </p:extLst>
  </p:cSld>
  <p:clrMapOvr>
    <a:masterClrMapping/>
  </p:clrMapOvr>
  <p:transition spd="med"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2396" y="1923313"/>
            <a:ext cx="2163661" cy="519542"/>
          </a:xfrm>
          <a:prstGeom prst="rect">
            <a:avLst/>
          </a:prstGeom>
        </p:spPr>
      </p:pic>
      <p:grpSp>
        <p:nvGrpSpPr>
          <p:cNvPr id="32" name="Group 31"/>
          <p:cNvGrpSpPr/>
          <p:nvPr/>
        </p:nvGrpSpPr>
        <p:grpSpPr>
          <a:xfrm>
            <a:off x="5841085" y="2414185"/>
            <a:ext cx="2454453" cy="916389"/>
            <a:chOff x="405911" y="4414179"/>
            <a:chExt cx="2454453" cy="916389"/>
          </a:xfrm>
        </p:grpSpPr>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911" y="4424665"/>
              <a:ext cx="2454453" cy="905903"/>
            </a:xfrm>
            <a:prstGeom prst="rect">
              <a:avLst/>
            </a:prstGeom>
          </p:spPr>
        </p:pic>
        <p:sp>
          <p:nvSpPr>
            <p:cNvPr id="30" name="Rectangle 29"/>
            <p:cNvSpPr/>
            <p:nvPr/>
          </p:nvSpPr>
          <p:spPr bwMode="auto">
            <a:xfrm>
              <a:off x="482885" y="4414179"/>
              <a:ext cx="1777430" cy="26056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Arial Unicode MS" pitchFamily="34" charset="-128"/>
              </a:endParaRPr>
            </a:p>
          </p:txBody>
        </p:sp>
      </p:grpSp>
      <p:sp>
        <p:nvSpPr>
          <p:cNvPr id="3" name="Slide Number Placeholder 2"/>
          <p:cNvSpPr>
            <a:spLocks noGrp="1"/>
          </p:cNvSpPr>
          <p:nvPr>
            <p:ph type="sldNum" sz="quarter" idx="7"/>
          </p:nvPr>
        </p:nvSpPr>
        <p:spPr>
          <a:xfrm>
            <a:off x="8221482" y="6523147"/>
            <a:ext cx="848451" cy="310401"/>
          </a:xfrm>
        </p:spPr>
        <p:txBody>
          <a:bodyPr/>
          <a:lstStyle/>
          <a:p>
            <a:pPr marL="11397" marR="0" lvl="0" indent="0" algn="r" defTabSz="457200" rtl="0" eaLnBrk="1" fontAlgn="base" latinLnBrk="0" hangingPunct="1">
              <a:lnSpc>
                <a:spcPct val="100000"/>
              </a:lnSpc>
              <a:spcBef>
                <a:spcPct val="0"/>
              </a:spcBef>
              <a:spcAft>
                <a:spcPct val="0"/>
              </a:spcAft>
              <a:buClr>
                <a:srgbClr val="000000"/>
              </a:buClr>
              <a:buSzPct val="100000"/>
              <a:buFont typeface="Arial" charset="0"/>
              <a:buNone/>
              <a:tabLst/>
              <a:defRPr/>
            </a:pPr>
            <a:fld id="{81D60167-4931-47E6-BA6A-407CBD079E47}" type="slidenum">
              <a:rPr kumimoji="0" lang="en-US" sz="1600" b="0" i="0" u="none" strike="noStrike" kern="1200" cap="none" spc="0" normalizeH="0" baseline="0" noProof="0" smtClean="0">
                <a:ln>
                  <a:noFill/>
                </a:ln>
                <a:solidFill>
                  <a:srgbClr val="000000"/>
                </a:solidFill>
                <a:effectLst/>
                <a:uLnTx/>
                <a:uFillTx/>
                <a:latin typeface="Arial"/>
                <a:ea typeface="Arial Unicode MS" pitchFamily="34" charset="-128"/>
                <a:cs typeface="Arial"/>
              </a:rPr>
              <a:pPr marL="11397" marR="0" lvl="0" indent="0" algn="r" defTabSz="457200" rtl="0" eaLnBrk="1" fontAlgn="base" latinLnBrk="0" hangingPunct="1">
                <a:lnSpc>
                  <a:spcPct val="100000"/>
                </a:lnSpc>
                <a:spcBef>
                  <a:spcPct val="0"/>
                </a:spcBef>
                <a:spcAft>
                  <a:spcPct val="0"/>
                </a:spcAft>
                <a:buClr>
                  <a:srgbClr val="000000"/>
                </a:buClr>
                <a:buSzPct val="100000"/>
                <a:buFont typeface="Arial" charset="0"/>
                <a:buNone/>
                <a:tabLst/>
                <a:defRPr/>
              </a:pPr>
              <a:t>33</a:t>
            </a:fld>
            <a:endParaRPr kumimoji="0" lang="en-US" sz="1600" b="0" i="0" u="none" strike="noStrike" kern="1200" cap="none" spc="0" normalizeH="0" baseline="0" noProof="0" dirty="0">
              <a:ln>
                <a:noFill/>
              </a:ln>
              <a:solidFill>
                <a:srgbClr val="000000"/>
              </a:solidFill>
              <a:effectLst/>
              <a:uLnTx/>
              <a:uFillTx/>
              <a:latin typeface="Arial"/>
              <a:ea typeface="Arial Unicode MS" pitchFamily="34" charset="-128"/>
              <a:cs typeface="Arial"/>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99877" y="2340421"/>
            <a:ext cx="2050302" cy="756259"/>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7254" y="1890918"/>
            <a:ext cx="2163661" cy="429298"/>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a:ext>
            </a:extLst>
          </a:blip>
          <a:srcRect r="68282"/>
          <a:stretch/>
        </p:blipFill>
        <p:spPr>
          <a:xfrm>
            <a:off x="447734" y="4765696"/>
            <a:ext cx="2265835" cy="762000"/>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60561" y="4049943"/>
            <a:ext cx="1703505" cy="537949"/>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7895" y="3259503"/>
            <a:ext cx="2163661" cy="848494"/>
          </a:xfrm>
          <a:prstGeom prst="rect">
            <a:avLst/>
          </a:prstGeom>
        </p:spPr>
      </p:pic>
      <p:grpSp>
        <p:nvGrpSpPr>
          <p:cNvPr id="27" name="Group 26"/>
          <p:cNvGrpSpPr/>
          <p:nvPr/>
        </p:nvGrpSpPr>
        <p:grpSpPr>
          <a:xfrm>
            <a:off x="6557376" y="1891985"/>
            <a:ext cx="2569323" cy="641074"/>
            <a:chOff x="2989180" y="4896823"/>
            <a:chExt cx="2569323" cy="641074"/>
          </a:xfrm>
        </p:grpSpPr>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89180" y="4896823"/>
              <a:ext cx="1709531" cy="641074"/>
            </a:xfrm>
            <a:prstGeom prst="rect">
              <a:avLst/>
            </a:prstGeom>
            <a:solidFill>
              <a:schemeClr val="accent4">
                <a:lumMod val="50000"/>
                <a:lumOff val="50000"/>
              </a:schemeClr>
            </a:solidFill>
          </p:spPr>
        </p:pic>
        <p:pic>
          <p:nvPicPr>
            <p:cNvPr id="12" name="Picture 11"/>
            <p:cNvPicPr>
              <a:picLocks noChangeAspect="1"/>
            </p:cNvPicPr>
            <p:nvPr/>
          </p:nvPicPr>
          <p:blipFill rotWithShape="1">
            <a:blip r:embed="rId11" cstate="email">
              <a:extLst>
                <a:ext uri="{28A0092B-C50C-407E-A947-70E740481C1C}">
                  <a14:useLocalDpi xmlns:a14="http://schemas.microsoft.com/office/drawing/2010/main"/>
                </a:ext>
              </a:extLst>
            </a:blip>
            <a:srcRect l="67955" t="22174" r="3196" b="31913"/>
            <a:stretch/>
          </p:blipFill>
          <p:spPr>
            <a:xfrm>
              <a:off x="4624224" y="4997413"/>
              <a:ext cx="934279" cy="327991"/>
            </a:xfrm>
            <a:prstGeom prst="rect">
              <a:avLst/>
            </a:prstGeom>
          </p:spPr>
        </p:pic>
      </p:grpSp>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10946" y="2340421"/>
            <a:ext cx="1296505" cy="1296505"/>
          </a:xfrm>
          <a:prstGeom prst="rect">
            <a:avLst/>
          </a:prstGeom>
        </p:spPr>
      </p:pic>
      <p:grpSp>
        <p:nvGrpSpPr>
          <p:cNvPr id="34" name="Group 33"/>
          <p:cNvGrpSpPr/>
          <p:nvPr/>
        </p:nvGrpSpPr>
        <p:grpSpPr>
          <a:xfrm>
            <a:off x="5310101" y="3370740"/>
            <a:ext cx="2451608" cy="561975"/>
            <a:chOff x="3944229" y="4004071"/>
            <a:chExt cx="2451608" cy="561975"/>
          </a:xfrm>
        </p:grpSpPr>
        <p:pic>
          <p:nvPicPr>
            <p:cNvPr id="6146" name="Picture 2" descr="NC4, Inc."/>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944229" y="4004071"/>
              <a:ext cx="1247775" cy="5619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058420" y="4057828"/>
              <a:ext cx="133741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Arial Unicode MS" pitchFamily="34" charset="-128"/>
                </a:rPr>
                <a:t>E Team® </a:t>
              </a:r>
              <a:endParaRPr kumimoji="0" lang="en-US" sz="2000" b="0" i="0" u="none" strike="noStrike" kern="1200" cap="none" spc="0" normalizeH="0" baseline="0" noProof="0" dirty="0">
                <a:ln>
                  <a:noFill/>
                </a:ln>
                <a:solidFill>
                  <a:srgbClr val="000000"/>
                </a:solidFill>
                <a:effectLst/>
                <a:uLnTx/>
                <a:uFillTx/>
                <a:latin typeface="Arial" charset="0"/>
                <a:ea typeface="Arial Unicode MS" pitchFamily="34" charset="-128"/>
              </a:endParaRPr>
            </a:p>
          </p:txBody>
        </p:sp>
      </p:grpSp>
      <p:pic>
        <p:nvPicPr>
          <p:cNvPr id="18" name="Picture 1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438557" y="4858192"/>
            <a:ext cx="2233820" cy="335073"/>
          </a:xfrm>
          <a:prstGeom prst="rect">
            <a:avLst/>
          </a:prstGeom>
          <a:solidFill>
            <a:schemeClr val="tx1"/>
          </a:solidFill>
        </p:spPr>
      </p:pic>
      <p:pic>
        <p:nvPicPr>
          <p:cNvPr id="19" name="Picture 1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315623" y="3691371"/>
            <a:ext cx="2540433" cy="557484"/>
          </a:xfrm>
          <a:prstGeom prst="rect">
            <a:avLst/>
          </a:prstGeom>
        </p:spPr>
      </p:pic>
      <p:pic>
        <p:nvPicPr>
          <p:cNvPr id="20" name="Picture 1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939960" y="5778719"/>
            <a:ext cx="1395987" cy="454153"/>
          </a:xfrm>
          <a:prstGeom prst="rect">
            <a:avLst/>
          </a:prstGeom>
          <a:solidFill>
            <a:schemeClr val="tx1"/>
          </a:solidFill>
        </p:spPr>
      </p:pic>
      <p:grpSp>
        <p:nvGrpSpPr>
          <p:cNvPr id="25" name="Group 24"/>
          <p:cNvGrpSpPr/>
          <p:nvPr/>
        </p:nvGrpSpPr>
        <p:grpSpPr>
          <a:xfrm>
            <a:off x="5889481" y="4779874"/>
            <a:ext cx="2160537" cy="829853"/>
            <a:chOff x="954318" y="4533935"/>
            <a:chExt cx="2160537" cy="829853"/>
          </a:xfrm>
        </p:grpSpPr>
        <p:pic>
          <p:nvPicPr>
            <p:cNvPr id="22" name="Picture 21"/>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954318" y="4533935"/>
              <a:ext cx="2160537" cy="305918"/>
            </a:xfrm>
            <a:prstGeom prst="rect">
              <a:avLst/>
            </a:prstGeom>
          </p:spPr>
        </p:pic>
        <p:sp>
          <p:nvSpPr>
            <p:cNvPr id="23" name="Rectangle 3"/>
            <p:cNvSpPr>
              <a:spLocks noChangeArrowheads="1"/>
            </p:cNvSpPr>
            <p:nvPr/>
          </p:nvSpPr>
          <p:spPr bwMode="auto">
            <a:xfrm>
              <a:off x="1518437" y="4711525"/>
              <a:ext cx="1388438" cy="64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15" tIns="126960" rIns="14283" bIns="19044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Arial Unicode MS" pitchFamily="34" charset="-128"/>
                </a:rPr>
                <a:t>  </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Arial Unicode MS" pitchFamily="34" charset="-128"/>
                </a:rPr>
                <a:t>S</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Arial Unicode MS" pitchFamily="34" charset="-128"/>
                </a:rPr>
                <a:t>wift911™</a:t>
              </a:r>
            </a:p>
          </p:txBody>
        </p:sp>
        <p:pic>
          <p:nvPicPr>
            <p:cNvPr id="6148" name="Picture 4" descr="https://www.swiftreach.com/portals/1/images/solutions/911icon.png"/>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1338568" y="4861908"/>
              <a:ext cx="342900" cy="34290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600742" y="5117567"/>
              <a:ext cx="995785"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Arial Unicode MS" pitchFamily="34" charset="-128"/>
                </a:rPr>
                <a:t>VESTA® Alert</a:t>
              </a:r>
            </a:p>
          </p:txBody>
        </p:sp>
      </p:grpSp>
      <p:pic>
        <p:nvPicPr>
          <p:cNvPr id="26" name="Picture 25"/>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447952" y="5402350"/>
            <a:ext cx="2082327" cy="434350"/>
          </a:xfrm>
          <a:prstGeom prst="rect">
            <a:avLst/>
          </a:prstGeom>
        </p:spPr>
      </p:pic>
      <p:grpSp>
        <p:nvGrpSpPr>
          <p:cNvPr id="29" name="Group 28"/>
          <p:cNvGrpSpPr/>
          <p:nvPr/>
        </p:nvGrpSpPr>
        <p:grpSpPr>
          <a:xfrm>
            <a:off x="1191584" y="3920675"/>
            <a:ext cx="2459926" cy="937517"/>
            <a:chOff x="3590298" y="3213114"/>
            <a:chExt cx="2459926" cy="937517"/>
          </a:xfrm>
        </p:grpSpPr>
        <p:sp>
          <p:nvSpPr>
            <p:cNvPr id="21" name="Rectangle 20"/>
            <p:cNvSpPr/>
            <p:nvPr/>
          </p:nvSpPr>
          <p:spPr>
            <a:xfrm>
              <a:off x="4137344" y="3734466"/>
              <a:ext cx="1912880"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Arial Unicode MS" pitchFamily="34" charset="-128"/>
                </a:rPr>
                <a:t>On-The-Go Alerting</a:t>
              </a:r>
            </a:p>
          </p:txBody>
        </p:sp>
        <p:pic>
          <p:nvPicPr>
            <p:cNvPr id="28" name="Picture 27"/>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590298" y="3213114"/>
              <a:ext cx="937517" cy="937517"/>
            </a:xfrm>
            <a:prstGeom prst="rect">
              <a:avLst/>
            </a:prstGeom>
          </p:spPr>
        </p:pic>
      </p:grpSp>
      <p:pic>
        <p:nvPicPr>
          <p:cNvPr id="33" name="Picture 32"/>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3002396" y="3147773"/>
            <a:ext cx="2000250" cy="419100"/>
          </a:xfrm>
          <a:prstGeom prst="rect">
            <a:avLst/>
          </a:prstGeom>
        </p:spPr>
      </p:pic>
      <p:pic>
        <p:nvPicPr>
          <p:cNvPr id="37" name="Picture 36"/>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25602" y="5965220"/>
            <a:ext cx="2712955" cy="676715"/>
          </a:xfrm>
          <a:prstGeom prst="rect">
            <a:avLst/>
          </a:prstGeom>
        </p:spPr>
      </p:pic>
      <p:pic>
        <p:nvPicPr>
          <p:cNvPr id="35" name="Picture 34"/>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4182302" y="5965220"/>
            <a:ext cx="2434329" cy="530124"/>
          </a:xfrm>
          <a:prstGeom prst="rect">
            <a:avLst/>
          </a:prstGeom>
          <a:solidFill>
            <a:schemeClr val="accent1">
              <a:lumMod val="25000"/>
            </a:schemeClr>
          </a:solidFill>
        </p:spPr>
      </p:pic>
      <p:sp>
        <p:nvSpPr>
          <p:cNvPr id="2" name="Title 1"/>
          <p:cNvSpPr>
            <a:spLocks noGrp="1"/>
          </p:cNvSpPr>
          <p:nvPr>
            <p:ph type="title"/>
          </p:nvPr>
        </p:nvSpPr>
        <p:spPr>
          <a:xfrm>
            <a:off x="318151" y="146692"/>
            <a:ext cx="8424255" cy="1143000"/>
          </a:xfrm>
          <a:noFill/>
          <a:ln w="9525">
            <a:noFill/>
            <a:miter lim="800000"/>
            <a:headEnd/>
            <a:tailEnd/>
          </a:ln>
        </p:spPr>
        <p:txBody>
          <a:bodyPr vert="horz" wrap="square" lIns="0" tIns="0" rIns="0" bIns="0" numCol="1" anchor="t" anchorCtr="0" compatLnSpc="1">
            <a:prstTxWarp prst="textNoShape">
              <a:avLst/>
            </a:prstTxWarp>
          </a:bodyPr>
          <a:lstStyle/>
          <a:p>
            <a:pPr eaLnBrk="0" hangingPunct="0">
              <a:lnSpc>
                <a:spcPct val="90000"/>
              </a:lnSpc>
            </a:pPr>
            <a:r>
              <a:rPr lang="en-US" sz="3600" b="0" dirty="0">
                <a:solidFill>
                  <a:srgbClr val="246186"/>
                </a:solidFill>
                <a:latin typeface="Cambria" panose="02040503050406030204" pitchFamily="18" charset="0"/>
                <a:cs typeface="+mj-cs"/>
              </a:rPr>
              <a:t>How does an Alerting Authority use  IPAWS?   …</a:t>
            </a:r>
            <a:r>
              <a:rPr lang="en-US" sz="3600" b="0" i="1" dirty="0">
                <a:solidFill>
                  <a:srgbClr val="246186"/>
                </a:solidFill>
                <a:latin typeface="Cambria" panose="02040503050406030204" pitchFamily="18" charset="0"/>
                <a:cs typeface="+mj-cs"/>
              </a:rPr>
              <a:t>via one of more than 40 vendors with IPAWS interoperability…</a:t>
            </a:r>
          </a:p>
        </p:txBody>
      </p:sp>
      <p:sp>
        <p:nvSpPr>
          <p:cNvPr id="36" name="TextBox 35"/>
          <p:cNvSpPr txBox="1"/>
          <p:nvPr/>
        </p:nvSpPr>
        <p:spPr>
          <a:xfrm>
            <a:off x="0" y="1542696"/>
            <a:ext cx="9666514"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sng" strike="noStrike" kern="1200" cap="none" spc="0" normalizeH="0" baseline="0" noProof="0" dirty="0">
                <a:ln>
                  <a:noFill/>
                </a:ln>
                <a:solidFill>
                  <a:srgbClr val="000000"/>
                </a:solidFill>
                <a:effectLst/>
                <a:uLnTx/>
                <a:uFillTx/>
                <a:latin typeface="Arial" charset="0"/>
                <a:ea typeface="Arial Unicode MS" pitchFamily="34" charset="-128"/>
              </a:rPr>
              <a:t>Sampling of Vendors:									</a:t>
            </a:r>
          </a:p>
        </p:txBody>
      </p:sp>
      <p:pic>
        <p:nvPicPr>
          <p:cNvPr id="17" name="Picture 16"/>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255982" y="3950612"/>
            <a:ext cx="1800065" cy="828030"/>
          </a:xfrm>
          <a:prstGeom prst="rect">
            <a:avLst/>
          </a:prstGeom>
        </p:spPr>
      </p:pic>
    </p:spTree>
    <p:extLst>
      <p:ext uri="{BB962C8B-B14F-4D97-AF65-F5344CB8AC3E}">
        <p14:creationId xmlns:p14="http://schemas.microsoft.com/office/powerpoint/2010/main" val="3017853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A140076-EF22-4FE7-8191-D9CA35ECD79C}" type="slidenum">
              <a:rPr kumimoji="0" lang="en-GB" sz="1000" b="0" i="0" u="none" strike="noStrike" kern="1200" cap="none" spc="0" normalizeH="0" baseline="0" noProof="0">
                <a:ln>
                  <a:noFill/>
                </a:ln>
                <a:solidFill>
                  <a:srgbClr val="000000"/>
                </a:solidFill>
                <a:effectLst/>
                <a:uLnTx/>
                <a:uFillTx/>
                <a:latin typeface="Times New Roman"/>
                <a:ea typeface="Arial Unicode MS"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34</a:t>
            </a:fld>
            <a:endParaRPr kumimoji="0" lang="en-GB" sz="1000" b="0" i="0" u="none" strike="noStrike" kern="1200" cap="none" spc="0" normalizeH="0" baseline="0" noProof="0" dirty="0">
              <a:ln>
                <a:noFill/>
              </a:ln>
              <a:solidFill>
                <a:srgbClr val="000000"/>
              </a:solidFill>
              <a:effectLst/>
              <a:uLnTx/>
              <a:uFillTx/>
              <a:latin typeface="Times New Roman"/>
              <a:ea typeface="Arial Unicode MS" pitchFamily="34" charset="-128"/>
            </a:endParaRPr>
          </a:p>
        </p:txBody>
      </p:sp>
      <p:sp>
        <p:nvSpPr>
          <p:cNvPr id="610306" name="Rectangle 2"/>
          <p:cNvSpPr>
            <a:spLocks noGrp="1" noChangeArrowheads="1"/>
          </p:cNvSpPr>
          <p:nvPr>
            <p:ph type="title"/>
          </p:nvPr>
        </p:nvSpPr>
        <p:spPr/>
        <p:txBody>
          <a:bodyPr/>
          <a:lstStyle/>
          <a:p>
            <a:r>
              <a:rPr lang="en-US" sz="3600" dirty="0">
                <a:latin typeface="Cambria" pitchFamily="18" charset="0"/>
              </a:rPr>
              <a:t>Alert Aggregation</a:t>
            </a:r>
          </a:p>
        </p:txBody>
      </p:sp>
      <p:sp>
        <p:nvSpPr>
          <p:cNvPr id="610307" name="Rectangle 3"/>
          <p:cNvSpPr>
            <a:spLocks noGrp="1" noChangeArrowheads="1"/>
          </p:cNvSpPr>
          <p:nvPr>
            <p:ph type="body" idx="1"/>
          </p:nvPr>
        </p:nvSpPr>
        <p:spPr>
          <a:xfrm>
            <a:off x="381000" y="1143000"/>
            <a:ext cx="8458200" cy="4114800"/>
          </a:xfrm>
        </p:spPr>
        <p:txBody>
          <a:bodyPr/>
          <a:lstStyle/>
          <a:p>
            <a:pPr marL="458788" indent="-227013">
              <a:buNone/>
            </a:pPr>
            <a:r>
              <a:rPr lang="en-US" sz="2400" dirty="0">
                <a:latin typeface="Cambria" pitchFamily="18" charset="0"/>
              </a:rPr>
              <a:t>What the Aggregator does:</a:t>
            </a:r>
          </a:p>
          <a:p>
            <a:pPr marL="688975" indent="-457200">
              <a:buFont typeface="+mj-lt"/>
              <a:buAutoNum type="arabicPeriod"/>
            </a:pPr>
            <a:r>
              <a:rPr lang="en-US" sz="2400" dirty="0">
                <a:latin typeface="Cambria" pitchFamily="18" charset="0"/>
              </a:rPr>
              <a:t>Authenticates sender</a:t>
            </a:r>
          </a:p>
          <a:p>
            <a:pPr marL="973138" lvl="1" indent="-341313">
              <a:buFont typeface="+mj-lt"/>
              <a:buAutoNum type="alphaUcPeriod"/>
            </a:pPr>
            <a:r>
              <a:rPr lang="en-US" sz="2000" dirty="0">
                <a:latin typeface="Cambria" pitchFamily="18" charset="0"/>
              </a:rPr>
              <a:t>Web Service Security</a:t>
            </a:r>
          </a:p>
          <a:p>
            <a:pPr marL="973138" lvl="1" indent="-341313">
              <a:buFont typeface="+mj-lt"/>
              <a:buAutoNum type="alphaUcPeriod"/>
            </a:pPr>
            <a:r>
              <a:rPr lang="en-US" sz="2000" dirty="0">
                <a:latin typeface="Cambria" pitchFamily="18" charset="0"/>
              </a:rPr>
              <a:t>Digital Signature</a:t>
            </a:r>
          </a:p>
          <a:p>
            <a:pPr marL="1033462" lvl="2" indent="0">
              <a:buNone/>
            </a:pPr>
            <a:r>
              <a:rPr lang="en-US" sz="1600" dirty="0">
                <a:latin typeface="Cambria" pitchFamily="18" charset="0"/>
              </a:rPr>
              <a:t> Ensures non-repudiation and message integrity</a:t>
            </a:r>
            <a:endParaRPr lang="en-US" sz="2000" dirty="0">
              <a:latin typeface="Cambria" pitchFamily="18" charset="0"/>
            </a:endParaRPr>
          </a:p>
          <a:p>
            <a:pPr marL="688975" indent="-457200">
              <a:buFont typeface="+mj-lt"/>
              <a:buAutoNum type="arabicPeriod"/>
            </a:pPr>
            <a:r>
              <a:rPr lang="en-US" sz="2400" dirty="0">
                <a:latin typeface="Cambria" pitchFamily="18" charset="0"/>
              </a:rPr>
              <a:t>Validates CAP message format</a:t>
            </a:r>
          </a:p>
          <a:p>
            <a:pPr marL="688975" indent="-457200">
              <a:buFont typeface="+mj-lt"/>
              <a:buAutoNum type="arabicPeriod"/>
            </a:pPr>
            <a:r>
              <a:rPr lang="en-US" sz="2400" dirty="0">
                <a:latin typeface="Cambria" pitchFamily="18" charset="0"/>
              </a:rPr>
              <a:t>Verifies message is compliant with 							senders’ permissions</a:t>
            </a:r>
          </a:p>
          <a:p>
            <a:pPr marL="973138" lvl="1" indent="-341313">
              <a:buFont typeface="+mj-lt"/>
              <a:buAutoNum type="alphaUcPeriod"/>
            </a:pPr>
            <a:r>
              <a:rPr lang="en-US" sz="2000" dirty="0">
                <a:latin typeface="Cambria" pitchFamily="18" charset="0"/>
              </a:rPr>
              <a:t>What alerts can you send</a:t>
            </a:r>
          </a:p>
          <a:p>
            <a:pPr marL="973138" lvl="1" indent="-341313">
              <a:buFont typeface="+mj-lt"/>
              <a:buAutoNum type="alphaUcPeriod"/>
            </a:pPr>
            <a:r>
              <a:rPr lang="en-US" sz="2000" dirty="0">
                <a:latin typeface="Cambria" pitchFamily="18" charset="0"/>
              </a:rPr>
              <a:t>Where can you send them</a:t>
            </a:r>
          </a:p>
          <a:p>
            <a:pPr marL="973138" lvl="1" indent="-341313">
              <a:buFont typeface="+mj-lt"/>
              <a:buAutoNum type="alphaUcPeriod"/>
            </a:pPr>
            <a:r>
              <a:rPr lang="en-US" sz="2000" dirty="0">
                <a:latin typeface="Cambria" pitchFamily="18" charset="0"/>
              </a:rPr>
              <a:t>How can you send them</a:t>
            </a: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7400" y="1447800"/>
            <a:ext cx="2209800" cy="358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350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990600" y="1333462"/>
            <a:ext cx="15240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Arial Unicode MS" pitchFamily="34" charset="-128"/>
            </a:endParaRPr>
          </a:p>
        </p:txBody>
      </p:sp>
      <p:sp>
        <p:nvSpPr>
          <p:cNvPr id="11" name="Rectangle 10"/>
          <p:cNvSpPr/>
          <p:nvPr/>
        </p:nvSpPr>
        <p:spPr bwMode="auto">
          <a:xfrm>
            <a:off x="990600" y="2819400"/>
            <a:ext cx="15240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Arial Unicode MS" pitchFamily="34" charset="-128"/>
            </a:endParaRPr>
          </a:p>
        </p:txBody>
      </p:sp>
      <p:sp>
        <p:nvSpPr>
          <p:cNvPr id="12" name="Rectangle 11"/>
          <p:cNvSpPr/>
          <p:nvPr/>
        </p:nvSpPr>
        <p:spPr bwMode="auto">
          <a:xfrm>
            <a:off x="990600" y="4267200"/>
            <a:ext cx="15240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Arial Unicode MS" pitchFamily="34" charset="-128"/>
            </a:endParaRPr>
          </a:p>
        </p:txBody>
      </p:sp>
      <p:sp>
        <p:nvSpPr>
          <p:cNvPr id="4" name="Slide Number Placeholder 3"/>
          <p:cNvSpPr>
            <a:spLocks noGrp="1"/>
          </p:cNvSpPr>
          <p:nvPr>
            <p:ph type="sldNum" idx="10"/>
          </p:nvPr>
        </p:nvSpPr>
        <p:spPr/>
        <p:txBody>
          <a:body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A140076-EF22-4FE7-8191-D9CA35ECD79C}" type="slidenum">
              <a:rPr kumimoji="0" lang="en-GB" sz="1000" b="0" i="0" u="none" strike="noStrike" kern="1200" cap="none" spc="0" normalizeH="0" baseline="0" noProof="0">
                <a:ln>
                  <a:noFill/>
                </a:ln>
                <a:solidFill>
                  <a:srgbClr val="000000"/>
                </a:solidFill>
                <a:effectLst/>
                <a:uLnTx/>
                <a:uFillTx/>
                <a:latin typeface="Times New Roman"/>
                <a:ea typeface="Arial Unicode MS"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35</a:t>
            </a:fld>
            <a:endParaRPr kumimoji="0" lang="en-GB" sz="1000" b="0" i="0" u="none" strike="noStrike" kern="1200" cap="none" spc="0" normalizeH="0" baseline="0" noProof="0" dirty="0">
              <a:ln>
                <a:noFill/>
              </a:ln>
              <a:solidFill>
                <a:srgbClr val="000000"/>
              </a:solidFill>
              <a:effectLst/>
              <a:uLnTx/>
              <a:uFillTx/>
              <a:latin typeface="Times New Roman"/>
              <a:ea typeface="Arial Unicode MS" pitchFamily="34" charset="-128"/>
            </a:endParaRPr>
          </a:p>
        </p:txBody>
      </p:sp>
      <p:sp>
        <p:nvSpPr>
          <p:cNvPr id="610306" name="Rectangle 2"/>
          <p:cNvSpPr>
            <a:spLocks noGrp="1" noChangeArrowheads="1"/>
          </p:cNvSpPr>
          <p:nvPr>
            <p:ph type="title"/>
          </p:nvPr>
        </p:nvSpPr>
        <p:spPr>
          <a:xfrm>
            <a:off x="343693" y="116376"/>
            <a:ext cx="8456613" cy="760413"/>
          </a:xfrm>
          <a:noFill/>
          <a:ln w="9525">
            <a:noFill/>
            <a:round/>
            <a:headEnd/>
            <a:tailEnd/>
          </a:ln>
          <a:effectLst/>
        </p:spPr>
        <p:txBody>
          <a:bodyPr vert="horz" wrap="square" lIns="90000" tIns="46800" rIns="90000" bIns="46800" numCol="1" anchor="ctr" anchorCtr="0" compatLnSpc="1">
            <a:prstTxWarp prst="textNoShape">
              <a:avLst/>
            </a:prstTxWarp>
          </a:bodyPr>
          <a:lstStyle/>
          <a:p>
            <a:r>
              <a:rPr lang="en-US" sz="3300" dirty="0">
                <a:latin typeface="Cambria" pitchFamily="18" charset="0"/>
              </a:rPr>
              <a:t>Alert Dissemination and Receipt by the Public</a:t>
            </a: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0" y="1205012"/>
            <a:ext cx="4495800" cy="4490937"/>
          </a:xfrm>
          <a:prstGeom prst="rect">
            <a:avLst/>
          </a:prstGeom>
        </p:spPr>
      </p:pic>
      <p:sp>
        <p:nvSpPr>
          <p:cNvPr id="5" name="Rectangle 4"/>
          <p:cNvSpPr/>
          <p:nvPr/>
        </p:nvSpPr>
        <p:spPr>
          <a:xfrm>
            <a:off x="296996" y="5537017"/>
            <a:ext cx="4022255"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charset="0"/>
                <a:ea typeface="Arial Unicode MS" pitchFamily="34" charset="-128"/>
              </a:rPr>
              <a:t>* IPAWS – NOAA connections for NWEM and EAS are offline</a:t>
            </a:r>
          </a:p>
        </p:txBody>
      </p:sp>
      <p:sp>
        <p:nvSpPr>
          <p:cNvPr id="8" name="Content Placeholder 14"/>
          <p:cNvSpPr txBox="1">
            <a:spLocks/>
          </p:cNvSpPr>
          <p:nvPr/>
        </p:nvSpPr>
        <p:spPr bwMode="auto">
          <a:xfrm>
            <a:off x="222402" y="964483"/>
            <a:ext cx="4151313" cy="44196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normAutofit fontScale="85000" lnSpcReduction="20000"/>
          </a:bodyPr>
          <a:lstStyle>
            <a:lvl1pPr marL="341313" indent="-341313" algn="l" defTabSz="457200" rtl="0" fontAlgn="base">
              <a:lnSpc>
                <a:spcPct val="93000"/>
              </a:lnSpc>
              <a:spcBef>
                <a:spcPts val="800"/>
              </a:spcBef>
              <a:spcAft>
                <a:spcPct val="0"/>
              </a:spcAft>
              <a:buClr>
                <a:srgbClr val="000000"/>
              </a:buClr>
              <a:buSzPct val="100000"/>
              <a:buFont typeface="Arial" charset="0"/>
              <a:buChar char="•"/>
              <a:defRPr sz="3200">
                <a:solidFill>
                  <a:schemeClr val="tx1"/>
                </a:solidFill>
                <a:latin typeface="+mn-lt"/>
                <a:ea typeface="+mn-ea"/>
                <a:cs typeface="+mn-cs"/>
              </a:defRPr>
            </a:lvl1pPr>
            <a:lvl2pPr marL="741363" indent="-284163" algn="l" defTabSz="457200" rtl="0" fontAlgn="base">
              <a:lnSpc>
                <a:spcPct val="93000"/>
              </a:lnSpc>
              <a:spcBef>
                <a:spcPts val="700"/>
              </a:spcBef>
              <a:spcAft>
                <a:spcPct val="0"/>
              </a:spcAft>
              <a:buClr>
                <a:srgbClr val="000000"/>
              </a:buClr>
              <a:buSzPct val="100000"/>
              <a:buFont typeface="Arial" charset="0"/>
              <a:buChar char="–"/>
              <a:defRPr sz="2800">
                <a:solidFill>
                  <a:schemeClr val="tx1"/>
                </a:solidFill>
                <a:latin typeface="+mn-lt"/>
                <a:ea typeface="+mn-ea"/>
                <a:cs typeface="+mn-cs"/>
              </a:defRPr>
            </a:lvl2pPr>
            <a:lvl3pPr marL="1143000" indent="-228600" algn="l" defTabSz="457200" rtl="0" fontAlgn="base">
              <a:lnSpc>
                <a:spcPct val="93000"/>
              </a:lnSpc>
              <a:spcBef>
                <a:spcPts val="600"/>
              </a:spcBef>
              <a:spcAft>
                <a:spcPct val="0"/>
              </a:spcAft>
              <a:buClr>
                <a:srgbClr val="000000"/>
              </a:buClr>
              <a:buSzPct val="100000"/>
              <a:buFont typeface="Arial" charset="0"/>
              <a:buChar char="•"/>
              <a:defRPr sz="2400">
                <a:solidFill>
                  <a:schemeClr val="tx1"/>
                </a:solidFill>
                <a:latin typeface="+mn-lt"/>
                <a:ea typeface="+mn-ea"/>
                <a:cs typeface="+mn-cs"/>
              </a:defRPr>
            </a:lvl3pPr>
            <a:lvl4pPr marL="16002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4pPr>
            <a:lvl5pPr marL="20574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5pPr>
            <a:lvl6pPr marL="25146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6pPr>
            <a:lvl7pPr marL="29718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7pPr>
            <a:lvl8pPr marL="34290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8pPr>
            <a:lvl9pPr marL="38862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9pPr>
          </a:lstStyle>
          <a:p>
            <a:pPr marL="341313" marR="0" lvl="0" indent="-341313" algn="l" defTabSz="457200" rtl="0" eaLnBrk="1" fontAlgn="base" latinLnBrk="0" hangingPunct="1">
              <a:lnSpc>
                <a:spcPct val="93000"/>
              </a:lnSpc>
              <a:spcBef>
                <a:spcPts val="800"/>
              </a:spcBef>
              <a:spcAft>
                <a:spcPct val="0"/>
              </a:spcAft>
              <a:buClr>
                <a:srgbClr val="000000"/>
              </a:buClr>
              <a:buSzPct val="100000"/>
              <a:buFont typeface="Arial" charset="0"/>
              <a:buChar char="•"/>
              <a:tabLst/>
              <a:defRPr/>
            </a:pPr>
            <a:r>
              <a:rPr kumimoji="0" lang="en-US" sz="3200" b="0" i="0" u="none" strike="noStrike" kern="0" cap="none" spc="0" normalizeH="0" baseline="0" noProof="0" dirty="0">
                <a:ln>
                  <a:noFill/>
                </a:ln>
                <a:solidFill>
                  <a:prstClr val="black"/>
                </a:solidFill>
                <a:effectLst/>
                <a:uLnTx/>
                <a:uFillTx/>
                <a:latin typeface="Arial"/>
              </a:rPr>
              <a:t>EAS</a:t>
            </a:r>
          </a:p>
          <a:p>
            <a:pPr marL="741363" marR="0" lvl="1" indent="-284163" algn="l" defTabSz="457200" rtl="0" eaLnBrk="1" fontAlgn="base" latinLnBrk="0" hangingPunct="1">
              <a:lnSpc>
                <a:spcPct val="93000"/>
              </a:lnSpc>
              <a:spcBef>
                <a:spcPts val="700"/>
              </a:spcBef>
              <a:spcAft>
                <a:spcPct val="0"/>
              </a:spcAft>
              <a:buClr>
                <a:srgbClr val="000000"/>
              </a:buClr>
              <a:buSzPct val="100000"/>
              <a:buFont typeface="Arial" charset="0"/>
              <a:buChar char="–"/>
              <a:tabLst/>
              <a:defRPr/>
            </a:pPr>
            <a:r>
              <a:rPr kumimoji="0" lang="en-US" sz="2800" b="0" i="0" u="none" strike="noStrike" kern="0" cap="none" spc="0" normalizeH="0" baseline="0" noProof="0" dirty="0">
                <a:ln>
                  <a:noFill/>
                </a:ln>
                <a:solidFill>
                  <a:prstClr val="black"/>
                </a:solidFill>
                <a:effectLst/>
                <a:uLnTx/>
                <a:uFillTx/>
                <a:latin typeface="Arial"/>
              </a:rPr>
              <a:t>Broadcast</a:t>
            </a:r>
          </a:p>
          <a:p>
            <a:pPr marL="741363" marR="0" lvl="1" indent="-284163" algn="l" defTabSz="457200" rtl="0" eaLnBrk="1" fontAlgn="base" latinLnBrk="0" hangingPunct="1">
              <a:lnSpc>
                <a:spcPct val="93000"/>
              </a:lnSpc>
              <a:spcBef>
                <a:spcPts val="700"/>
              </a:spcBef>
              <a:spcAft>
                <a:spcPct val="0"/>
              </a:spcAft>
              <a:buClr>
                <a:srgbClr val="000000"/>
              </a:buClr>
              <a:buSzPct val="100000"/>
              <a:buFont typeface="Arial" charset="0"/>
              <a:buChar char="–"/>
              <a:tabLst/>
              <a:defRPr/>
            </a:pPr>
            <a:r>
              <a:rPr kumimoji="0" lang="en-US" sz="2800" b="0" i="0" u="none" strike="noStrike" kern="0" cap="none" spc="0" normalizeH="0" baseline="0" noProof="0" dirty="0">
                <a:ln>
                  <a:noFill/>
                </a:ln>
                <a:solidFill>
                  <a:prstClr val="black"/>
                </a:solidFill>
                <a:effectLst/>
                <a:uLnTx/>
                <a:uFillTx/>
                <a:latin typeface="Arial"/>
              </a:rPr>
              <a:t>Large footprint</a:t>
            </a:r>
          </a:p>
          <a:p>
            <a:pPr marL="741363" marR="0" lvl="1" indent="-284163" algn="l" defTabSz="457200" rtl="0" eaLnBrk="1" fontAlgn="base" latinLnBrk="0" hangingPunct="1">
              <a:lnSpc>
                <a:spcPct val="93000"/>
              </a:lnSpc>
              <a:spcBef>
                <a:spcPts val="700"/>
              </a:spcBef>
              <a:spcAft>
                <a:spcPct val="0"/>
              </a:spcAft>
              <a:buClr>
                <a:srgbClr val="000000"/>
              </a:buClr>
              <a:buSzPct val="100000"/>
              <a:buFont typeface="Arial" charset="0"/>
              <a:buChar char="–"/>
              <a:tabLst/>
              <a:defRPr/>
            </a:pPr>
            <a:r>
              <a:rPr kumimoji="0" lang="en-US" sz="2800" b="0" i="0" u="none" strike="noStrike" kern="0" cap="none" spc="0" normalizeH="0" baseline="0" noProof="0" dirty="0">
                <a:ln>
                  <a:noFill/>
                </a:ln>
                <a:solidFill>
                  <a:prstClr val="black"/>
                </a:solidFill>
                <a:effectLst/>
                <a:uLnTx/>
                <a:uFillTx/>
                <a:latin typeface="Arial"/>
              </a:rPr>
              <a:t>County-based</a:t>
            </a:r>
          </a:p>
          <a:p>
            <a:pPr marL="341313" marR="0" lvl="0" indent="-341313" algn="l" defTabSz="457200" rtl="0" eaLnBrk="1" fontAlgn="base" latinLnBrk="0" hangingPunct="1">
              <a:lnSpc>
                <a:spcPct val="93000"/>
              </a:lnSpc>
              <a:spcBef>
                <a:spcPts val="800"/>
              </a:spcBef>
              <a:spcAft>
                <a:spcPct val="0"/>
              </a:spcAft>
              <a:buClr>
                <a:srgbClr val="000000"/>
              </a:buClr>
              <a:buSzPct val="100000"/>
              <a:buFont typeface="Arial" charset="0"/>
              <a:buChar char="•"/>
              <a:tabLst/>
              <a:defRPr/>
            </a:pPr>
            <a:r>
              <a:rPr kumimoji="0" lang="en-US" sz="3200" b="0" i="0" u="none" strike="noStrike" kern="0" cap="none" spc="0" normalizeH="0" baseline="0" noProof="0" dirty="0">
                <a:ln>
                  <a:noFill/>
                </a:ln>
                <a:solidFill>
                  <a:prstClr val="black"/>
                </a:solidFill>
                <a:effectLst/>
                <a:uLnTx/>
                <a:uFillTx/>
                <a:latin typeface="Arial"/>
              </a:rPr>
              <a:t>WEA</a:t>
            </a:r>
          </a:p>
          <a:p>
            <a:pPr marL="741363" marR="0" lvl="1" indent="-284163" algn="l" defTabSz="457200" rtl="0" eaLnBrk="1" fontAlgn="base" latinLnBrk="0" hangingPunct="1">
              <a:lnSpc>
                <a:spcPct val="93000"/>
              </a:lnSpc>
              <a:spcBef>
                <a:spcPts val="700"/>
              </a:spcBef>
              <a:spcAft>
                <a:spcPct val="0"/>
              </a:spcAft>
              <a:buClr>
                <a:srgbClr val="000000"/>
              </a:buClr>
              <a:buSzPct val="100000"/>
              <a:buFont typeface="Arial" charset="0"/>
              <a:buChar char="–"/>
              <a:tabLst/>
              <a:defRPr/>
            </a:pPr>
            <a:r>
              <a:rPr kumimoji="0" lang="en-US" sz="2800" b="0" i="0" u="none" strike="noStrike" kern="0" cap="none" spc="0" normalizeH="0" baseline="0" noProof="0" dirty="0">
                <a:ln>
                  <a:noFill/>
                </a:ln>
                <a:solidFill>
                  <a:prstClr val="black"/>
                </a:solidFill>
                <a:effectLst/>
                <a:uLnTx/>
                <a:uFillTx/>
                <a:latin typeface="Arial"/>
              </a:rPr>
              <a:t>Broadcast</a:t>
            </a:r>
          </a:p>
          <a:p>
            <a:pPr marL="741363" marR="0" lvl="1" indent="-284163" algn="l" defTabSz="457200" rtl="0" eaLnBrk="1" fontAlgn="base" latinLnBrk="0" hangingPunct="1">
              <a:lnSpc>
                <a:spcPct val="93000"/>
              </a:lnSpc>
              <a:spcBef>
                <a:spcPts val="700"/>
              </a:spcBef>
              <a:spcAft>
                <a:spcPct val="0"/>
              </a:spcAft>
              <a:buClr>
                <a:srgbClr val="000000"/>
              </a:buClr>
              <a:buSzPct val="100000"/>
              <a:buFont typeface="Arial" charset="0"/>
              <a:buChar char="–"/>
              <a:tabLst/>
              <a:defRPr/>
            </a:pPr>
            <a:r>
              <a:rPr kumimoji="0" lang="en-US" sz="2800" b="0" i="0" u="none" strike="noStrike" kern="0" cap="none" spc="0" normalizeH="0" baseline="0" noProof="0" dirty="0">
                <a:ln>
                  <a:noFill/>
                </a:ln>
                <a:solidFill>
                  <a:prstClr val="black"/>
                </a:solidFill>
                <a:effectLst/>
                <a:uLnTx/>
                <a:uFillTx/>
                <a:latin typeface="Arial"/>
              </a:rPr>
              <a:t>Medium footprint</a:t>
            </a:r>
          </a:p>
          <a:p>
            <a:pPr marL="741363" marR="0" lvl="1" indent="-284163" algn="l" defTabSz="457200" rtl="0" eaLnBrk="1" fontAlgn="base" latinLnBrk="0" hangingPunct="1">
              <a:lnSpc>
                <a:spcPct val="93000"/>
              </a:lnSpc>
              <a:spcBef>
                <a:spcPts val="700"/>
              </a:spcBef>
              <a:spcAft>
                <a:spcPct val="0"/>
              </a:spcAft>
              <a:buClr>
                <a:srgbClr val="000000"/>
              </a:buClr>
              <a:buSzPct val="100000"/>
              <a:buFont typeface="Arial" charset="0"/>
              <a:buChar char="–"/>
              <a:tabLst/>
              <a:defRPr/>
            </a:pPr>
            <a:r>
              <a:rPr kumimoji="0" lang="en-US" sz="2800" b="0" i="0" u="none" strike="noStrike" kern="0" cap="none" spc="0" normalizeH="0" baseline="0" noProof="0" dirty="0">
                <a:ln>
                  <a:noFill/>
                </a:ln>
                <a:solidFill>
                  <a:prstClr val="black"/>
                </a:solidFill>
                <a:effectLst/>
                <a:uLnTx/>
                <a:uFillTx/>
                <a:latin typeface="Arial"/>
              </a:rPr>
              <a:t>Polygon based</a:t>
            </a:r>
          </a:p>
          <a:p>
            <a:pPr marL="341313" marR="0" lvl="0" indent="-341313" algn="l" defTabSz="457200" rtl="0" eaLnBrk="1" fontAlgn="base" latinLnBrk="0" hangingPunct="1">
              <a:lnSpc>
                <a:spcPct val="93000"/>
              </a:lnSpc>
              <a:spcBef>
                <a:spcPts val="800"/>
              </a:spcBef>
              <a:spcAft>
                <a:spcPct val="0"/>
              </a:spcAft>
              <a:buClr>
                <a:srgbClr val="000000"/>
              </a:buClr>
              <a:buSzPct val="100000"/>
              <a:buFont typeface="Arial" charset="0"/>
              <a:buChar char="•"/>
              <a:tabLst/>
              <a:defRPr/>
            </a:pPr>
            <a:r>
              <a:rPr kumimoji="0" lang="en-US" sz="3200" b="0" i="0" u="none" strike="noStrike" kern="0" cap="none" spc="0" normalizeH="0" baseline="0" noProof="0" dirty="0">
                <a:ln>
                  <a:noFill/>
                </a:ln>
                <a:solidFill>
                  <a:prstClr val="black"/>
                </a:solidFill>
                <a:effectLst/>
                <a:uLnTx/>
                <a:uFillTx/>
                <a:latin typeface="Arial"/>
              </a:rPr>
              <a:t>NOAA Weather Radio * </a:t>
            </a:r>
          </a:p>
          <a:p>
            <a:pPr marL="741363" marR="0" lvl="1" indent="-284163" algn="l" defTabSz="457200" rtl="0" eaLnBrk="1" fontAlgn="base" latinLnBrk="0" hangingPunct="1">
              <a:lnSpc>
                <a:spcPct val="93000"/>
              </a:lnSpc>
              <a:spcBef>
                <a:spcPts val="700"/>
              </a:spcBef>
              <a:spcAft>
                <a:spcPct val="0"/>
              </a:spcAft>
              <a:buClr>
                <a:srgbClr val="000000"/>
              </a:buClr>
              <a:buSzPct val="100000"/>
              <a:buFont typeface="Arial" charset="0"/>
              <a:buChar char="–"/>
              <a:tabLst/>
              <a:defRPr/>
            </a:pPr>
            <a:r>
              <a:rPr kumimoji="0" lang="en-US" sz="2800" b="0" i="0" u="none" strike="noStrike" kern="0" cap="none" spc="0" normalizeH="0" baseline="0" noProof="0" dirty="0">
                <a:ln>
                  <a:noFill/>
                </a:ln>
                <a:solidFill>
                  <a:prstClr val="black"/>
                </a:solidFill>
                <a:effectLst/>
                <a:uLnTx/>
                <a:uFillTx/>
                <a:latin typeface="Arial"/>
              </a:rPr>
              <a:t>Broadcast</a:t>
            </a:r>
          </a:p>
          <a:p>
            <a:pPr marL="741363" marR="0" lvl="1" indent="-284163" algn="l" defTabSz="457200" rtl="0" eaLnBrk="1" fontAlgn="base" latinLnBrk="0" hangingPunct="1">
              <a:lnSpc>
                <a:spcPct val="93000"/>
              </a:lnSpc>
              <a:spcBef>
                <a:spcPts val="700"/>
              </a:spcBef>
              <a:spcAft>
                <a:spcPct val="0"/>
              </a:spcAft>
              <a:buClr>
                <a:srgbClr val="000000"/>
              </a:buClr>
              <a:buSzPct val="100000"/>
              <a:buFont typeface="Arial" charset="0"/>
              <a:buChar char="–"/>
              <a:tabLst/>
              <a:defRPr/>
            </a:pPr>
            <a:r>
              <a:rPr kumimoji="0" lang="en-US" sz="2800" b="0" i="0" u="none" strike="noStrike" kern="0" cap="none" spc="0" normalizeH="0" baseline="0" noProof="0" dirty="0">
                <a:ln>
                  <a:noFill/>
                </a:ln>
                <a:solidFill>
                  <a:prstClr val="black"/>
                </a:solidFill>
                <a:effectLst/>
                <a:uLnTx/>
                <a:uFillTx/>
                <a:latin typeface="Arial"/>
              </a:rPr>
              <a:t>Large footprint</a:t>
            </a:r>
          </a:p>
          <a:p>
            <a:pPr marL="741363" marR="0" lvl="1" indent="-284163" algn="l" defTabSz="457200" rtl="0" eaLnBrk="1" fontAlgn="base" latinLnBrk="0" hangingPunct="1">
              <a:lnSpc>
                <a:spcPct val="93000"/>
              </a:lnSpc>
              <a:spcBef>
                <a:spcPts val="700"/>
              </a:spcBef>
              <a:spcAft>
                <a:spcPct val="0"/>
              </a:spcAft>
              <a:buClr>
                <a:srgbClr val="000000"/>
              </a:buClr>
              <a:buSzPct val="100000"/>
              <a:buFont typeface="Arial" charset="0"/>
              <a:buChar char="–"/>
              <a:tabLst/>
              <a:defRPr/>
            </a:pPr>
            <a:r>
              <a:rPr kumimoji="0" lang="en-US" sz="2800" b="0" i="0" u="none" strike="noStrike" kern="0" cap="none" spc="0" normalizeH="0" baseline="0" noProof="0" dirty="0">
                <a:ln>
                  <a:noFill/>
                </a:ln>
                <a:solidFill>
                  <a:prstClr val="black"/>
                </a:solidFill>
                <a:effectLst/>
                <a:uLnTx/>
                <a:uFillTx/>
                <a:latin typeface="Arial"/>
              </a:rPr>
              <a:t>County-based</a:t>
            </a:r>
          </a:p>
          <a:p>
            <a:pPr marL="341313" marR="0" lvl="0" indent="-341313" algn="l" defTabSz="457200" rtl="0" eaLnBrk="1" fontAlgn="base" latinLnBrk="0" hangingPunct="1">
              <a:lnSpc>
                <a:spcPct val="93000"/>
              </a:lnSpc>
              <a:spcBef>
                <a:spcPts val="800"/>
              </a:spcBef>
              <a:spcAft>
                <a:spcPct val="0"/>
              </a:spcAft>
              <a:buClr>
                <a:srgbClr val="000000"/>
              </a:buClr>
              <a:buSzPct val="100000"/>
              <a:buFont typeface="Arial" charset="0"/>
              <a:buChar char="•"/>
              <a:tabLst/>
              <a:defRPr/>
            </a:pPr>
            <a:endParaRPr kumimoji="0" lang="en-US" sz="3200" b="0" i="0" u="none" strike="noStrike" kern="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1593082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231"/>
            <a:ext cx="8229600" cy="616718"/>
          </a:xfrm>
          <a:noFill/>
          <a:ln w="9525">
            <a:noFill/>
            <a:miter lim="800000"/>
            <a:headEnd/>
            <a:tailEnd/>
          </a:ln>
        </p:spPr>
        <p:txBody>
          <a:bodyPr vert="horz" wrap="square" lIns="0" tIns="0" rIns="0" bIns="0" numCol="1" anchor="b" anchorCtr="0" compatLnSpc="1">
            <a:prstTxWarp prst="textNoShape">
              <a:avLst/>
            </a:prstTxWarp>
          </a:bodyPr>
          <a:lstStyle/>
          <a:p>
            <a:pPr eaLnBrk="0" hangingPunct="0">
              <a:lnSpc>
                <a:spcPct val="90000"/>
              </a:lnSpc>
            </a:pPr>
            <a:r>
              <a:rPr lang="en-US" sz="3600" dirty="0">
                <a:latin typeface="Cambria" pitchFamily="18" charset="0"/>
              </a:rPr>
              <a:t>Emergency Alert System</a:t>
            </a:r>
            <a:endParaRPr lang="en-US" sz="3600" b="1" dirty="0">
              <a:solidFill>
                <a:schemeClr val="tx1"/>
              </a:solidFill>
              <a:latin typeface="Cambria" panose="02040503050406030204" pitchFamily="18" charset="0"/>
              <a:cs typeface="+mj-cs"/>
            </a:endParaRPr>
          </a:p>
        </p:txBody>
      </p:sp>
      <p:sp>
        <p:nvSpPr>
          <p:cNvPr id="3" name="Content Placeholder 2"/>
          <p:cNvSpPr>
            <a:spLocks noGrp="1"/>
          </p:cNvSpPr>
          <p:nvPr>
            <p:ph idx="1"/>
          </p:nvPr>
        </p:nvSpPr>
        <p:spPr>
          <a:xfrm>
            <a:off x="315808" y="1150677"/>
            <a:ext cx="8681888" cy="4525963"/>
          </a:xfrm>
        </p:spPr>
        <p:txBody>
          <a:bodyPr/>
          <a:lstStyle/>
          <a:p>
            <a:pPr marL="627063" lvl="1"/>
            <a:r>
              <a:rPr lang="en-US" sz="2400" dirty="0">
                <a:latin typeface="Cambria" panose="02040503050406030204" pitchFamily="18" charset="0"/>
              </a:rPr>
              <a:t>FCC regulations require all radio, TV, cable stations to monitor the IPAWS EAS feed and, in accordance with your state EAS plan, other radio/TV stations sources</a:t>
            </a:r>
          </a:p>
          <a:p>
            <a:pPr marL="627063" lvl="1"/>
            <a:r>
              <a:rPr lang="en-US" sz="2400" dirty="0">
                <a:latin typeface="Cambria" panose="02040503050406030204" pitchFamily="18" charset="0"/>
              </a:rPr>
              <a:t>Audio announcement and text display interrupts programming</a:t>
            </a:r>
          </a:p>
          <a:p>
            <a:pPr marL="627063" lvl="1"/>
            <a:endParaRPr lang="en-US" sz="1400" dirty="0"/>
          </a:p>
          <a:p>
            <a:pPr marL="627063" lvl="1"/>
            <a:r>
              <a:rPr lang="en-US" sz="2400" dirty="0">
                <a:latin typeface="Cambria" panose="02040503050406030204" pitchFamily="18" charset="0"/>
              </a:rPr>
              <a:t>Emergency messages sent via IPAWS to EAS can support :</a:t>
            </a:r>
          </a:p>
          <a:p>
            <a:pPr lvl="2"/>
            <a:r>
              <a:rPr lang="en-US" dirty="0">
                <a:latin typeface="Cambria" panose="02040503050406030204" pitchFamily="18" charset="0"/>
              </a:rPr>
              <a:t>Full message text for screen crawl/display</a:t>
            </a:r>
          </a:p>
          <a:p>
            <a:pPr lvl="2"/>
            <a:r>
              <a:rPr lang="en-US" dirty="0">
                <a:latin typeface="Cambria" panose="02040503050406030204" pitchFamily="18" charset="0"/>
              </a:rPr>
              <a:t>Audio Attachments (mp3)</a:t>
            </a:r>
          </a:p>
          <a:p>
            <a:pPr lvl="2"/>
            <a:r>
              <a:rPr lang="en-US" dirty="0">
                <a:latin typeface="Cambria" panose="02040503050406030204" pitchFamily="18" charset="0"/>
              </a:rPr>
              <a:t>Additional languages</a:t>
            </a:r>
          </a:p>
          <a:p>
            <a:pPr lvl="3">
              <a:buFont typeface="Wingdings" panose="05000000000000000000" pitchFamily="2" charset="2"/>
              <a:buChar char="Ø"/>
            </a:pPr>
            <a:r>
              <a:rPr lang="en-US" sz="2400" dirty="0">
                <a:latin typeface="Cambria" panose="02040503050406030204" pitchFamily="18" charset="0"/>
              </a:rPr>
              <a:t>Check with your local stations to see if they will play alternate language messages</a:t>
            </a:r>
          </a:p>
          <a:p>
            <a:pPr marL="627063" lvl="1"/>
            <a:endParaRPr lang="en-US" dirty="0"/>
          </a:p>
        </p:txBody>
      </p:sp>
      <p:sp>
        <p:nvSpPr>
          <p:cNvPr id="9" name="Slide Number Placeholder 6"/>
          <p:cNvSpPr>
            <a:spLocks noGrp="1"/>
          </p:cNvSpPr>
          <p:nvPr>
            <p:ph type="sldNum" sz="quarter" idx="4294967295"/>
          </p:nvPr>
        </p:nvSpPr>
        <p:spPr>
          <a:xfrm>
            <a:off x="6985000" y="6570921"/>
            <a:ext cx="2133600" cy="287079"/>
          </a:xfrm>
          <a:prstGeom prst="rect">
            <a:avLst/>
          </a:prstGeom>
        </p:spPr>
        <p:txBody>
          <a:body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35E74F9-493D-4DE8-B4B4-699A47B5F08D}" type="slidenum">
              <a:rPr kumimoji="0" lang="en-GB" sz="1100" b="0" i="0" u="none" strike="noStrike" kern="1200" cap="none" spc="0" normalizeH="0" baseline="0" noProof="0" smtClean="0">
                <a:ln>
                  <a:noFill/>
                </a:ln>
                <a:solidFill>
                  <a:srgbClr val="000000"/>
                </a:solidFill>
                <a:effectLst/>
                <a:uLnTx/>
                <a:uFillTx/>
                <a:latin typeface="Times New Roman"/>
                <a:ea typeface="Arial Unicode MS"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GB" sz="1100" b="0" i="0" u="none" strike="noStrike" kern="1200" cap="none" spc="0" normalizeH="0" baseline="0" noProof="0" dirty="0">
              <a:ln>
                <a:noFill/>
              </a:ln>
              <a:solidFill>
                <a:srgbClr val="000000"/>
              </a:solidFill>
              <a:effectLst/>
              <a:uLnTx/>
              <a:uFillTx/>
              <a:latin typeface="Times New Roman"/>
              <a:ea typeface="Arial Unicode MS" pitchFamily="34" charset="-128"/>
            </a:endParaRPr>
          </a:p>
        </p:txBody>
      </p:sp>
      <p:pic>
        <p:nvPicPr>
          <p:cNvPr id="10" name="Picture 9" descr="800px-Eas_new_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5117" y="5650"/>
            <a:ext cx="1576215" cy="843275"/>
          </a:xfrm>
          <a:prstGeom prst="rect">
            <a:avLst/>
          </a:prstGeom>
        </p:spPr>
      </p:pic>
      <p:pic>
        <p:nvPicPr>
          <p:cNvPr id="7" name="Picture 2"/>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638800" y="4114800"/>
            <a:ext cx="2944479" cy="102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272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01" y="218258"/>
            <a:ext cx="8229600" cy="616718"/>
          </a:xfrm>
          <a:noFill/>
          <a:ln w="9525">
            <a:noFill/>
            <a:miter lim="800000"/>
            <a:headEnd/>
            <a:tailEnd/>
          </a:ln>
        </p:spPr>
        <p:txBody>
          <a:bodyPr vert="horz" wrap="square" lIns="0" tIns="0" rIns="0" bIns="0" numCol="1" anchor="b" anchorCtr="0" compatLnSpc="1">
            <a:prstTxWarp prst="textNoShape">
              <a:avLst/>
            </a:prstTxWarp>
          </a:bodyPr>
          <a:lstStyle/>
          <a:p>
            <a:pPr eaLnBrk="0" hangingPunct="0">
              <a:lnSpc>
                <a:spcPct val="90000"/>
              </a:lnSpc>
            </a:pPr>
            <a:r>
              <a:rPr lang="en-US" sz="3600" dirty="0">
                <a:solidFill>
                  <a:srgbClr val="246186"/>
                </a:solidFill>
                <a:latin typeface="Cambria" pitchFamily="18" charset="0"/>
                <a:cs typeface="+mj-cs"/>
              </a:rPr>
              <a:t>Emergency Alert System (EAS)</a:t>
            </a:r>
          </a:p>
        </p:txBody>
      </p:sp>
      <p:sp>
        <p:nvSpPr>
          <p:cNvPr id="3" name="Content Placeholder 2"/>
          <p:cNvSpPr>
            <a:spLocks noGrp="1"/>
          </p:cNvSpPr>
          <p:nvPr>
            <p:ph idx="1"/>
          </p:nvPr>
        </p:nvSpPr>
        <p:spPr>
          <a:xfrm>
            <a:off x="445626" y="1146637"/>
            <a:ext cx="8229600" cy="4525963"/>
          </a:xfrm>
        </p:spPr>
        <p:txBody>
          <a:bodyPr/>
          <a:lstStyle/>
          <a:p>
            <a:pPr marL="0" indent="0">
              <a:buNone/>
            </a:pPr>
            <a:r>
              <a:rPr lang="en-US" b="1" i="1" dirty="0"/>
              <a:t>Requires Local Coordination &amp; Partnership</a:t>
            </a:r>
            <a:r>
              <a:rPr lang="en-US" dirty="0"/>
              <a:t> </a:t>
            </a:r>
          </a:p>
          <a:p>
            <a:pPr marL="512763" lvl="1" indent="-404813">
              <a:buFont typeface="Wingdings" panose="05000000000000000000" pitchFamily="2" charset="2"/>
              <a:buChar char="Ø"/>
              <a:tabLst>
                <a:tab pos="804863" algn="l"/>
              </a:tabLst>
            </a:pPr>
            <a:r>
              <a:rPr lang="en-US" dirty="0"/>
              <a:t>Stations are not required to air local emergency messages!</a:t>
            </a:r>
          </a:p>
          <a:p>
            <a:pPr marL="1027113" lvl="2"/>
            <a:r>
              <a:rPr lang="en-US" dirty="0"/>
              <a:t>Please go meet with them before you have an emergency</a:t>
            </a:r>
          </a:p>
          <a:p>
            <a:pPr marL="512763" indent="-393700">
              <a:buFont typeface="Wingdings" panose="05000000000000000000" pitchFamily="2" charset="2"/>
              <a:buChar char="Ø"/>
            </a:pPr>
            <a:r>
              <a:rPr lang="en-US" sz="2800" dirty="0"/>
              <a:t>EAS “activation” interrupts programing once only!</a:t>
            </a:r>
            <a:r>
              <a:rPr lang="en-US" dirty="0"/>
              <a:t> </a:t>
            </a:r>
          </a:p>
          <a:p>
            <a:pPr lvl="2"/>
            <a:r>
              <a:rPr lang="en-US" sz="2000" dirty="0"/>
              <a:t>Emergency message audio/text is repeated twice – then regular program continues</a:t>
            </a:r>
          </a:p>
          <a:p>
            <a:pPr lvl="2"/>
            <a:r>
              <a:rPr lang="en-US" sz="2000" dirty="0"/>
              <a:t>TV display format varies station to station</a:t>
            </a:r>
          </a:p>
          <a:p>
            <a:pPr marL="914400" lvl="2" indent="0">
              <a:buNone/>
            </a:pPr>
            <a:endParaRPr lang="en-US" sz="2000" dirty="0"/>
          </a:p>
          <a:p>
            <a:pPr lvl="1"/>
            <a:endParaRPr lang="en-US" dirty="0"/>
          </a:p>
        </p:txBody>
      </p:sp>
      <p:sp>
        <p:nvSpPr>
          <p:cNvPr id="9" name="Slide Number Placeholder 6"/>
          <p:cNvSpPr>
            <a:spLocks noGrp="1"/>
          </p:cNvSpPr>
          <p:nvPr>
            <p:ph type="sldNum" sz="quarter" idx="12"/>
          </p:nvPr>
        </p:nvSpPr>
        <p:spPr>
          <a:xfrm>
            <a:off x="6985000" y="6570921"/>
            <a:ext cx="2133600" cy="287079"/>
          </a:xfrm>
        </p:spPr>
        <p:txBody>
          <a:bodyPr/>
          <a:lstStyle/>
          <a:p>
            <a:pPr marL="0" marR="0" lvl="0" indent="0" algn="r" defTabSz="457200" rtl="0" eaLnBrk="1" fontAlgn="base" latinLnBrk="0" hangingPunct="1">
              <a:lnSpc>
                <a:spcPct val="93000"/>
              </a:lnSpc>
              <a:spcBef>
                <a:spcPct val="0"/>
              </a:spcBef>
              <a:spcAft>
                <a:spcPct val="0"/>
              </a:spcAft>
              <a:buClr>
                <a:srgbClr val="000000"/>
              </a:buClr>
              <a:buSzPct val="100000"/>
              <a:buFont typeface="Arial" charset="0"/>
              <a:buNone/>
              <a:tabLst/>
              <a:defRPr/>
            </a:pPr>
            <a:fld id="{F35E74F9-493D-4DE8-B4B4-699A47B5F08D}" type="slidenum">
              <a:rPr kumimoji="0" lang="en-GB" sz="1100" b="0" i="0" u="none" strike="noStrike" kern="1200" cap="none" spc="0" normalizeH="0" baseline="0" noProof="0" smtClean="0">
                <a:ln>
                  <a:noFill/>
                </a:ln>
                <a:solidFill>
                  <a:srgbClr val="000000"/>
                </a:solidFill>
                <a:effectLst/>
                <a:uLnTx/>
                <a:uFillTx/>
                <a:latin typeface="Arial" charset="0"/>
                <a:ea typeface="Arial Unicode MS" pitchFamily="34" charset="-128"/>
              </a:rPr>
              <a:pPr marL="0" marR="0" lvl="0" indent="0" algn="r" defTabSz="457200" rtl="0" eaLnBrk="1" fontAlgn="base" latinLnBrk="0" hangingPunct="1">
                <a:lnSpc>
                  <a:spcPct val="93000"/>
                </a:lnSpc>
                <a:spcBef>
                  <a:spcPct val="0"/>
                </a:spcBef>
                <a:spcAft>
                  <a:spcPct val="0"/>
                </a:spcAft>
                <a:buClr>
                  <a:srgbClr val="000000"/>
                </a:buClr>
                <a:buSzPct val="100000"/>
                <a:buFont typeface="Arial" charset="0"/>
                <a:buNone/>
                <a:tabLst/>
                <a:defRPr/>
              </a:pPr>
              <a:t>37</a:t>
            </a:fld>
            <a:endParaRPr kumimoji="0" lang="en-GB" sz="1100" b="0" i="0" u="none" strike="noStrike" kern="1200" cap="none" spc="0" normalizeH="0" baseline="0" noProof="0" dirty="0">
              <a:ln>
                <a:noFill/>
              </a:ln>
              <a:solidFill>
                <a:srgbClr val="000000"/>
              </a:solidFill>
              <a:effectLst/>
              <a:uLnTx/>
              <a:uFillTx/>
              <a:latin typeface="Arial" charset="0"/>
              <a:ea typeface="Arial Unicode MS" pitchFamily="34" charset="-128"/>
            </a:endParaRPr>
          </a:p>
        </p:txBody>
      </p:sp>
      <p:pic>
        <p:nvPicPr>
          <p:cNvPr id="10" name="Picture 9" descr="800px-Eas_new_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2385" y="211995"/>
            <a:ext cx="1576215" cy="84327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6676" y="4985356"/>
            <a:ext cx="2125222" cy="1374488"/>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07046" y="4985356"/>
            <a:ext cx="2219818" cy="1374488"/>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71710" y="4985356"/>
            <a:ext cx="2020274" cy="1374488"/>
          </a:xfrm>
          <a:prstGeom prst="rect">
            <a:avLst/>
          </a:prstGeom>
        </p:spPr>
      </p:pic>
    </p:spTree>
    <p:extLst>
      <p:ext uri="{BB962C8B-B14F-4D97-AF65-F5344CB8AC3E}">
        <p14:creationId xmlns:p14="http://schemas.microsoft.com/office/powerpoint/2010/main" val="4158362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060704" y="5181880"/>
            <a:ext cx="2907792" cy="377671"/>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square" lIns="0" tIns="45713" rIns="91427" bIns="45713" numCol="1" rtlCol="0" anchor="t" anchorCtr="0" compatLnSpc="1">
            <a:prstTxWarp prst="textNoShape">
              <a:avLst/>
            </a:prstTxWarp>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Arial Unicode MS" pitchFamily="34" charset="-128"/>
            </a:endParaRPr>
          </a:p>
        </p:txBody>
      </p:sp>
      <p:sp>
        <p:nvSpPr>
          <p:cNvPr id="13" name="Rectangle 12"/>
          <p:cNvSpPr/>
          <p:nvPr/>
        </p:nvSpPr>
        <p:spPr bwMode="auto">
          <a:xfrm>
            <a:off x="914400" y="1117411"/>
            <a:ext cx="2972823" cy="410254"/>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square" lIns="0" tIns="45713" rIns="91427" bIns="45713" numCol="1" rtlCol="0" anchor="t" anchorCtr="0" compatLnSpc="1">
            <a:prstTxWarp prst="textNoShape">
              <a:avLst/>
            </a:prstTxWarp>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Arial Unicode MS" pitchFamily="34" charset="-128"/>
            </a:endParaRPr>
          </a:p>
        </p:txBody>
      </p:sp>
      <p:sp>
        <p:nvSpPr>
          <p:cNvPr id="22" name="Rectangle 21"/>
          <p:cNvSpPr/>
          <p:nvPr/>
        </p:nvSpPr>
        <p:spPr bwMode="auto">
          <a:xfrm>
            <a:off x="812793" y="2496313"/>
            <a:ext cx="2671071" cy="342884"/>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square" lIns="0" tIns="45713" rIns="91427" bIns="45713" numCol="1" rtlCol="0" anchor="t" anchorCtr="0" compatLnSpc="1">
            <a:prstTxWarp prst="textNoShape">
              <a:avLst/>
            </a:prstTxWarp>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Arial Unicode MS" pitchFamily="34" charset="-128"/>
            </a:endParaRPr>
          </a:p>
        </p:txBody>
      </p:sp>
      <p:sp>
        <p:nvSpPr>
          <p:cNvPr id="4" name="Title 3"/>
          <p:cNvSpPr>
            <a:spLocks noGrp="1"/>
          </p:cNvSpPr>
          <p:nvPr>
            <p:ph type="title"/>
          </p:nvPr>
        </p:nvSpPr>
        <p:spPr>
          <a:xfrm>
            <a:off x="220734" y="219867"/>
            <a:ext cx="8318046" cy="668820"/>
          </a:xfrm>
        </p:spPr>
        <p:txBody>
          <a:bodyPr/>
          <a:lstStyle/>
          <a:p>
            <a:r>
              <a:rPr lang="en-US" sz="3600" b="0" dirty="0">
                <a:solidFill>
                  <a:srgbClr val="246186"/>
                </a:solidFill>
                <a:latin typeface="Cambria" panose="02040503050406030204" pitchFamily="18" charset="0"/>
              </a:rPr>
              <a:t>Wireless Emergency Alerts </a:t>
            </a:r>
          </a:p>
        </p:txBody>
      </p:sp>
      <p:sp>
        <p:nvSpPr>
          <p:cNvPr id="5" name="Content Placeholder 4"/>
          <p:cNvSpPr>
            <a:spLocks noGrp="1"/>
          </p:cNvSpPr>
          <p:nvPr>
            <p:ph sz="half" idx="4294967295"/>
          </p:nvPr>
        </p:nvSpPr>
        <p:spPr>
          <a:xfrm>
            <a:off x="612210" y="1147229"/>
            <a:ext cx="7535094" cy="5280025"/>
          </a:xfrm>
          <a:ln>
            <a:noFill/>
          </a:ln>
        </p:spPr>
        <p:txBody>
          <a:bodyPr/>
          <a:lstStyle/>
          <a:p>
            <a:pPr marL="285750" lvl="1" indent="-285750">
              <a:lnSpc>
                <a:spcPct val="100000"/>
              </a:lnSpc>
              <a:spcBef>
                <a:spcPct val="100000"/>
              </a:spcBef>
              <a:buFont typeface="Wingdings" panose="05000000000000000000" pitchFamily="2" charset="2"/>
              <a:buChar char="Ø"/>
            </a:pPr>
            <a:r>
              <a:rPr lang="en-US" sz="1800" b="1" i="1" dirty="0">
                <a:solidFill>
                  <a:srgbClr val="000000"/>
                </a:solidFill>
                <a:latin typeface="Cambria" panose="02040503050406030204" pitchFamily="18" charset="0"/>
              </a:rPr>
              <a:t>“Cell Broadcast”</a:t>
            </a:r>
            <a:r>
              <a:rPr lang="en-US" sz="1800" i="1" dirty="0">
                <a:solidFill>
                  <a:srgbClr val="000000"/>
                </a:solidFill>
                <a:latin typeface="Cambria" panose="02040503050406030204" pitchFamily="18" charset="0"/>
              </a:rPr>
              <a:t> </a:t>
            </a:r>
            <a:r>
              <a:rPr lang="en-US" sz="1800" dirty="0">
                <a:solidFill>
                  <a:srgbClr val="000000"/>
                </a:solidFill>
                <a:latin typeface="Cambria" panose="02040503050406030204" pitchFamily="18" charset="0"/>
              </a:rPr>
              <a:t>technology</a:t>
            </a:r>
          </a:p>
          <a:p>
            <a:pPr marL="741363" lvl="1" indent="-168275">
              <a:spcBef>
                <a:spcPts val="600"/>
              </a:spcBef>
              <a:buFont typeface="Arial" panose="020B0604020202020204" pitchFamily="34" charset="0"/>
              <a:buChar char="•"/>
            </a:pPr>
            <a:r>
              <a:rPr lang="en-US" sz="1700" dirty="0">
                <a:solidFill>
                  <a:srgbClr val="000000"/>
                </a:solidFill>
                <a:latin typeface="Cambria" panose="02040503050406030204" pitchFamily="18" charset="0"/>
              </a:rPr>
              <a:t>Not affected by cell site network congestion</a:t>
            </a:r>
          </a:p>
          <a:p>
            <a:pPr marL="741363" lvl="1" indent="-168275">
              <a:spcBef>
                <a:spcPts val="600"/>
              </a:spcBef>
              <a:buFont typeface="Arial" panose="020B0604020202020204" pitchFamily="34" charset="0"/>
              <a:buChar char="•"/>
            </a:pPr>
            <a:r>
              <a:rPr lang="en-US" sz="1700" dirty="0">
                <a:solidFill>
                  <a:srgbClr val="000000"/>
                </a:solidFill>
                <a:latin typeface="Cambria" panose="02040503050406030204" pitchFamily="18" charset="0"/>
                <a:ea typeface="Arial Unicode MS" pitchFamily="34" charset="-128"/>
                <a:cs typeface="Arial Unicode MS" pitchFamily="34" charset="-128"/>
              </a:rPr>
              <a:t>Sent to all phones in the area</a:t>
            </a:r>
          </a:p>
          <a:p>
            <a:pPr>
              <a:spcBef>
                <a:spcPts val="1000"/>
              </a:spcBef>
              <a:buFont typeface="Wingdings" panose="05000000000000000000" pitchFamily="2" charset="2"/>
              <a:buChar char="Ø"/>
            </a:pPr>
            <a:r>
              <a:rPr lang="en-US" sz="1800" dirty="0">
                <a:solidFill>
                  <a:srgbClr val="000000"/>
                </a:solidFill>
                <a:latin typeface="Cambria" panose="02040503050406030204" pitchFamily="18" charset="0"/>
              </a:rPr>
              <a:t>Significantly different from SMS/email sign-up based alerting services</a:t>
            </a:r>
          </a:p>
          <a:p>
            <a:pPr marL="354012" lvl="1" indent="0">
              <a:buNone/>
            </a:pPr>
            <a:r>
              <a:rPr lang="en-US" sz="1800" b="1" i="1" dirty="0">
                <a:solidFill>
                  <a:srgbClr val="000000"/>
                </a:solidFill>
                <a:latin typeface="Cambria" panose="02040503050406030204" pitchFamily="18" charset="0"/>
              </a:rPr>
              <a:t>Not subscription based </a:t>
            </a:r>
            <a:r>
              <a:rPr lang="en-US" sz="1800" dirty="0">
                <a:solidFill>
                  <a:srgbClr val="000000"/>
                </a:solidFill>
                <a:latin typeface="Cambria" panose="02040503050406030204" pitchFamily="18" charset="0"/>
              </a:rPr>
              <a:t> </a:t>
            </a:r>
          </a:p>
          <a:p>
            <a:pPr marL="747713" lvl="2" indent="-169863">
              <a:spcBef>
                <a:spcPts val="600"/>
              </a:spcBef>
              <a:buFont typeface="Arial" panose="020B0604020202020204" pitchFamily="34" charset="0"/>
              <a:buChar char="•"/>
            </a:pPr>
            <a:r>
              <a:rPr lang="en-US" sz="1700" dirty="0">
                <a:solidFill>
                  <a:srgbClr val="000000"/>
                </a:solidFill>
                <a:latin typeface="Cambria" panose="02040503050406030204" pitchFamily="18" charset="0"/>
              </a:rPr>
              <a:t>True location based alerting - sends alerts to all phones in a cell coverage area - not to a database of phone numbers</a:t>
            </a:r>
          </a:p>
          <a:p>
            <a:pPr marL="747713" lvl="2" indent="-169863">
              <a:spcBef>
                <a:spcPts val="600"/>
              </a:spcBef>
              <a:buFont typeface="Arial" panose="020B0604020202020204" pitchFamily="34" charset="0"/>
              <a:buChar char="•"/>
            </a:pPr>
            <a:r>
              <a:rPr lang="en-US" sz="1700" dirty="0">
                <a:solidFill>
                  <a:srgbClr val="000000"/>
                </a:solidFill>
                <a:latin typeface="Cambria" panose="02040503050406030204" pitchFamily="18" charset="0"/>
              </a:rPr>
              <a:t>No sign-up or registration</a:t>
            </a:r>
          </a:p>
          <a:p>
            <a:pPr marL="747713" lvl="2" indent="-169863">
              <a:spcBef>
                <a:spcPts val="600"/>
              </a:spcBef>
              <a:buFont typeface="Arial" panose="020B0604020202020204" pitchFamily="34" charset="0"/>
              <a:buChar char="•"/>
            </a:pPr>
            <a:r>
              <a:rPr lang="en-US" sz="1700" dirty="0">
                <a:solidFill>
                  <a:srgbClr val="000000"/>
                </a:solidFill>
                <a:latin typeface="Cambria" panose="02040503050406030204" pitchFamily="18" charset="0"/>
              </a:rPr>
              <a:t>No app</a:t>
            </a:r>
          </a:p>
          <a:p>
            <a:pPr marL="747713" lvl="2" indent="-169863">
              <a:spcBef>
                <a:spcPts val="600"/>
              </a:spcBef>
              <a:buFont typeface="Arial" panose="020B0604020202020204" pitchFamily="34" charset="0"/>
              <a:buChar char="•"/>
            </a:pPr>
            <a:r>
              <a:rPr lang="en-US" sz="1700" dirty="0">
                <a:solidFill>
                  <a:srgbClr val="000000"/>
                </a:solidFill>
                <a:latin typeface="Cambria" panose="02040503050406030204" pitchFamily="18" charset="0"/>
              </a:rPr>
              <a:t>No tracking or delivery info or status feed back </a:t>
            </a:r>
          </a:p>
          <a:p>
            <a:pPr>
              <a:spcBef>
                <a:spcPts val="1000"/>
              </a:spcBef>
              <a:buFont typeface="Wingdings" panose="05000000000000000000" pitchFamily="2" charset="2"/>
              <a:buChar char="Ø"/>
            </a:pPr>
            <a:r>
              <a:rPr lang="en-US" sz="1800" dirty="0">
                <a:solidFill>
                  <a:srgbClr val="000000"/>
                </a:solidFill>
                <a:latin typeface="Cambria" panose="02040503050406030204" pitchFamily="18" charset="0"/>
              </a:rPr>
              <a:t>Phones are delivered opted-in - </a:t>
            </a:r>
            <a:r>
              <a:rPr lang="en-US" sz="1800" i="1" dirty="0">
                <a:solidFill>
                  <a:srgbClr val="000000"/>
                </a:solidFill>
                <a:latin typeface="Cambria" panose="02040503050406030204" pitchFamily="18" charset="0"/>
              </a:rPr>
              <a:t>but can be turned off in settings</a:t>
            </a:r>
            <a:r>
              <a:rPr lang="en-US" sz="1800" dirty="0">
                <a:solidFill>
                  <a:srgbClr val="000000"/>
                </a:solidFill>
                <a:latin typeface="Cambria" panose="02040503050406030204" pitchFamily="18" charset="0"/>
              </a:rPr>
              <a:t>. </a:t>
            </a:r>
          </a:p>
          <a:p>
            <a:pPr marL="0" indent="0">
              <a:spcBef>
                <a:spcPts val="1000"/>
              </a:spcBef>
              <a:buNone/>
            </a:pPr>
            <a:endParaRPr lang="en-US" sz="100" dirty="0">
              <a:solidFill>
                <a:srgbClr val="000000"/>
              </a:solidFill>
              <a:latin typeface="Cambria" panose="02040503050406030204" pitchFamily="18" charset="0"/>
            </a:endParaRPr>
          </a:p>
          <a:p>
            <a:pPr marL="285750" lvl="1" indent="-285750">
              <a:lnSpc>
                <a:spcPct val="100000"/>
              </a:lnSpc>
              <a:spcBef>
                <a:spcPts val="600"/>
              </a:spcBef>
              <a:buFont typeface="Wingdings" panose="05000000000000000000" pitchFamily="2" charset="2"/>
              <a:buChar char="Ø"/>
            </a:pPr>
            <a:r>
              <a:rPr lang="en-US" sz="1800" dirty="0">
                <a:latin typeface="Cambria" panose="02040503050406030204" pitchFamily="18" charset="0"/>
                <a:ea typeface="Arial Unicode MS" pitchFamily="34" charset="-128"/>
                <a:cs typeface="Arial Unicode MS" pitchFamily="34" charset="-128"/>
              </a:rPr>
              <a:t>90 character text only message </a:t>
            </a:r>
          </a:p>
          <a:p>
            <a:pPr marL="509588" lvl="2" indent="-285750">
              <a:lnSpc>
                <a:spcPct val="100000"/>
              </a:lnSpc>
              <a:spcBef>
                <a:spcPts val="600"/>
              </a:spcBef>
              <a:buFont typeface="Arial" panose="020B0604020202020204" pitchFamily="34" charset="0"/>
              <a:buChar char="•"/>
            </a:pPr>
            <a:r>
              <a:rPr lang="en-US" sz="1800" dirty="0">
                <a:latin typeface="Cambria" panose="02040503050406030204" pitchFamily="18" charset="0"/>
                <a:ea typeface="Arial Unicode MS" pitchFamily="34" charset="-128"/>
                <a:cs typeface="Arial Unicode MS" pitchFamily="34" charset="-128"/>
              </a:rPr>
              <a:t>Can include a URL/web link!</a:t>
            </a:r>
          </a:p>
        </p:txBody>
      </p:sp>
      <p:pic>
        <p:nvPicPr>
          <p:cNvPr id="20" name="Picture 19" descr="WEAC_Logo_v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5240" y="243602"/>
            <a:ext cx="1397304" cy="540289"/>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a:ext>
            </a:extLst>
          </a:blip>
          <a:srcRect t="27054" r="1441"/>
          <a:stretch/>
        </p:blipFill>
        <p:spPr>
          <a:xfrm>
            <a:off x="4114800" y="4762151"/>
            <a:ext cx="2971800" cy="1832935"/>
          </a:xfrm>
          <a:prstGeom prst="rect">
            <a:avLst/>
          </a:prstGeom>
        </p:spPr>
      </p:pic>
    </p:spTree>
    <p:extLst>
      <p:ext uri="{BB962C8B-B14F-4D97-AF65-F5344CB8AC3E}">
        <p14:creationId xmlns:p14="http://schemas.microsoft.com/office/powerpoint/2010/main" val="1745059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38200" y="1118766"/>
            <a:ext cx="5794445" cy="315397"/>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square" lIns="0" tIns="45713" rIns="91427" bIns="45713" numCol="1" rtlCol="0" anchor="t" anchorCtr="0" compatLnSpc="1">
            <a:prstTxWarp prst="textNoShape">
              <a:avLst/>
            </a:prstTxWarp>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Arial Unicode MS" pitchFamily="34" charset="-128"/>
            </a:endParaRPr>
          </a:p>
        </p:txBody>
      </p:sp>
      <p:sp>
        <p:nvSpPr>
          <p:cNvPr id="5" name="Content Placeholder 4"/>
          <p:cNvSpPr>
            <a:spLocks noGrp="1"/>
          </p:cNvSpPr>
          <p:nvPr>
            <p:ph sz="half" idx="4294967295"/>
          </p:nvPr>
        </p:nvSpPr>
        <p:spPr>
          <a:xfrm>
            <a:off x="487207" y="1083222"/>
            <a:ext cx="6666999" cy="1473126"/>
          </a:xfrm>
          <a:ln>
            <a:noFill/>
          </a:ln>
        </p:spPr>
        <p:txBody>
          <a:bodyPr/>
          <a:lstStyle/>
          <a:p>
            <a:pPr>
              <a:spcBef>
                <a:spcPts val="1000"/>
              </a:spcBef>
              <a:buFont typeface="Wingdings" panose="05000000000000000000" pitchFamily="2" charset="2"/>
              <a:buChar char="Ø"/>
            </a:pPr>
            <a:r>
              <a:rPr lang="en-US" sz="1800" b="1" i="1" dirty="0">
                <a:solidFill>
                  <a:srgbClr val="000000"/>
                </a:solidFill>
                <a:latin typeface="Cambria" panose="02040503050406030204" pitchFamily="18" charset="0"/>
              </a:rPr>
              <a:t>Alerts can be geo-targeted to area small than a county!</a:t>
            </a:r>
            <a:r>
              <a:rPr lang="en-US" sz="1800" dirty="0">
                <a:solidFill>
                  <a:srgbClr val="000000"/>
                </a:solidFill>
                <a:latin typeface="Cambria" panose="02040503050406030204" pitchFamily="18" charset="0"/>
              </a:rPr>
              <a:t> </a:t>
            </a:r>
          </a:p>
          <a:p>
            <a:pPr marL="404813" lvl="1" indent="-168275">
              <a:spcBef>
                <a:spcPts val="1000"/>
              </a:spcBef>
              <a:buFont typeface="Arial" panose="020B0604020202020204" pitchFamily="34" charset="0"/>
              <a:buChar char="•"/>
            </a:pPr>
            <a:r>
              <a:rPr lang="en-US" sz="1700" dirty="0">
                <a:latin typeface="Cambria" panose="02040503050406030204" pitchFamily="18" charset="0"/>
              </a:rPr>
              <a:t>Targeting is based on cell tower locations</a:t>
            </a:r>
          </a:p>
          <a:p>
            <a:pPr marL="236538" lvl="1" indent="0">
              <a:spcBef>
                <a:spcPts val="1000"/>
              </a:spcBef>
              <a:buNone/>
            </a:pPr>
            <a:r>
              <a:rPr lang="en-US" sz="1700" i="1" dirty="0">
                <a:latin typeface="Cambria" panose="02040503050406030204" pitchFamily="18" charset="0"/>
              </a:rPr>
              <a:t>             some alert creation tools do not support WEA geo-targeting</a:t>
            </a: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l="8550" t="28674" r="68204" b="33119"/>
          <a:stretch/>
        </p:blipFill>
        <p:spPr>
          <a:xfrm>
            <a:off x="415132" y="2203703"/>
            <a:ext cx="1849061" cy="1709514"/>
          </a:xfrm>
          <a:prstGeom prst="rect">
            <a:avLst/>
          </a:prstGeom>
        </p:spPr>
      </p:pic>
      <p:sp>
        <p:nvSpPr>
          <p:cNvPr id="4" name="Title 3"/>
          <p:cNvSpPr>
            <a:spLocks noGrp="1"/>
          </p:cNvSpPr>
          <p:nvPr>
            <p:ph type="title"/>
          </p:nvPr>
        </p:nvSpPr>
        <p:spPr>
          <a:xfrm>
            <a:off x="244929" y="62682"/>
            <a:ext cx="8318046" cy="668820"/>
          </a:xfrm>
        </p:spPr>
        <p:txBody>
          <a:bodyPr/>
          <a:lstStyle/>
          <a:p>
            <a:r>
              <a:rPr lang="en-US" sz="3600" b="0" dirty="0">
                <a:solidFill>
                  <a:srgbClr val="246186"/>
                </a:solidFill>
                <a:latin typeface="Cambria" panose="02040503050406030204" pitchFamily="18" charset="0"/>
              </a:rPr>
              <a:t>Wireless Emergency Alerts </a:t>
            </a:r>
            <a:endParaRPr lang="en-US" sz="3200" b="0" dirty="0">
              <a:solidFill>
                <a:srgbClr val="246186"/>
              </a:solidFill>
              <a:latin typeface="Cambria" panose="02040503050406030204" pitchFamily="18" charset="0"/>
            </a:endParaRPr>
          </a:p>
        </p:txBody>
      </p:sp>
      <p:sp>
        <p:nvSpPr>
          <p:cNvPr id="19" name="TextBox 18"/>
          <p:cNvSpPr txBox="1"/>
          <p:nvPr/>
        </p:nvSpPr>
        <p:spPr>
          <a:xfrm>
            <a:off x="5061857" y="1341953"/>
            <a:ext cx="1034143" cy="307777"/>
          </a:xfrm>
          <a:prstGeom prst="rect">
            <a:avLst/>
          </a:prstGeom>
          <a:noFill/>
        </p:spPr>
        <p:txBody>
          <a:bodyPr wrap="square" rtlCol="0">
            <a:spAutoFit/>
          </a:bodyPr>
          <a:lstStyle/>
          <a:p>
            <a:pPr marL="574675" marR="0" lvl="1" indent="0" algn="l" defTabSz="457200" rtl="0" eaLnBrk="1" fontAlgn="base" latinLnBrk="0" hangingPunct="1">
              <a:lnSpc>
                <a:spcPct val="93000"/>
              </a:lnSpc>
              <a:spcBef>
                <a:spcPts val="600"/>
              </a:spcBef>
              <a:spcAft>
                <a:spcPct val="0"/>
              </a:spcAft>
              <a:buClr>
                <a:srgbClr val="000000"/>
              </a:buClr>
              <a:buSzPct val="100000"/>
              <a:buFont typeface="Arial" charset="0"/>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endParaRPr>
          </a:p>
        </p:txBody>
      </p:sp>
      <p:pic>
        <p:nvPicPr>
          <p:cNvPr id="20" name="Picture 19" descr="WEAC_Logo_v2.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5240" y="243602"/>
            <a:ext cx="1397304" cy="540289"/>
          </a:xfrm>
          <a:prstGeom prst="rect">
            <a:avLst/>
          </a:prstGeom>
        </p:spPr>
      </p:pic>
      <p:pic>
        <p:nvPicPr>
          <p:cNvPr id="12" name="Picture 4" descr="https://scontent-atl.xx.fbcdn.net/hphotos-xtp1/v/t1.0-9/10350606_10152924470642832_488932083581263461_n.jpg?oh=de5c6598c15b8aa1519d3da68847f867&amp;oe=55CC132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8364" r="11125"/>
          <a:stretch/>
        </p:blipFill>
        <p:spPr bwMode="auto">
          <a:xfrm>
            <a:off x="1869924" y="2394852"/>
            <a:ext cx="1997108" cy="12078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7" name="Content Placeholder 8"/>
          <p:cNvPicPr>
            <a:picLocks noChangeAspect="1"/>
          </p:cNvPicPr>
          <p:nvPr/>
        </p:nvPicPr>
        <p:blipFill rotWithShape="1">
          <a:blip r:embed="rId6" cstate="email">
            <a:extLst>
              <a:ext uri="{28A0092B-C50C-407E-A947-70E740481C1C}">
                <a14:useLocalDpi xmlns:a14="http://schemas.microsoft.com/office/drawing/2010/main"/>
              </a:ext>
            </a:extLst>
          </a:blip>
          <a:srcRect t="17843"/>
          <a:stretch/>
        </p:blipFill>
        <p:spPr bwMode="auto">
          <a:xfrm>
            <a:off x="730264" y="3959093"/>
            <a:ext cx="2250885" cy="1886280"/>
          </a:xfrm>
          <a:prstGeom prst="rect">
            <a:avLst/>
          </a:prstGeom>
          <a:noFill/>
          <a:ln w="9525">
            <a:noFill/>
            <a:round/>
            <a:headEnd/>
            <a:tailEnd/>
          </a:ln>
          <a:effectLst/>
        </p:spPr>
      </p:pic>
      <p:pic>
        <p:nvPicPr>
          <p:cNvPr id="16" name="Content Placeholder 5"/>
          <p:cNvPicPr>
            <a:picLocks noChangeAspect="1"/>
          </p:cNvPicPr>
          <p:nvPr/>
        </p:nvPicPr>
        <p:blipFill rotWithShape="1">
          <a:blip r:embed="rId7" cstate="email">
            <a:extLst>
              <a:ext uri="{28A0092B-C50C-407E-A947-70E740481C1C}">
                <a14:useLocalDpi xmlns:a14="http://schemas.microsoft.com/office/drawing/2010/main"/>
              </a:ext>
            </a:extLst>
          </a:blip>
          <a:srcRect l="11034" t="35448" r="11357" b="35379"/>
          <a:stretch/>
        </p:blipFill>
        <p:spPr bwMode="auto">
          <a:xfrm>
            <a:off x="2122295" y="4232743"/>
            <a:ext cx="2003720" cy="1338979"/>
          </a:xfrm>
          <a:prstGeom prst="rect">
            <a:avLst/>
          </a:prstGeom>
          <a:noFill/>
          <a:ln w="9525">
            <a:noFill/>
            <a:miter lim="800000"/>
            <a:headEnd/>
            <a:tailEnd/>
          </a:ln>
        </p:spPr>
      </p:pic>
      <p:pic>
        <p:nvPicPr>
          <p:cNvPr id="21" name="Picture 2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384998" y="2304007"/>
            <a:ext cx="2841283" cy="2635978"/>
          </a:xfrm>
          <a:prstGeom prst="rect">
            <a:avLst/>
          </a:prstGeom>
        </p:spPr>
      </p:pic>
      <p:pic>
        <p:nvPicPr>
          <p:cNvPr id="22" name="Content Placeholder 4"/>
          <p:cNvPicPr>
            <a:picLocks noChangeAspect="1"/>
          </p:cNvPicPr>
          <p:nvPr/>
        </p:nvPicPr>
        <p:blipFill rotWithShape="1">
          <a:blip r:embed="rId9" cstate="email">
            <a:extLst>
              <a:ext uri="{28A0092B-C50C-407E-A947-70E740481C1C}">
                <a14:useLocalDpi xmlns:a14="http://schemas.microsoft.com/office/drawing/2010/main"/>
              </a:ext>
            </a:extLst>
          </a:blip>
          <a:srcRect t="33165" b="28318"/>
          <a:stretch/>
        </p:blipFill>
        <p:spPr>
          <a:xfrm>
            <a:off x="6251333" y="4410825"/>
            <a:ext cx="2098294" cy="1434548"/>
          </a:xfrm>
          <a:prstGeom prst="rect">
            <a:avLst/>
          </a:prstGeom>
        </p:spPr>
      </p:pic>
      <p:sp>
        <p:nvSpPr>
          <p:cNvPr id="2" name="Slide Number Placeholder 1"/>
          <p:cNvSpPr>
            <a:spLocks noGrp="1"/>
          </p:cNvSpPr>
          <p:nvPr>
            <p:ph type="sldNum" idx="10"/>
          </p:nvPr>
        </p:nvSpPr>
        <p:spPr/>
        <p:txBody>
          <a:body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35E74F9-493D-4DE8-B4B4-699A47B5F08D}" type="slidenum">
              <a:rPr kumimoji="0" lang="en-GB" sz="1000" b="0" i="0" u="none" strike="noStrike" kern="1200" cap="none" spc="0" normalizeH="0" baseline="0" noProof="0" smtClean="0">
                <a:ln>
                  <a:noFill/>
                </a:ln>
                <a:solidFill>
                  <a:srgbClr val="000000"/>
                </a:solidFill>
                <a:effectLst/>
                <a:uLnTx/>
                <a:uFillTx/>
                <a:latin typeface="Times New Roman"/>
                <a:ea typeface="Arial Unicode MS"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39</a:t>
            </a:fld>
            <a:endParaRPr kumimoji="0" lang="en-GB" sz="1000" b="0" i="0" u="none" strike="noStrike" kern="1200" cap="none" spc="0" normalizeH="0" baseline="0" noProof="0" dirty="0">
              <a:ln>
                <a:noFill/>
              </a:ln>
              <a:solidFill>
                <a:srgbClr val="000000"/>
              </a:solidFill>
              <a:effectLst/>
              <a:uLnTx/>
              <a:uFillTx/>
              <a:latin typeface="Times New Roman"/>
              <a:ea typeface="Arial Unicode MS" pitchFamily="34" charset="-128"/>
            </a:endParaRPr>
          </a:p>
        </p:txBody>
      </p:sp>
    </p:spTree>
    <p:extLst>
      <p:ext uri="{BB962C8B-B14F-4D97-AF65-F5344CB8AC3E}">
        <p14:creationId xmlns:p14="http://schemas.microsoft.com/office/powerpoint/2010/main" val="112575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826354-9EA3-4A3B-B80E-39FEB67AA38D}"/>
              </a:ext>
            </a:extLst>
          </p:cNvPr>
          <p:cNvSpPr>
            <a:spLocks noGrp="1"/>
          </p:cNvSpPr>
          <p:nvPr>
            <p:ph type="ctrTitle"/>
          </p:nvPr>
        </p:nvSpPr>
        <p:spPr>
          <a:xfrm>
            <a:off x="685800" y="2617788"/>
            <a:ext cx="7772400" cy="1470025"/>
          </a:xfrm>
        </p:spPr>
        <p:txBody>
          <a:bodyPr/>
          <a:lstStyle/>
          <a:p>
            <a:r>
              <a:rPr lang="en-US" dirty="0"/>
              <a:t>Basic Alerting Model</a:t>
            </a:r>
          </a:p>
        </p:txBody>
      </p:sp>
      <p:sp>
        <p:nvSpPr>
          <p:cNvPr id="11" name="Subtitle 10">
            <a:extLst>
              <a:ext uri="{FF2B5EF4-FFF2-40B4-BE49-F238E27FC236}">
                <a16:creationId xmlns:a16="http://schemas.microsoft.com/office/drawing/2014/main" id="{602768C7-C659-4202-9A06-E6F25D93EBBE}"/>
              </a:ext>
            </a:extLst>
          </p:cNvPr>
          <p:cNvSpPr>
            <a:spLocks noGrp="1"/>
          </p:cNvSpPr>
          <p:nvPr>
            <p:ph type="subTitle" idx="1"/>
          </p:nvPr>
        </p:nvSpPr>
        <p:spPr>
          <a:xfrm>
            <a:off x="701675" y="4979369"/>
            <a:ext cx="7756525" cy="735631"/>
          </a:xfrm>
        </p:spPr>
        <p:txBody>
          <a:bodyPr/>
          <a:lstStyle/>
          <a:p>
            <a:r>
              <a:rPr lang="en-US" dirty="0"/>
              <a:t>Both the EAS and WEA follow this approach</a:t>
            </a:r>
          </a:p>
        </p:txBody>
      </p:sp>
      <p:graphicFrame>
        <p:nvGraphicFramePr>
          <p:cNvPr id="10" name="Content Placeholder 9">
            <a:extLst>
              <a:ext uri="{FF2B5EF4-FFF2-40B4-BE49-F238E27FC236}">
                <a16:creationId xmlns:a16="http://schemas.microsoft.com/office/drawing/2014/main" id="{7A4399EE-FD38-4E7B-A6BA-812A575BFBE2}"/>
              </a:ext>
            </a:extLst>
          </p:cNvPr>
          <p:cNvGraphicFramePr>
            <a:graphicFrameLocks noGrp="1"/>
          </p:cNvGraphicFramePr>
          <p:nvPr>
            <p:ph sz="half" idx="4294967295"/>
            <p:extLst>
              <p:ext uri="{D42A27DB-BD31-4B8C-83A1-F6EECF244321}">
                <p14:modId xmlns:p14="http://schemas.microsoft.com/office/powerpoint/2010/main" val="1061622978"/>
              </p:ext>
            </p:extLst>
          </p:nvPr>
        </p:nvGraphicFramePr>
        <p:xfrm>
          <a:off x="701675" y="1782758"/>
          <a:ext cx="7740650" cy="3017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3D97CE7C-A8A2-44EF-924D-D4FB44771431}"/>
              </a:ext>
            </a:extLst>
          </p:cNvPr>
          <p:cNvSpPr txBox="1"/>
          <p:nvPr/>
        </p:nvSpPr>
        <p:spPr>
          <a:xfrm>
            <a:off x="990601" y="368506"/>
            <a:ext cx="7239000" cy="584775"/>
          </a:xfrm>
          <a:prstGeom prst="rect">
            <a:avLst/>
          </a:prstGeom>
          <a:noFill/>
        </p:spPr>
        <p:txBody>
          <a:bodyPr wrap="square" rtlCol="0">
            <a:spAutoFit/>
          </a:bodyPr>
          <a:lstStyle/>
          <a:p>
            <a:pPr algn="ctr"/>
            <a:r>
              <a:rPr lang="en-US" sz="3200" b="1" dirty="0">
                <a:solidFill>
                  <a:srgbClr val="003399"/>
                </a:solidFill>
                <a:latin typeface="Calibri" panose="020F0502020204030204" pitchFamily="34" charset="0"/>
                <a:cs typeface="Calibri" panose="020F0502020204030204" pitchFamily="34" charset="0"/>
              </a:rPr>
              <a:t>Basic Alerting Model</a:t>
            </a:r>
          </a:p>
        </p:txBody>
      </p:sp>
    </p:spTree>
    <p:extLst>
      <p:ext uri="{BB962C8B-B14F-4D97-AF65-F5344CB8AC3E}">
        <p14:creationId xmlns:p14="http://schemas.microsoft.com/office/powerpoint/2010/main" val="329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548137" y="926794"/>
            <a:ext cx="3658103" cy="293409"/>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square" lIns="0" tIns="45713" rIns="91427" bIns="45713"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Arial Unicode MS" pitchFamily="34" charset="-128"/>
            </a:endParaRPr>
          </a:p>
        </p:txBody>
      </p:sp>
      <p:sp>
        <p:nvSpPr>
          <p:cNvPr id="4" name="Title 3"/>
          <p:cNvSpPr>
            <a:spLocks noGrp="1"/>
          </p:cNvSpPr>
          <p:nvPr>
            <p:ph type="title"/>
          </p:nvPr>
        </p:nvSpPr>
        <p:spPr>
          <a:xfrm>
            <a:off x="244929" y="62682"/>
            <a:ext cx="8318046" cy="668820"/>
          </a:xfrm>
        </p:spPr>
        <p:txBody>
          <a:bodyPr/>
          <a:lstStyle/>
          <a:p>
            <a:r>
              <a:rPr lang="en-US" sz="3600" b="0" dirty="0">
                <a:solidFill>
                  <a:srgbClr val="246186"/>
                </a:solidFill>
                <a:latin typeface="Cambria" panose="02040503050406030204" pitchFamily="18" charset="0"/>
              </a:rPr>
              <a:t>Wireless Emergency Alerts </a:t>
            </a:r>
          </a:p>
        </p:txBody>
      </p:sp>
      <p:sp>
        <p:nvSpPr>
          <p:cNvPr id="5" name="Content Placeholder 4"/>
          <p:cNvSpPr>
            <a:spLocks noGrp="1"/>
          </p:cNvSpPr>
          <p:nvPr>
            <p:ph sz="half" idx="4294967295"/>
          </p:nvPr>
        </p:nvSpPr>
        <p:spPr>
          <a:xfrm>
            <a:off x="684777" y="955205"/>
            <a:ext cx="8166615" cy="4787227"/>
          </a:xfrm>
          <a:ln>
            <a:noFill/>
          </a:ln>
        </p:spPr>
        <p:txBody>
          <a:bodyPr/>
          <a:lstStyle/>
          <a:p>
            <a:pPr>
              <a:buFont typeface="Wingdings" panose="05000000000000000000" pitchFamily="2" charset="2"/>
              <a:buChar char="Ø"/>
            </a:pPr>
            <a:r>
              <a:rPr lang="en-US" dirty="0"/>
              <a:t>Alert area must include a cell tower!</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sz="600" dirty="0"/>
          </a:p>
          <a:p>
            <a:pPr>
              <a:buFont typeface="Wingdings" panose="05000000000000000000" pitchFamily="2" charset="2"/>
              <a:buChar char="Ø"/>
            </a:pPr>
            <a:r>
              <a:rPr lang="en-US" dirty="0"/>
              <a:t>Phones using towers in the target area will get message</a:t>
            </a:r>
          </a:p>
          <a:p>
            <a:pPr marL="741363" lvl="1"/>
            <a:r>
              <a:rPr lang="en-US" dirty="0"/>
              <a:t>Some phones may display the message later than others</a:t>
            </a:r>
          </a:p>
          <a:p>
            <a:pPr>
              <a:spcBef>
                <a:spcPts val="1200"/>
              </a:spcBef>
              <a:buFont typeface="Wingdings" panose="05000000000000000000" pitchFamily="2" charset="2"/>
              <a:buChar char="Ø"/>
            </a:pPr>
            <a:r>
              <a:rPr lang="en-US" dirty="0"/>
              <a:t>Cell network should rebroadcast the WEA in the target area until message expires or is cancelled</a:t>
            </a:r>
          </a:p>
          <a:p>
            <a:pPr marL="741363" lvl="1"/>
            <a:r>
              <a:rPr lang="en-US" dirty="0"/>
              <a:t>Only phones new to the area should display rebroadcast messages</a:t>
            </a:r>
            <a:endParaRPr lang="en-US" sz="1700" dirty="0">
              <a:latin typeface="Cambria" panose="02040503050406030204" pitchFamily="18" charset="0"/>
            </a:endParaRPr>
          </a:p>
        </p:txBody>
      </p:sp>
      <p:pic>
        <p:nvPicPr>
          <p:cNvPr id="20" name="Picture 19" descr="WEAC_Logo_v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5240" y="243602"/>
            <a:ext cx="1397304" cy="540289"/>
          </a:xfrm>
          <a:prstGeom prst="rect">
            <a:avLst/>
          </a:prstGeom>
        </p:spPr>
      </p:pic>
      <p:pic>
        <p:nvPicPr>
          <p:cNvPr id="1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195" y="1306474"/>
            <a:ext cx="4479389" cy="30917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9011" y="1306474"/>
            <a:ext cx="4091139" cy="3091790"/>
          </a:xfrm>
          <a:prstGeom prst="rect">
            <a:avLst/>
          </a:prstGeom>
          <a:ln>
            <a:solidFill>
              <a:schemeClr val="tx1"/>
            </a:solidFill>
          </a:ln>
        </p:spPr>
      </p:pic>
    </p:spTree>
    <p:extLst>
      <p:ext uri="{BB962C8B-B14F-4D97-AF65-F5344CB8AC3E}">
        <p14:creationId xmlns:p14="http://schemas.microsoft.com/office/powerpoint/2010/main" val="2344510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80080" y="1524938"/>
            <a:ext cx="6846761" cy="3223205"/>
          </a:xfrm>
        </p:spPr>
        <p:txBody>
          <a:bodyPr/>
          <a:lstStyle/>
          <a:p>
            <a:pPr marL="0" indent="0">
              <a:spcBef>
                <a:spcPts val="900"/>
              </a:spcBef>
              <a:spcAft>
                <a:spcPts val="450"/>
              </a:spcAft>
              <a:buNone/>
            </a:pPr>
            <a:r>
              <a:rPr lang="en-US" sz="1800" b="1" dirty="0">
                <a:solidFill>
                  <a:srgbClr val="000000"/>
                </a:solidFill>
              </a:rPr>
              <a:t>FCC adopted in September 2016:</a:t>
            </a:r>
          </a:p>
          <a:p>
            <a:pPr lvl="1">
              <a:spcBef>
                <a:spcPts val="450"/>
              </a:spcBef>
              <a:spcAft>
                <a:spcPts val="0"/>
              </a:spcAft>
              <a:buFont typeface="Wingdings" panose="05000000000000000000" pitchFamily="2" charset="2"/>
              <a:buChar char="§"/>
            </a:pPr>
            <a:r>
              <a:rPr lang="en-US" sz="1600" dirty="0"/>
              <a:t>Increase message length from 90 to 360 characters by May 2019</a:t>
            </a:r>
          </a:p>
          <a:p>
            <a:pPr lvl="1">
              <a:spcBef>
                <a:spcPts val="450"/>
              </a:spcBef>
              <a:spcAft>
                <a:spcPts val="0"/>
              </a:spcAft>
              <a:buFont typeface="Wingdings" panose="05000000000000000000" pitchFamily="2" charset="2"/>
              <a:buChar char="§"/>
            </a:pPr>
            <a:r>
              <a:rPr lang="en-US" sz="1600" dirty="0"/>
              <a:t>Add new alert category, “Public Safety Messages” by May 2019</a:t>
            </a:r>
          </a:p>
          <a:p>
            <a:pPr lvl="1">
              <a:spcBef>
                <a:spcPts val="450"/>
              </a:spcBef>
              <a:spcAft>
                <a:spcPts val="0"/>
              </a:spcAft>
              <a:buFont typeface="Wingdings" panose="05000000000000000000" pitchFamily="2" charset="2"/>
              <a:buChar char="§"/>
            </a:pPr>
            <a:r>
              <a:rPr lang="en-US" sz="1600" dirty="0"/>
              <a:t>Spanish language WEA by May 2019</a:t>
            </a:r>
          </a:p>
          <a:p>
            <a:pPr lvl="1">
              <a:spcBef>
                <a:spcPts val="450"/>
              </a:spcBef>
              <a:spcAft>
                <a:spcPts val="0"/>
              </a:spcAft>
              <a:buFont typeface="Wingdings" panose="05000000000000000000" pitchFamily="2" charset="2"/>
              <a:buChar char="§"/>
            </a:pPr>
            <a:r>
              <a:rPr lang="en-US" sz="1600" dirty="0"/>
              <a:t>WEA test code by May 2019</a:t>
            </a:r>
          </a:p>
          <a:p>
            <a:pPr lvl="1">
              <a:spcBef>
                <a:spcPts val="450"/>
              </a:spcBef>
              <a:spcAft>
                <a:spcPts val="0"/>
              </a:spcAft>
              <a:buFont typeface="Wingdings" panose="05000000000000000000" pitchFamily="2" charset="2"/>
              <a:buChar char="§"/>
            </a:pPr>
            <a:r>
              <a:rPr lang="en-US" sz="1600" dirty="0"/>
              <a:t>Support URLs and phone numbers</a:t>
            </a:r>
          </a:p>
          <a:p>
            <a:pPr lvl="2">
              <a:spcBef>
                <a:spcPts val="450"/>
              </a:spcBef>
              <a:spcAft>
                <a:spcPts val="0"/>
              </a:spcAft>
              <a:buFont typeface="Courier New" panose="02070309020205020404" pitchFamily="49" charset="0"/>
              <a:buChar char="o"/>
            </a:pPr>
            <a:r>
              <a:rPr lang="en-US" sz="1600" dirty="0"/>
              <a:t>Text URLs and phone numbers as of Nov 2016</a:t>
            </a:r>
          </a:p>
          <a:p>
            <a:pPr lvl="2">
              <a:spcBef>
                <a:spcPts val="450"/>
              </a:spcBef>
              <a:spcAft>
                <a:spcPts val="0"/>
              </a:spcAft>
              <a:buFont typeface="Courier New" panose="02070309020205020404" pitchFamily="49" charset="0"/>
              <a:buChar char="o"/>
            </a:pPr>
            <a:r>
              <a:rPr lang="en-US" sz="1600" dirty="0"/>
              <a:t>“Clickable” URLs and phone numbers as of Nov 2017</a:t>
            </a:r>
            <a:endParaRPr lang="en-US" sz="1600" b="1" dirty="0">
              <a:solidFill>
                <a:srgbClr val="000000"/>
              </a:solidFill>
            </a:endParaRPr>
          </a:p>
          <a:p>
            <a:pPr marL="0" indent="0">
              <a:spcBef>
                <a:spcPts val="900"/>
              </a:spcBef>
              <a:spcAft>
                <a:spcPts val="450"/>
              </a:spcAft>
              <a:buNone/>
            </a:pPr>
            <a:r>
              <a:rPr lang="en-US" sz="1800" b="1" dirty="0">
                <a:solidFill>
                  <a:srgbClr val="000000"/>
                </a:solidFill>
              </a:rPr>
              <a:t>FCC adopted in January 2018:</a:t>
            </a:r>
          </a:p>
          <a:p>
            <a:pPr lvl="1">
              <a:spcBef>
                <a:spcPts val="450"/>
              </a:spcBef>
              <a:spcAft>
                <a:spcPts val="0"/>
              </a:spcAft>
              <a:buFont typeface="Wingdings" panose="05000000000000000000" pitchFamily="2" charset="2"/>
              <a:buChar char="§"/>
            </a:pPr>
            <a:r>
              <a:rPr lang="en-US" sz="1600" dirty="0"/>
              <a:t>Hit 100% target area within 0.1 mile overshoot by Nov 2019</a:t>
            </a:r>
          </a:p>
          <a:p>
            <a:pPr lvl="1">
              <a:spcBef>
                <a:spcPts val="450"/>
              </a:spcBef>
              <a:spcAft>
                <a:spcPts val="0"/>
              </a:spcAft>
              <a:buFont typeface="Wingdings" panose="05000000000000000000" pitchFamily="2" charset="2"/>
              <a:buChar char="§"/>
            </a:pPr>
            <a:r>
              <a:rPr lang="en-US" sz="1600" dirty="0"/>
              <a:t>Preserve alerts on phone for 24 hours by Nov 2019</a:t>
            </a:r>
          </a:p>
        </p:txBody>
      </p:sp>
      <p:sp>
        <p:nvSpPr>
          <p:cNvPr id="13" name="Rectangle 32"/>
          <p:cNvSpPr>
            <a:spLocks noGrp="1" noChangeArrowheads="1"/>
          </p:cNvSpPr>
          <p:nvPr>
            <p:ph type="title"/>
          </p:nvPr>
        </p:nvSpPr>
        <p:spPr>
          <a:xfrm>
            <a:off x="270244" y="96935"/>
            <a:ext cx="8743950" cy="781050"/>
          </a:xfrm>
          <a:noFill/>
          <a:ln w="9525">
            <a:noFill/>
            <a:miter lim="800000"/>
            <a:headEnd/>
            <a:tailEnd/>
          </a:ln>
        </p:spPr>
        <p:txBody>
          <a:bodyPr vert="horz" wrap="square" lIns="0" tIns="0" rIns="0" bIns="0" numCol="1" anchor="b" anchorCtr="0" compatLnSpc="1">
            <a:prstTxWarp prst="textNoShape">
              <a:avLst/>
            </a:prstTxWarp>
          </a:bodyPr>
          <a:lstStyle/>
          <a:p>
            <a:pPr eaLnBrk="0" hangingPunct="0">
              <a:lnSpc>
                <a:spcPct val="90000"/>
              </a:lnSpc>
            </a:pPr>
            <a:r>
              <a:rPr lang="en-US" altLang="en-US" sz="3600" dirty="0">
                <a:solidFill>
                  <a:srgbClr val="246186"/>
                </a:solidFill>
                <a:latin typeface="Cambria" panose="02040503050406030204" pitchFamily="18" charset="0"/>
                <a:cs typeface="+mj-cs"/>
              </a:rPr>
              <a:t>Changes to WEA in the works…</a:t>
            </a:r>
          </a:p>
        </p:txBody>
      </p:sp>
      <p:sp>
        <p:nvSpPr>
          <p:cNvPr id="5" name="object 10">
            <a:extLst>
              <a:ext uri="{FF2B5EF4-FFF2-40B4-BE49-F238E27FC236}">
                <a16:creationId xmlns:a16="http://schemas.microsoft.com/office/drawing/2014/main" id="{A1966039-4CAF-497D-AAB3-7CCDDDA59AFC}"/>
              </a:ext>
            </a:extLst>
          </p:cNvPr>
          <p:cNvSpPr/>
          <p:nvPr/>
        </p:nvSpPr>
        <p:spPr>
          <a:xfrm>
            <a:off x="7426841" y="311861"/>
            <a:ext cx="1526890" cy="557241"/>
          </a:xfrm>
          <a:prstGeom prst="rect">
            <a:avLst/>
          </a:prstGeom>
          <a:blipFill>
            <a:blip r:embed="rId3"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dirty="0">
              <a:ln>
                <a:noFill/>
              </a:ln>
              <a:solidFill>
                <a:srgbClr val="000000"/>
              </a:solidFill>
              <a:effectLst/>
              <a:uLnTx/>
              <a:uFillTx/>
              <a:latin typeface="Arial" charset="0"/>
              <a:ea typeface="Arial Unicode MS" pitchFamily="34" charset="-128"/>
              <a:cs typeface="+mn-cs"/>
            </a:endParaRPr>
          </a:p>
        </p:txBody>
      </p:sp>
      <p:sp>
        <p:nvSpPr>
          <p:cNvPr id="2" name="TextBox 1"/>
          <p:cNvSpPr txBox="1"/>
          <p:nvPr/>
        </p:nvSpPr>
        <p:spPr>
          <a:xfrm>
            <a:off x="77691" y="1053401"/>
            <a:ext cx="864858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Arial Unicode MS" pitchFamily="34" charset="-128"/>
                <a:cs typeface="+mn-cs"/>
              </a:rPr>
              <a:t>Participating wireless carriers must support changes to WEA regulations by 2019*: </a:t>
            </a:r>
          </a:p>
        </p:txBody>
      </p:sp>
      <p:sp>
        <p:nvSpPr>
          <p:cNvPr id="7" name="Rounded Rectangle 6"/>
          <p:cNvSpPr/>
          <p:nvPr/>
        </p:nvSpPr>
        <p:spPr bwMode="auto">
          <a:xfrm>
            <a:off x="934279" y="1898377"/>
            <a:ext cx="7215808" cy="222636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Arial Unicode MS" pitchFamily="34" charset="-128"/>
            </a:endParaRPr>
          </a:p>
        </p:txBody>
      </p:sp>
      <p:sp>
        <p:nvSpPr>
          <p:cNvPr id="6" name="TextBox 5"/>
          <p:cNvSpPr txBox="1"/>
          <p:nvPr/>
        </p:nvSpPr>
        <p:spPr>
          <a:xfrm>
            <a:off x="7567186" y="1723718"/>
            <a:ext cx="1258762" cy="2585323"/>
          </a:xfrm>
          <a:prstGeom prst="rect">
            <a:avLst/>
          </a:prstGeom>
          <a:solidFill>
            <a:srgbClr val="FFFF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Arial Unicode MS" pitchFamily="34" charset="-128"/>
                <a:cs typeface="+mn-cs"/>
              </a:rPr>
              <a:t>Requires changes to alerting tool interfaces and  FEMA’s IPAWS-OPEN </a:t>
            </a:r>
          </a:p>
        </p:txBody>
      </p:sp>
      <p:sp>
        <p:nvSpPr>
          <p:cNvPr id="8" name="TextBox 7"/>
          <p:cNvSpPr txBox="1"/>
          <p:nvPr/>
        </p:nvSpPr>
        <p:spPr>
          <a:xfrm>
            <a:off x="285750" y="5334776"/>
            <a:ext cx="6668032"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rial" charset="0"/>
                <a:ea typeface="Arial Unicode MS" pitchFamily="34" charset="-128"/>
                <a:cs typeface="+mn-cs"/>
              </a:rPr>
              <a:t>*Changes will be phased into network and phone upgrades.  i.e. 90 character and broad geo-targeting will remain in some areas and some phones for years TBD</a:t>
            </a:r>
          </a:p>
        </p:txBody>
      </p:sp>
      <p:sp>
        <p:nvSpPr>
          <p:cNvPr id="10" name="Slide Number Placeholder 5"/>
          <p:cNvSpPr txBox="1">
            <a:spLocks/>
          </p:cNvSpPr>
          <p:nvPr/>
        </p:nvSpPr>
        <p:spPr>
          <a:xfrm>
            <a:off x="6898944" y="6600341"/>
            <a:ext cx="2133600" cy="284909"/>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mn-cs"/>
              </a:rPr>
              <a:t>15</a:t>
            </a:r>
          </a:p>
        </p:txBody>
      </p:sp>
    </p:spTree>
    <p:extLst>
      <p:ext uri="{BB962C8B-B14F-4D97-AF65-F5344CB8AC3E}">
        <p14:creationId xmlns:p14="http://schemas.microsoft.com/office/powerpoint/2010/main" val="408608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360277" y="4966139"/>
            <a:ext cx="3405340" cy="630619"/>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square" lIns="0" tIns="45713" rIns="91427" bIns="45713"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Arial Unicode MS" pitchFamily="34" charset="-128"/>
              <a:cs typeface="+mn-cs"/>
            </a:endParaRPr>
          </a:p>
        </p:txBody>
      </p:sp>
      <p:sp>
        <p:nvSpPr>
          <p:cNvPr id="2" name="Title 1"/>
          <p:cNvSpPr>
            <a:spLocks noGrp="1"/>
          </p:cNvSpPr>
          <p:nvPr>
            <p:ph type="title"/>
          </p:nvPr>
        </p:nvSpPr>
        <p:spPr>
          <a:xfrm>
            <a:off x="280605" y="237797"/>
            <a:ext cx="8296275" cy="566245"/>
          </a:xfrm>
          <a:noFill/>
          <a:ln w="9525">
            <a:noFill/>
            <a:round/>
            <a:headEnd/>
            <a:tailEnd/>
          </a:ln>
          <a:effectLst/>
        </p:spPr>
        <p:txBody>
          <a:bodyPr vert="horz" wrap="square" lIns="90000" tIns="46800" rIns="90000" bIns="46800" numCol="1" anchor="ctr" anchorCtr="0" compatLnSpc="1">
            <a:prstTxWarp prst="textNoShape">
              <a:avLst/>
            </a:prstTxWarp>
            <a:normAutofit fontScale="90000"/>
          </a:bodyPr>
          <a:lstStyle/>
          <a:p>
            <a:pPr defTabSz="457200">
              <a:lnSpc>
                <a:spcPct val="95000"/>
              </a:lnSpc>
              <a:buClr>
                <a:srgbClr val="246186"/>
              </a:buClr>
              <a:buSzPct val="100000"/>
              <a:buFont typeface="Times New Roman" pitchFamily="18" charset="0"/>
            </a:pPr>
            <a:r>
              <a:rPr lang="en-US" sz="3600" dirty="0">
                <a:solidFill>
                  <a:srgbClr val="246186"/>
                </a:solidFill>
                <a:latin typeface="Cambria" panose="02040503050406030204" pitchFamily="18" charset="0"/>
              </a:rPr>
              <a:t>NOAA and IPAWS   -   Important!</a:t>
            </a:r>
          </a:p>
        </p:txBody>
      </p:sp>
      <p:sp>
        <p:nvSpPr>
          <p:cNvPr id="4" name="Content Placeholder 3"/>
          <p:cNvSpPr>
            <a:spLocks noGrp="1"/>
          </p:cNvSpPr>
          <p:nvPr>
            <p:ph sz="quarter" idx="2"/>
          </p:nvPr>
        </p:nvSpPr>
        <p:spPr>
          <a:xfrm>
            <a:off x="454025" y="1035633"/>
            <a:ext cx="8417500" cy="2019300"/>
          </a:xfrm>
        </p:spPr>
        <p:txBody>
          <a:bodyPr/>
          <a:lstStyle/>
          <a:p>
            <a:r>
              <a:rPr lang="en-US" sz="1800" dirty="0"/>
              <a:t>Connection from IPAWS to NOAA Weather Radio for Non-Weather Emergency Messages (NWEM) is offline!</a:t>
            </a:r>
          </a:p>
          <a:p>
            <a:pPr marL="568325" lvl="1"/>
            <a:r>
              <a:rPr lang="en-US" dirty="0"/>
              <a:t>  NWEM support can requested by coordination with local Weather Forecast Offices</a:t>
            </a:r>
          </a:p>
          <a:p>
            <a:r>
              <a:rPr lang="en-US" sz="1800" dirty="0"/>
              <a:t>NOAA is not sending weather warning to EAS via IPAWS</a:t>
            </a:r>
          </a:p>
          <a:p>
            <a:pPr lvl="1"/>
            <a:r>
              <a:rPr lang="en-US" dirty="0"/>
              <a:t>EAS stations must get NOAA weather warnings via alternate sources.  e.g. monitoring  local NOAA Weather Radio stations, state relay networks, etc.</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9194" y="3054933"/>
            <a:ext cx="6432331" cy="3617131"/>
          </a:xfrm>
          <a:prstGeom prst="rect">
            <a:avLst/>
          </a:prstGeom>
        </p:spPr>
      </p:pic>
      <p:sp>
        <p:nvSpPr>
          <p:cNvPr id="8" name="Right Arrow 7"/>
          <p:cNvSpPr/>
          <p:nvPr/>
        </p:nvSpPr>
        <p:spPr bwMode="auto">
          <a:xfrm>
            <a:off x="1277008" y="4966137"/>
            <a:ext cx="4524704" cy="630621"/>
          </a:xfrm>
          <a:prstGeom prst="rightArrow">
            <a:avLst/>
          </a:prstGeom>
          <a:solidFill>
            <a:srgbClr val="FF0000"/>
          </a:solidFill>
          <a:ln w="9525" cap="flat" cmpd="sng" algn="ctr">
            <a:solidFill>
              <a:schemeClr val="tx1"/>
            </a:solidFill>
            <a:prstDash val="solid"/>
            <a:round/>
            <a:headEnd type="none" w="med" len="med"/>
            <a:tailEnd type="triangle" w="med" len="med"/>
          </a:ln>
          <a:effectLst/>
        </p:spPr>
        <p:txBody>
          <a:bodyPr vert="horz" wrap="square" lIns="0" tIns="45713" rIns="91427" bIns="45713"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Arial Unicode MS" pitchFamily="34" charset="-128"/>
                <a:cs typeface="+mn-cs"/>
              </a:rPr>
              <a:t>OFFLINE</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charset="0"/>
              <a:ea typeface="Arial Unicode MS" pitchFamily="34" charset="-128"/>
              <a:cs typeface="+mn-cs"/>
            </a:endParaRPr>
          </a:p>
        </p:txBody>
      </p:sp>
    </p:spTree>
    <p:extLst>
      <p:ext uri="{BB962C8B-B14F-4D97-AF65-F5344CB8AC3E}">
        <p14:creationId xmlns:p14="http://schemas.microsoft.com/office/powerpoint/2010/main" val="2079660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600" dirty="0">
                <a:latin typeface="Cambria" panose="02040503050406030204" pitchFamily="18" charset="0"/>
              </a:rPr>
              <a:t>IPAWS All-Hazards Info Feed</a:t>
            </a:r>
            <a:br>
              <a:rPr lang="en-US" sz="3200" dirty="0">
                <a:latin typeface="Cambria" panose="02040503050406030204" pitchFamily="18" charset="0"/>
              </a:rPr>
            </a:br>
            <a:r>
              <a:rPr lang="en-US" sz="3200" dirty="0">
                <a:latin typeface="Cambria" panose="02040503050406030204" pitchFamily="18" charset="0"/>
              </a:rPr>
              <a:t>	</a:t>
            </a:r>
          </a:p>
        </p:txBody>
      </p:sp>
      <p:sp>
        <p:nvSpPr>
          <p:cNvPr id="3" name="Content Placeholder 2"/>
          <p:cNvSpPr>
            <a:spLocks noGrp="1"/>
          </p:cNvSpPr>
          <p:nvPr>
            <p:ph idx="1"/>
          </p:nvPr>
        </p:nvSpPr>
        <p:spPr>
          <a:xfrm>
            <a:off x="457200" y="1190894"/>
            <a:ext cx="8229600" cy="4525963"/>
          </a:xfrm>
          <a:noFill/>
          <a:ln w="9525">
            <a:noFill/>
            <a:miter lim="800000"/>
            <a:headEnd/>
            <a:tailEnd/>
          </a:ln>
        </p:spPr>
        <p:txBody>
          <a:bodyPr vert="horz" wrap="square" lIns="0" tIns="0" rIns="0" bIns="0" numCol="1" anchor="t" anchorCtr="0" compatLnSpc="1">
            <a:prstTxWarp prst="textNoShape">
              <a:avLst/>
            </a:prstTxWarp>
          </a:bodyPr>
          <a:lstStyle/>
          <a:p>
            <a:pPr marL="234950" lvl="2" indent="-234950">
              <a:lnSpc>
                <a:spcPct val="100000"/>
              </a:lnSpc>
              <a:spcBef>
                <a:spcPts val="0"/>
              </a:spcBef>
              <a:spcAft>
                <a:spcPts val="600"/>
              </a:spcAft>
              <a:buFont typeface="Webdings" pitchFamily="18" charset="2"/>
              <a:buChar char="4"/>
            </a:pPr>
            <a:r>
              <a:rPr lang="en-US" sz="2000" dirty="0">
                <a:ea typeface="Arial Unicode MS" pitchFamily="34" charset="-128"/>
                <a:cs typeface="Arial Unicode MS" pitchFamily="34" charset="-128"/>
              </a:rPr>
              <a:t>Internet and web services/applications monitoring alerts for the public</a:t>
            </a:r>
          </a:p>
          <a:p>
            <a:pPr marL="234950" lvl="2" indent="-234950">
              <a:lnSpc>
                <a:spcPct val="100000"/>
              </a:lnSpc>
              <a:spcBef>
                <a:spcPts val="0"/>
              </a:spcBef>
              <a:spcAft>
                <a:spcPts val="600"/>
              </a:spcAft>
              <a:buFont typeface="Webdings" pitchFamily="18" charset="2"/>
              <a:buChar char="4"/>
            </a:pPr>
            <a:r>
              <a:rPr lang="en-US" sz="2000" dirty="0">
                <a:ea typeface="Arial Unicode MS" pitchFamily="34" charset="-128"/>
                <a:cs typeface="Arial Unicode MS" pitchFamily="34" charset="-128"/>
              </a:rPr>
              <a:t>Web services may distribute or publish alert info to apps, websites, email lists, text messaging groups, social media, etc. </a:t>
            </a:r>
          </a:p>
          <a:p>
            <a:pPr marL="234950" lvl="2" indent="-234950">
              <a:lnSpc>
                <a:spcPct val="100000"/>
              </a:lnSpc>
              <a:spcBef>
                <a:spcPts val="0"/>
              </a:spcBef>
              <a:spcAft>
                <a:spcPts val="600"/>
              </a:spcAft>
              <a:buFont typeface="Webdings" pitchFamily="18" charset="2"/>
              <a:buChar char="4"/>
            </a:pPr>
            <a:r>
              <a:rPr lang="en-US" sz="2000" dirty="0">
                <a:ea typeface="Arial Unicode MS" pitchFamily="34" charset="-128"/>
                <a:cs typeface="Arial Unicode MS" pitchFamily="34" charset="-128"/>
              </a:rPr>
              <a:t>Sample of companies with access to the All-Hazards Alert Feed:</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8221" y="69011"/>
            <a:ext cx="1252546" cy="819510"/>
          </a:xfrm>
          <a:prstGeom prst="rect">
            <a:avLst/>
          </a:prstGeom>
        </p:spPr>
      </p:pic>
      <p:sp>
        <p:nvSpPr>
          <p:cNvPr id="10" name="Slide Number Placeholder 5"/>
          <p:cNvSpPr txBox="1">
            <a:spLocks/>
          </p:cNvSpPr>
          <p:nvPr/>
        </p:nvSpPr>
        <p:spPr>
          <a:xfrm>
            <a:off x="7010400" y="6613155"/>
            <a:ext cx="2133600" cy="238125"/>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lvl="0" indent="0" algn="r" defTabSz="457200" rtl="0" eaLnBrk="1" fontAlgn="base" latinLnBrk="0" hangingPunct="1">
              <a:lnSpc>
                <a:spcPct val="93000"/>
              </a:lnSpc>
              <a:spcBef>
                <a:spcPct val="0"/>
              </a:spcBef>
              <a:spcAft>
                <a:spcPct val="0"/>
              </a:spcAft>
              <a:buClr>
                <a:srgbClr val="000000"/>
              </a:buClr>
              <a:buSzPct val="100000"/>
              <a:buFont typeface="Arial" charset="0"/>
              <a:buNone/>
              <a:tabLst/>
              <a:defRPr/>
            </a:pPr>
            <a:fld id="{841CDFEB-CB81-4609-9F93-5F84F6A9E8EA}" type="slidenum">
              <a:rPr kumimoji="0" lang="en-US" sz="1000" b="0" i="0" u="none" strike="noStrike" kern="1200" cap="none" spc="0" normalizeH="0" baseline="0" noProof="0" smtClean="0">
                <a:ln>
                  <a:noFill/>
                </a:ln>
                <a:solidFill>
                  <a:srgbClr val="000000"/>
                </a:solidFill>
                <a:effectLst/>
                <a:uLnTx/>
                <a:uFillTx/>
                <a:latin typeface="Arial" charset="0"/>
              </a:rPr>
              <a:pPr marL="0" marR="0" lvl="0" indent="0" algn="r" defTabSz="457200" rtl="0" eaLnBrk="1" fontAlgn="base" latinLnBrk="0" hangingPunct="1">
                <a:lnSpc>
                  <a:spcPct val="93000"/>
                </a:lnSpc>
                <a:spcBef>
                  <a:spcPct val="0"/>
                </a:spcBef>
                <a:spcAft>
                  <a:spcPct val="0"/>
                </a:spcAft>
                <a:buClr>
                  <a:srgbClr val="000000"/>
                </a:buClr>
                <a:buSzPct val="100000"/>
                <a:buFont typeface="Arial" charset="0"/>
                <a:buNone/>
                <a:tabLst/>
                <a:defRPr/>
              </a:pPr>
              <a:t>43</a:t>
            </a:fld>
            <a:endParaRPr kumimoji="0" lang="en-US" sz="1000" b="0" i="0" u="none" strike="noStrike" kern="1200" cap="none" spc="0" normalizeH="0" baseline="0" noProof="0" dirty="0">
              <a:ln>
                <a:noFill/>
              </a:ln>
              <a:solidFill>
                <a:srgbClr val="000000"/>
              </a:solidFill>
              <a:effectLst/>
              <a:uLnTx/>
              <a:uFillTx/>
              <a:latin typeface="Arial" charset="0"/>
            </a:endParaRPr>
          </a:p>
        </p:txBody>
      </p:sp>
      <p:sp>
        <p:nvSpPr>
          <p:cNvPr id="12" name="TextBox 11"/>
          <p:cNvSpPr txBox="1"/>
          <p:nvPr/>
        </p:nvSpPr>
        <p:spPr>
          <a:xfrm>
            <a:off x="1690184" y="2590800"/>
            <a:ext cx="7157939" cy="3376918"/>
          </a:xfrm>
          <a:prstGeom prst="rect">
            <a:avLst/>
          </a:prstGeom>
          <a:noFill/>
        </p:spPr>
        <p:txBody>
          <a:bodyPr wrap="square" numCol="3" rtlCol="0">
            <a:noAutofit/>
          </a:bodyPr>
          <a:lstStyle/>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AtHoc, Inc.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ATI Systems, Inc.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Avalution Consulting, LLC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Broadcast Television Group, LLC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Burli Software, Inc.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charset="0"/>
                <a:ea typeface="Arial Unicode MS" pitchFamily="34" charset="-128"/>
              </a:rPr>
              <a:t>Callaway</a:t>
            </a: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 </a:t>
            </a:r>
            <a:r>
              <a:rPr kumimoji="0" lang="en-US" sz="1200" b="0" i="0" u="none" strike="noStrike" kern="1200" cap="none" spc="0" normalizeH="0" baseline="0" noProof="0" dirty="0">
                <a:ln>
                  <a:noFill/>
                </a:ln>
                <a:solidFill>
                  <a:srgbClr val="000000"/>
                </a:solidFill>
                <a:effectLst/>
                <a:uLnTx/>
                <a:uFillTx/>
                <a:latin typeface="Arial" charset="0"/>
                <a:ea typeface="Arial Unicode MS" pitchFamily="34" charset="-128"/>
              </a:rPr>
              <a:t>GraphicSoftware</a:t>
            </a:r>
            <a:endPar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endParaRP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City of Lakewood</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CommPower, Inc.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Deaf Link Inc.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Dotomi</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EZ Automation</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Facebook</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Twitzip</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Geo-Comm</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Global Security Systems</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Grandpaham.com</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Interop Solutions, LLC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KDEE Technology, LLC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MIR3, LLC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MyStateUSA, Inc.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National Public Radio</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Omnilert, LLC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PIER Systems LLC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Public Alerter, LLC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Rapid Notify, Inc.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Rave Wireless</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SafeT, Inc.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Samsung Information Systems America Inc.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Singlewire Software LLC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Skitter Inc.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Spectacular Media</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Spectrum Solutions</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Swan Island Networks, Inc.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TechRadium, Inc.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The Weather Channel Companies</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Thunder Eagle, Inc.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TriStateAlerts, LLC</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Weather Message Software</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WHDT World Television Service</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Wisemen Multimedia</a:t>
            </a:r>
          </a:p>
          <a:p>
            <a:pPr marL="171450" marR="0" lvl="0" indent="-171450" algn="l" defTabSz="4572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Arial Unicode MS" pitchFamily="34" charset="-128"/>
              </a:rPr>
              <a:t>WRAL-TV, Capitol Broadcasting Company, Inc.</a:t>
            </a:r>
          </a:p>
        </p:txBody>
      </p:sp>
    </p:spTree>
    <p:extLst>
      <p:ext uri="{BB962C8B-B14F-4D97-AF65-F5344CB8AC3E}">
        <p14:creationId xmlns:p14="http://schemas.microsoft.com/office/powerpoint/2010/main" val="1737404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ambria" panose="02040503050406030204" pitchFamily="18" charset="0"/>
              </a:rPr>
              <a:t>Agenda</a:t>
            </a:r>
          </a:p>
        </p:txBody>
      </p:sp>
      <p:sp>
        <p:nvSpPr>
          <p:cNvPr id="3" name="Content Placeholder 2"/>
          <p:cNvSpPr>
            <a:spLocks noGrp="1"/>
          </p:cNvSpPr>
          <p:nvPr>
            <p:ph idx="1"/>
          </p:nvPr>
        </p:nvSpPr>
        <p:spPr>
          <a:xfrm>
            <a:off x="838200" y="1752600"/>
            <a:ext cx="7999413" cy="3753616"/>
          </a:xfrm>
        </p:spPr>
        <p:txBody>
          <a:bodyPr/>
          <a:lstStyle/>
          <a:p>
            <a:r>
              <a:rPr lang="en-US" dirty="0">
                <a:solidFill>
                  <a:schemeClr val="bg2"/>
                </a:solidFill>
                <a:latin typeface="+mj-lt"/>
              </a:rPr>
              <a:t>IPAWS Program</a:t>
            </a:r>
          </a:p>
          <a:p>
            <a:r>
              <a:rPr lang="en-US" dirty="0">
                <a:solidFill>
                  <a:schemeClr val="bg2"/>
                </a:solidFill>
                <a:latin typeface="+mj-lt"/>
              </a:rPr>
              <a:t>How IPAWS Works</a:t>
            </a:r>
          </a:p>
          <a:p>
            <a:r>
              <a:rPr lang="en-US" dirty="0">
                <a:latin typeface="+mj-lt"/>
              </a:rPr>
              <a:t>How to Get On-line</a:t>
            </a:r>
          </a:p>
          <a:p>
            <a:r>
              <a:rPr lang="en-US" dirty="0">
                <a:solidFill>
                  <a:schemeClr val="bg2"/>
                </a:solidFill>
                <a:latin typeface="+mj-lt"/>
              </a:rPr>
              <a:t>Best Practice, IPAWS Lab, Train and Test</a:t>
            </a:r>
          </a:p>
        </p:txBody>
      </p:sp>
      <p:sp>
        <p:nvSpPr>
          <p:cNvPr id="6" name="Slide Number Placeholder 5"/>
          <p:cNvSpPr>
            <a:spLocks noGrp="1"/>
          </p:cNvSpPr>
          <p:nvPr>
            <p:ph type="sldNum" idx="10"/>
          </p:nvPr>
        </p:nvSpPr>
        <p:spPr/>
        <p:txBody>
          <a:body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F28B10A-F996-4624-9FBE-126413C0CEBF}" type="slidenum">
              <a:rPr kumimoji="0" lang="en-GB" sz="1000" b="0" i="0" u="none" strike="noStrike" kern="1200" cap="none" spc="0" normalizeH="0" baseline="0" noProof="0" smtClean="0">
                <a:ln>
                  <a:noFill/>
                </a:ln>
                <a:solidFill>
                  <a:srgbClr val="000000"/>
                </a:solidFill>
                <a:effectLst/>
                <a:uLnTx/>
                <a:uFillTx/>
                <a:latin typeface="Times New Roman"/>
                <a:ea typeface="Arial Unicode MS"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44</a:t>
            </a:fld>
            <a:endParaRPr kumimoji="0" lang="en-GB" sz="1000" b="0" i="0" u="none" strike="noStrike" kern="1200" cap="none" spc="0" normalizeH="0" baseline="0" noProof="0" dirty="0">
              <a:ln>
                <a:noFill/>
              </a:ln>
              <a:solidFill>
                <a:srgbClr val="000000"/>
              </a:solidFill>
              <a:effectLst/>
              <a:uLnTx/>
              <a:uFillTx/>
              <a:latin typeface="Times New Roman"/>
              <a:ea typeface="Arial Unicode MS" pitchFamily="34" charset="-128"/>
            </a:endParaRPr>
          </a:p>
        </p:txBody>
      </p:sp>
    </p:spTree>
    <p:extLst>
      <p:ext uri="{BB962C8B-B14F-4D97-AF65-F5344CB8AC3E}">
        <p14:creationId xmlns:p14="http://schemas.microsoft.com/office/powerpoint/2010/main" val="2247837283"/>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093" y="0"/>
            <a:ext cx="8325016" cy="1156113"/>
          </a:xfrm>
          <a:noFill/>
          <a:ln w="9525">
            <a:noFill/>
            <a:round/>
            <a:headEnd/>
            <a:tailEnd/>
          </a:ln>
          <a:effectLst/>
        </p:spPr>
        <p:txBody>
          <a:bodyPr vert="horz" wrap="square" lIns="90000" tIns="46800" rIns="90000" bIns="46800" numCol="1" anchor="ctr" anchorCtr="0" compatLnSpc="1">
            <a:prstTxWarp prst="textNoShape">
              <a:avLst/>
            </a:prstTxWarp>
            <a:normAutofit/>
          </a:bodyPr>
          <a:lstStyle/>
          <a:p>
            <a:pPr algn="l"/>
            <a:r>
              <a:rPr lang="en-US" sz="4000" b="1" dirty="0">
                <a:latin typeface="Cambria" panose="02040503050406030204" pitchFamily="18" charset="0"/>
              </a:rPr>
              <a:t>Getting Access to IPAWS </a:t>
            </a:r>
            <a:endParaRPr lang="en-US" sz="4000" dirty="0">
              <a:latin typeface="Cambria" panose="02040503050406030204" pitchFamily="18" charset="0"/>
            </a:endParaRPr>
          </a:p>
        </p:txBody>
      </p:sp>
      <p:pic>
        <p:nvPicPr>
          <p:cNvPr id="8"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31093" y="1156112"/>
            <a:ext cx="2973968" cy="347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4"/>
          <p:cNvSpPr>
            <a:spLocks noGrp="1"/>
          </p:cNvSpPr>
          <p:nvPr>
            <p:ph idx="1"/>
          </p:nvPr>
        </p:nvSpPr>
        <p:spPr>
          <a:xfrm>
            <a:off x="3252787" y="1039506"/>
            <a:ext cx="5789613" cy="3982841"/>
          </a:xfrm>
        </p:spPr>
        <p:txBody>
          <a:bodyPr>
            <a:normAutofit lnSpcReduction="10000"/>
          </a:bodyPr>
          <a:lstStyle/>
          <a:p>
            <a:pPr marL="0" indent="0">
              <a:spcBef>
                <a:spcPts val="1200"/>
              </a:spcBef>
              <a:buNone/>
            </a:pPr>
            <a:r>
              <a:rPr lang="en-US" sz="1800" dirty="0"/>
              <a:t>FIRST: </a:t>
            </a:r>
            <a:r>
              <a:rPr lang="en-US" sz="1800" i="1" dirty="0">
                <a:solidFill>
                  <a:srgbClr val="000000"/>
                </a:solidFill>
                <a:ea typeface="Arial Unicode MS"/>
                <a:cs typeface="Arial Unicode MS"/>
              </a:rPr>
              <a:t>Check with your State POC for alerting policy. </a:t>
            </a:r>
          </a:p>
          <a:p>
            <a:pPr marL="0" indent="0">
              <a:spcBef>
                <a:spcPts val="1200"/>
              </a:spcBef>
              <a:buNone/>
            </a:pPr>
            <a:r>
              <a:rPr lang="en-US" sz="1800" dirty="0">
                <a:solidFill>
                  <a:srgbClr val="000000"/>
                </a:solidFill>
                <a:ea typeface="Arial Unicode MS"/>
                <a:cs typeface="Arial Unicode MS"/>
              </a:rPr>
              <a:t>Email IPAWS@fema.dhs.gov for an MOA application, instructions, and information.  </a:t>
            </a:r>
            <a:endParaRPr lang="en-US" sz="1800" dirty="0"/>
          </a:p>
          <a:p>
            <a:pPr marL="627063" indent="-338138">
              <a:spcBef>
                <a:spcPts val="1200"/>
              </a:spcBef>
              <a:buFont typeface="+mj-lt"/>
              <a:buAutoNum type="arabicPeriod"/>
            </a:pPr>
            <a:r>
              <a:rPr lang="en-US" sz="1800" dirty="0"/>
              <a:t>Obtain an IPAWS-compatible alerting tool</a:t>
            </a:r>
          </a:p>
          <a:p>
            <a:pPr marL="627063" indent="-338138">
              <a:spcBef>
                <a:spcPts val="1200"/>
              </a:spcBef>
              <a:buFont typeface="+mj-lt"/>
              <a:buAutoNum type="arabicPeriod"/>
            </a:pPr>
            <a:r>
              <a:rPr lang="en-US" sz="1800" dirty="0"/>
              <a:t>Complete a Memorandum of Agreement</a:t>
            </a:r>
          </a:p>
          <a:p>
            <a:pPr marL="627063" indent="-338138">
              <a:spcBef>
                <a:spcPts val="1200"/>
              </a:spcBef>
              <a:buFont typeface="+mj-lt"/>
              <a:buAutoNum type="arabicPeriod"/>
            </a:pPr>
            <a:r>
              <a:rPr lang="en-US" sz="1800" dirty="0"/>
              <a:t>Complete the “Public Alerting Application”</a:t>
            </a:r>
          </a:p>
          <a:p>
            <a:pPr marL="801688" lvl="1" indent="-112713"/>
            <a:r>
              <a:rPr lang="en-US" sz="1600" dirty="0"/>
              <a:t>Coordinate with the state and obtain signature</a:t>
            </a:r>
          </a:p>
          <a:p>
            <a:pPr marL="627063" indent="-338138">
              <a:spcBef>
                <a:spcPts val="1200"/>
              </a:spcBef>
              <a:buFont typeface="+mj-lt"/>
              <a:buAutoNum type="arabicPeriod"/>
            </a:pPr>
            <a:r>
              <a:rPr lang="en-US" sz="1800" dirty="0"/>
              <a:t>Complete IPAWS web-based training</a:t>
            </a:r>
          </a:p>
          <a:p>
            <a:pPr marL="0" indent="0">
              <a:spcBef>
                <a:spcPts val="1200"/>
              </a:spcBef>
              <a:buNone/>
            </a:pPr>
            <a:r>
              <a:rPr lang="en-US" sz="1600" dirty="0"/>
              <a:t>After FEMA IPAWS office has the state coordinated “Public Alerting Application” and your completed training certificate, public alerting will be enabled in your agencies profile in the IPAWS and you can begin to send alerts.</a:t>
            </a:r>
          </a:p>
        </p:txBody>
      </p:sp>
      <p:sp>
        <p:nvSpPr>
          <p:cNvPr id="10" name="TextBox 9"/>
          <p:cNvSpPr txBox="1"/>
          <p:nvPr/>
        </p:nvSpPr>
        <p:spPr>
          <a:xfrm>
            <a:off x="359314" y="5022347"/>
            <a:ext cx="8490046" cy="1000274"/>
          </a:xfrm>
          <a:prstGeom prst="rect">
            <a:avLst/>
          </a:prstGeom>
          <a:solidFill>
            <a:srgbClr val="FFFF00"/>
          </a:solidFill>
        </p:spPr>
        <p:txBody>
          <a:bodyPr wrap="square" rtlCol="0">
            <a:spAutoFit/>
          </a:bodyPr>
          <a:lstStyle/>
          <a:p>
            <a:pPr marL="285750" marR="0" lvl="0" indent="-28575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0000"/>
                </a:solidFill>
                <a:effectLst/>
                <a:uLnTx/>
                <a:uFillTx/>
                <a:latin typeface="Arial" charset="0"/>
                <a:ea typeface="Arial Unicode MS" pitchFamily="34" charset="-128"/>
                <a:cs typeface="+mn-cs"/>
              </a:rPr>
              <a:t>Digital Certificates expire after 3 years. Your alerts will be rejected when certificate is expired.  </a:t>
            </a:r>
            <a:r>
              <a:rPr kumimoji="0" lang="en-US" sz="1800" b="0" i="1" u="none" strike="noStrike" kern="1200" cap="none" spc="0" normalizeH="0" baseline="0" noProof="0" dirty="0">
                <a:ln>
                  <a:noFill/>
                </a:ln>
                <a:solidFill>
                  <a:srgbClr val="000000"/>
                </a:solidFill>
                <a:effectLst/>
                <a:uLnTx/>
                <a:uFillTx/>
                <a:latin typeface="Arial" charset="0"/>
                <a:ea typeface="Arial Unicode MS" pitchFamily="34" charset="-128"/>
                <a:cs typeface="+mn-cs"/>
              </a:rPr>
              <a:t>Check your certificate expiration date!</a:t>
            </a:r>
          </a:p>
          <a:p>
            <a:pPr marL="285750" marR="0" lvl="0" indent="-28575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0000"/>
                </a:solidFill>
                <a:effectLst/>
                <a:uLnTx/>
                <a:uFillTx/>
                <a:latin typeface="Arial" charset="0"/>
                <a:ea typeface="Arial Unicode MS" pitchFamily="34" charset="-128"/>
                <a:cs typeface="+mn-cs"/>
              </a:rPr>
              <a:t>Ensure IPAWS Office has up to date contact information for your agency!</a:t>
            </a:r>
          </a:p>
        </p:txBody>
      </p:sp>
    </p:spTree>
    <p:extLst>
      <p:ext uri="{BB962C8B-B14F-4D97-AF65-F5344CB8AC3E}">
        <p14:creationId xmlns:p14="http://schemas.microsoft.com/office/powerpoint/2010/main" val="1756911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ambria" panose="02040503050406030204" pitchFamily="18" charset="0"/>
              </a:rPr>
              <a:t>Agenda</a:t>
            </a:r>
          </a:p>
        </p:txBody>
      </p:sp>
      <p:sp>
        <p:nvSpPr>
          <p:cNvPr id="3" name="Content Placeholder 2"/>
          <p:cNvSpPr>
            <a:spLocks noGrp="1"/>
          </p:cNvSpPr>
          <p:nvPr>
            <p:ph idx="1"/>
          </p:nvPr>
        </p:nvSpPr>
        <p:spPr>
          <a:xfrm>
            <a:off x="838200" y="1752600"/>
            <a:ext cx="7999413" cy="3753616"/>
          </a:xfrm>
        </p:spPr>
        <p:txBody>
          <a:bodyPr/>
          <a:lstStyle/>
          <a:p>
            <a:r>
              <a:rPr lang="en-US" dirty="0">
                <a:solidFill>
                  <a:schemeClr val="bg2"/>
                </a:solidFill>
                <a:latin typeface="+mj-lt"/>
              </a:rPr>
              <a:t>IPAWS Program</a:t>
            </a:r>
          </a:p>
          <a:p>
            <a:r>
              <a:rPr lang="en-US" dirty="0">
                <a:solidFill>
                  <a:schemeClr val="bg2"/>
                </a:solidFill>
                <a:latin typeface="+mj-lt"/>
              </a:rPr>
              <a:t>How IPAWS Works</a:t>
            </a:r>
          </a:p>
          <a:p>
            <a:r>
              <a:rPr lang="en-US" dirty="0">
                <a:solidFill>
                  <a:schemeClr val="bg2"/>
                </a:solidFill>
                <a:latin typeface="+mj-lt"/>
              </a:rPr>
              <a:t>How to Get On-line</a:t>
            </a:r>
          </a:p>
          <a:p>
            <a:r>
              <a:rPr lang="en-US" dirty="0">
                <a:latin typeface="+mj-lt"/>
              </a:rPr>
              <a:t>Best Practices, IPAWS Lab, Train and Test</a:t>
            </a:r>
          </a:p>
        </p:txBody>
      </p:sp>
      <p:sp>
        <p:nvSpPr>
          <p:cNvPr id="6" name="Slide Number Placeholder 5"/>
          <p:cNvSpPr>
            <a:spLocks noGrp="1"/>
          </p:cNvSpPr>
          <p:nvPr>
            <p:ph type="sldNum" idx="10"/>
          </p:nvPr>
        </p:nvSpPr>
        <p:spPr/>
        <p:txBody>
          <a:body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F28B10A-F996-4624-9FBE-126413C0CEBF}" type="slidenum">
              <a:rPr kumimoji="0" lang="en-GB" sz="1000" b="0" i="0" u="none" strike="noStrike" kern="1200" cap="none" spc="0" normalizeH="0" baseline="0" noProof="0" smtClean="0">
                <a:ln>
                  <a:noFill/>
                </a:ln>
                <a:solidFill>
                  <a:srgbClr val="000000"/>
                </a:solidFill>
                <a:effectLst/>
                <a:uLnTx/>
                <a:uFillTx/>
                <a:latin typeface="Times New Roman"/>
                <a:ea typeface="Arial Unicode MS"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46</a:t>
            </a:fld>
            <a:endParaRPr kumimoji="0" lang="en-GB" sz="1000" b="0" i="0" u="none" strike="noStrike" kern="1200" cap="none" spc="0" normalizeH="0" baseline="0" noProof="0" dirty="0">
              <a:ln>
                <a:noFill/>
              </a:ln>
              <a:solidFill>
                <a:srgbClr val="000000"/>
              </a:solidFill>
              <a:effectLst/>
              <a:uLnTx/>
              <a:uFillTx/>
              <a:latin typeface="Times New Roman"/>
              <a:ea typeface="Arial Unicode MS" pitchFamily="34" charset="-128"/>
            </a:endParaRPr>
          </a:p>
        </p:txBody>
      </p:sp>
    </p:spTree>
    <p:extLst>
      <p:ext uri="{BB962C8B-B14F-4D97-AF65-F5344CB8AC3E}">
        <p14:creationId xmlns:p14="http://schemas.microsoft.com/office/powerpoint/2010/main" val="121096913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noFill/>
          <a:ln w="9525">
            <a:noFill/>
            <a:round/>
            <a:headEnd/>
            <a:tailEnd/>
          </a:ln>
          <a:effectLst/>
        </p:spPr>
        <p:txBody>
          <a:bodyPr vert="horz" wrap="square" lIns="90000" tIns="46800" rIns="90000" bIns="46800" numCol="1" anchor="ctr" anchorCtr="0" compatLnSpc="1">
            <a:prstTxWarp prst="textNoShape">
              <a:avLst/>
            </a:prstTxWarp>
          </a:bodyPr>
          <a:lstStyle/>
          <a:p>
            <a:r>
              <a:rPr lang="en-US" sz="3600" dirty="0">
                <a:latin typeface="Cambria" panose="02040503050406030204" pitchFamily="18" charset="0"/>
              </a:rPr>
              <a:t>Alert and Warning Best Practices</a:t>
            </a:r>
          </a:p>
        </p:txBody>
      </p:sp>
      <p:sp>
        <p:nvSpPr>
          <p:cNvPr id="10" name="Content Placeholder 9"/>
          <p:cNvSpPr>
            <a:spLocks noGrp="1"/>
          </p:cNvSpPr>
          <p:nvPr>
            <p:ph idx="1"/>
          </p:nvPr>
        </p:nvSpPr>
        <p:spPr>
          <a:xfrm>
            <a:off x="-219076" y="685006"/>
            <a:ext cx="6010276" cy="4525963"/>
          </a:xfrm>
        </p:spPr>
        <p:txBody>
          <a:bodyPr>
            <a:noAutofit/>
          </a:bodyPr>
          <a:lstStyle/>
          <a:p>
            <a:pPr lvl="1"/>
            <a:endParaRPr lang="en-US" dirty="0"/>
          </a:p>
          <a:p>
            <a:pPr lvl="1"/>
            <a:r>
              <a:rPr lang="en-US" dirty="0"/>
              <a:t>Develop Local Policy, Plans and Procedures</a:t>
            </a:r>
          </a:p>
          <a:p>
            <a:pPr lvl="2"/>
            <a:r>
              <a:rPr lang="en-US" sz="2000" dirty="0"/>
              <a:t>Assign alerting roles and responsibilities</a:t>
            </a:r>
          </a:p>
          <a:p>
            <a:pPr lvl="2"/>
            <a:r>
              <a:rPr lang="en-US" sz="2000" dirty="0"/>
              <a:t>Establish guidelines for what and when to send</a:t>
            </a:r>
          </a:p>
          <a:p>
            <a:pPr lvl="2"/>
            <a:r>
              <a:rPr lang="en-US" sz="2000" dirty="0"/>
              <a:t>Identify common local hazards</a:t>
            </a:r>
          </a:p>
          <a:p>
            <a:pPr lvl="2"/>
            <a:r>
              <a:rPr lang="en-US" sz="2000" dirty="0"/>
              <a:t>Create procedural checklists</a:t>
            </a:r>
          </a:p>
          <a:p>
            <a:pPr lvl="2"/>
            <a:r>
              <a:rPr lang="en-US" sz="2000" dirty="0"/>
              <a:t>Draft local hazard emergency messages</a:t>
            </a:r>
          </a:p>
          <a:p>
            <a:pPr lvl="2"/>
            <a:r>
              <a:rPr lang="en-US" sz="2000" dirty="0"/>
              <a:t>Establish neighboring jurisdiction coordination plans</a:t>
            </a:r>
          </a:p>
          <a:p>
            <a:pPr lvl="2"/>
            <a:r>
              <a:rPr lang="en-US" sz="2000" dirty="0"/>
              <a:t>Share information with public</a:t>
            </a:r>
          </a:p>
          <a:p>
            <a:pPr lvl="2"/>
            <a:r>
              <a:rPr lang="en-US" sz="2000" dirty="0"/>
              <a:t>Review, update, revise periodically</a:t>
            </a:r>
          </a:p>
        </p:txBody>
      </p:sp>
      <p:sp>
        <p:nvSpPr>
          <p:cNvPr id="2" name="Slide Number Placeholder 1"/>
          <p:cNvSpPr>
            <a:spLocks noGrp="1"/>
          </p:cNvSpPr>
          <p:nvPr>
            <p:ph type="sldNum" idx="10"/>
          </p:nvPr>
        </p:nvSpPr>
        <p:spPr/>
        <p:txBody>
          <a:body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F28B10A-F996-4624-9FBE-126413C0CEBF}" type="slidenum">
              <a:rPr kumimoji="0" lang="en-GB" sz="1000" b="0" i="0" u="none" strike="noStrike" kern="1200" cap="none" spc="0" normalizeH="0" baseline="0" noProof="0" smtClean="0">
                <a:ln>
                  <a:noFill/>
                </a:ln>
                <a:solidFill>
                  <a:srgbClr val="000000"/>
                </a:solidFill>
                <a:effectLst/>
                <a:uLnTx/>
                <a:uFillTx/>
                <a:latin typeface="Times New Roman"/>
                <a:ea typeface="Arial Unicode MS"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47</a:t>
            </a:fld>
            <a:endParaRPr kumimoji="0" lang="en-GB" sz="1000" b="0" i="0" u="none" strike="noStrike" kern="1200" cap="none" spc="0" normalizeH="0" baseline="0" noProof="0" dirty="0">
              <a:ln>
                <a:noFill/>
              </a:ln>
              <a:solidFill>
                <a:srgbClr val="000000"/>
              </a:solidFill>
              <a:effectLst/>
              <a:uLnTx/>
              <a:uFillTx/>
              <a:latin typeface="Times New Roman"/>
              <a:ea typeface="Arial Unicode MS" pitchFamily="34" charset="-128"/>
            </a:endParaRPr>
          </a:p>
        </p:txBody>
      </p:sp>
      <p:pic>
        <p:nvPicPr>
          <p:cNvPr id="6"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535" t="7053" r="6789" b="26467"/>
          <a:stretch/>
        </p:blipFill>
        <p:spPr bwMode="auto">
          <a:xfrm>
            <a:off x="5829299" y="1065213"/>
            <a:ext cx="3286125" cy="403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8062" t="5584" r="10921" b="38479"/>
          <a:stretch/>
        </p:blipFill>
        <p:spPr>
          <a:xfrm>
            <a:off x="6486525" y="2000249"/>
            <a:ext cx="2933700" cy="3714751"/>
          </a:xfrm>
          <a:prstGeom prst="rect">
            <a:avLst/>
          </a:prstGeom>
          <a:ln>
            <a:solidFill>
              <a:schemeClr val="tx1"/>
            </a:solidFill>
          </a:ln>
        </p:spPr>
      </p:pic>
    </p:spTree>
    <p:extLst>
      <p:ext uri="{BB962C8B-B14F-4D97-AF65-F5344CB8AC3E}">
        <p14:creationId xmlns:p14="http://schemas.microsoft.com/office/powerpoint/2010/main" val="1360135279"/>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152400"/>
            <a:ext cx="8456613" cy="760413"/>
          </a:xfrm>
          <a:noFill/>
          <a:ln w="9525">
            <a:noFill/>
            <a:round/>
            <a:headEnd/>
            <a:tailEnd/>
          </a:ln>
          <a:effectLst/>
        </p:spPr>
        <p:txBody>
          <a:bodyPr vert="horz" wrap="square" lIns="90000" tIns="46800" rIns="90000" bIns="46800" numCol="1" anchor="ctr" anchorCtr="0" compatLnSpc="1">
            <a:prstTxWarp prst="textNoShape">
              <a:avLst/>
            </a:prstTxWarp>
          </a:bodyPr>
          <a:lstStyle/>
          <a:p>
            <a:r>
              <a:rPr lang="en-US" sz="3600" dirty="0">
                <a:latin typeface="Cambria" panose="02040503050406030204" pitchFamily="18" charset="0"/>
              </a:rPr>
              <a:t>Alert and Warning Best Practices</a:t>
            </a:r>
          </a:p>
        </p:txBody>
      </p:sp>
      <p:sp>
        <p:nvSpPr>
          <p:cNvPr id="10" name="Content Placeholder 9"/>
          <p:cNvSpPr>
            <a:spLocks noGrp="1"/>
          </p:cNvSpPr>
          <p:nvPr>
            <p:ph idx="1"/>
          </p:nvPr>
        </p:nvSpPr>
        <p:spPr>
          <a:xfrm>
            <a:off x="494506" y="990600"/>
            <a:ext cx="8229600" cy="4525963"/>
          </a:xfrm>
        </p:spPr>
        <p:txBody>
          <a:bodyPr>
            <a:noAutofit/>
          </a:bodyPr>
          <a:lstStyle/>
          <a:p>
            <a:pPr lvl="1"/>
            <a:r>
              <a:rPr lang="en-US" dirty="0"/>
              <a:t>Train and Practice</a:t>
            </a:r>
          </a:p>
          <a:p>
            <a:pPr lvl="2"/>
            <a:r>
              <a:rPr lang="en-US" dirty="0"/>
              <a:t>Be ready to use public alerting tools in an emergency</a:t>
            </a:r>
          </a:p>
          <a:p>
            <a:pPr lvl="2"/>
            <a:r>
              <a:rPr lang="en-US" dirty="0"/>
              <a:t>Use the IPAWS Lab</a:t>
            </a:r>
            <a:endParaRPr lang="en-US" sz="1400" dirty="0"/>
          </a:p>
          <a:p>
            <a:pPr lvl="1"/>
            <a:r>
              <a:rPr lang="en-US" dirty="0"/>
              <a:t>Educate and Inform Public </a:t>
            </a:r>
            <a:endParaRPr lang="en-US" sz="1400" dirty="0"/>
          </a:p>
          <a:p>
            <a:pPr lvl="2"/>
            <a:r>
              <a:rPr lang="en-US" dirty="0"/>
              <a:t>Educate the public on capabilities</a:t>
            </a:r>
          </a:p>
          <a:p>
            <a:pPr lvl="1"/>
            <a:r>
              <a:rPr lang="en-US" dirty="0"/>
              <a:t>Coordinate with neighboring jurisdictions</a:t>
            </a:r>
            <a:endParaRPr lang="en-US" sz="1400" dirty="0"/>
          </a:p>
          <a:p>
            <a:pPr lvl="1"/>
            <a:r>
              <a:rPr lang="en-US" dirty="0"/>
              <a:t>Exercise and Test </a:t>
            </a:r>
          </a:p>
          <a:p>
            <a:pPr lvl="2"/>
            <a:r>
              <a:rPr lang="en-US" dirty="0"/>
              <a:t>Exercise regularly with off-line systems</a:t>
            </a:r>
          </a:p>
          <a:p>
            <a:pPr lvl="2"/>
            <a:r>
              <a:rPr lang="en-US" dirty="0"/>
              <a:t>Send periodically “live code” test to the public </a:t>
            </a:r>
          </a:p>
          <a:p>
            <a:pPr lvl="2"/>
            <a:r>
              <a:rPr lang="en-US" dirty="0"/>
              <a:t>Involve the public and solicit feedback</a:t>
            </a:r>
          </a:p>
        </p:txBody>
      </p:sp>
      <p:sp>
        <p:nvSpPr>
          <p:cNvPr id="2" name="Slide Number Placeholder 1"/>
          <p:cNvSpPr>
            <a:spLocks noGrp="1"/>
          </p:cNvSpPr>
          <p:nvPr>
            <p:ph type="sldNum" idx="10"/>
          </p:nvPr>
        </p:nvSpPr>
        <p:spPr/>
        <p:txBody>
          <a:body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F28B10A-F996-4624-9FBE-126413C0CEBF}" type="slidenum">
              <a:rPr kumimoji="0" lang="en-GB" sz="1000" b="0" i="0" u="none" strike="noStrike" kern="1200" cap="none" spc="0" normalizeH="0" baseline="0" noProof="0" smtClean="0">
                <a:ln>
                  <a:noFill/>
                </a:ln>
                <a:solidFill>
                  <a:srgbClr val="000000"/>
                </a:solidFill>
                <a:effectLst/>
                <a:uLnTx/>
                <a:uFillTx/>
                <a:latin typeface="Times New Roman"/>
                <a:ea typeface="Arial Unicode MS"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48</a:t>
            </a:fld>
            <a:endParaRPr kumimoji="0" lang="en-GB" sz="1000" b="0" i="0" u="none" strike="noStrike" kern="1200" cap="none" spc="0" normalizeH="0" baseline="0" noProof="0" dirty="0">
              <a:ln>
                <a:noFill/>
              </a:ln>
              <a:solidFill>
                <a:srgbClr val="000000"/>
              </a:solidFill>
              <a:effectLst/>
              <a:uLnTx/>
              <a:uFillTx/>
              <a:latin typeface="Times New Roman"/>
              <a:ea typeface="Arial Unicode MS" pitchFamily="34" charset="-128"/>
            </a:endParaRPr>
          </a:p>
        </p:txBody>
      </p:sp>
    </p:spTree>
    <p:extLst>
      <p:ext uri="{BB962C8B-B14F-4D97-AF65-F5344CB8AC3E}">
        <p14:creationId xmlns:p14="http://schemas.microsoft.com/office/powerpoint/2010/main" val="218304162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107" y="76199"/>
            <a:ext cx="8900493" cy="947799"/>
          </a:xfrm>
          <a:noFill/>
          <a:ln w="9525">
            <a:noFill/>
            <a:round/>
            <a:headEnd/>
            <a:tailEnd/>
          </a:ln>
          <a:effectLst/>
        </p:spPr>
        <p:txBody>
          <a:bodyPr vert="horz" wrap="square" lIns="90000" tIns="46800" rIns="90000" bIns="46800" numCol="1" anchor="ctr" anchorCtr="0" compatLnSpc="1">
            <a:prstTxWarp prst="textNoShape">
              <a:avLst/>
            </a:prstTxWarp>
          </a:bodyPr>
          <a:lstStyle/>
          <a:p>
            <a:pPr lvl="1" algn="l" defTabSz="457200">
              <a:lnSpc>
                <a:spcPct val="95000"/>
              </a:lnSpc>
              <a:buClr>
                <a:srgbClr val="246186"/>
              </a:buClr>
              <a:buSzPct val="100000"/>
              <a:buFont typeface="Times New Roman" pitchFamily="18" charset="0"/>
            </a:pPr>
            <a:r>
              <a:rPr lang="en-US" sz="4000" dirty="0">
                <a:solidFill>
                  <a:srgbClr val="246186"/>
                </a:solidFill>
                <a:latin typeface="Times New Roman" pitchFamily="18" charset="0"/>
                <a:ea typeface="Arial Unicode MS" pitchFamily="34" charset="-128"/>
                <a:cs typeface="Arial Unicode MS" pitchFamily="34" charset="-128"/>
              </a:rPr>
              <a:t>Train, Practice, Test using your alert/warning tool! </a:t>
            </a:r>
          </a:p>
        </p:txBody>
      </p:sp>
      <p:sp>
        <p:nvSpPr>
          <p:cNvPr id="10" name="Slide Number Placeholder 6"/>
          <p:cNvSpPr txBox="1">
            <a:spLocks/>
          </p:cNvSpPr>
          <p:nvPr/>
        </p:nvSpPr>
        <p:spPr bwMode="auto">
          <a:xfrm>
            <a:off x="6985000" y="6570921"/>
            <a:ext cx="2133600" cy="2870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93000"/>
              </a:lnSpc>
              <a:spcBef>
                <a:spcPct val="0"/>
              </a:spcBef>
              <a:spcAft>
                <a:spcPct val="0"/>
              </a:spcAft>
              <a:buClr>
                <a:srgbClr val="000000"/>
              </a:buClr>
              <a:buSzPct val="100000"/>
              <a:buFont typeface="Arial" charset="0"/>
              <a:buNone/>
              <a:defRPr sz="14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lvl="0" indent="0" algn="r" defTabSz="914400" rtl="0" eaLnBrk="1" fontAlgn="base" latinLnBrk="0" hangingPunct="1">
              <a:lnSpc>
                <a:spcPct val="93000"/>
              </a:lnSpc>
              <a:spcBef>
                <a:spcPct val="0"/>
              </a:spcBef>
              <a:spcAft>
                <a:spcPct val="0"/>
              </a:spcAft>
              <a:buClr>
                <a:srgbClr val="000000"/>
              </a:buClr>
              <a:buSzPct val="100000"/>
              <a:buFont typeface="Arial" charset="0"/>
              <a:buNone/>
              <a:tabLst/>
              <a:defRPr/>
            </a:pPr>
            <a:fld id="{F35E74F9-493D-4DE8-B4B4-699A47B5F08D}" type="slidenum">
              <a:rPr kumimoji="0" lang="en-GB"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93000"/>
                </a:lnSpc>
                <a:spcBef>
                  <a:spcPct val="0"/>
                </a:spcBef>
                <a:spcAft>
                  <a:spcPct val="0"/>
                </a:spcAft>
                <a:buClr>
                  <a:srgbClr val="000000"/>
                </a:buClr>
                <a:buSzPct val="100000"/>
                <a:buFont typeface="Arial" charset="0"/>
                <a:buNone/>
                <a:tabLst/>
                <a:defRPr/>
              </a:pPr>
              <a:t>49</a:t>
            </a:fld>
            <a:endParaRPr kumimoji="0" lang="en-GB" sz="11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5" name="Picture 4"/>
          <p:cNvPicPr>
            <a:picLocks noChangeAspect="1"/>
          </p:cNvPicPr>
          <p:nvPr/>
        </p:nvPicPr>
        <p:blipFill>
          <a:blip r:embed="rId3"/>
          <a:stretch>
            <a:fillRect/>
          </a:stretch>
        </p:blipFill>
        <p:spPr>
          <a:xfrm>
            <a:off x="4267200" y="1175606"/>
            <a:ext cx="4485054" cy="295530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809" y="1195200"/>
            <a:ext cx="3657600" cy="2970429"/>
          </a:xfrm>
          <a:prstGeom prst="rect">
            <a:avLst/>
          </a:prstGeom>
        </p:spPr>
      </p:pic>
      <p:pic>
        <p:nvPicPr>
          <p:cNvPr id="7" name="Picture 6"/>
          <p:cNvPicPr>
            <a:picLocks noChangeAspect="1"/>
          </p:cNvPicPr>
          <p:nvPr/>
        </p:nvPicPr>
        <p:blipFill>
          <a:blip r:embed="rId5"/>
          <a:stretch>
            <a:fillRect/>
          </a:stretch>
        </p:blipFill>
        <p:spPr>
          <a:xfrm>
            <a:off x="922546" y="3658187"/>
            <a:ext cx="3745807" cy="3124200"/>
          </a:xfrm>
          <a:prstGeom prst="rect">
            <a:avLst/>
          </a:prstGeom>
        </p:spPr>
      </p:pic>
      <p:pic>
        <p:nvPicPr>
          <p:cNvPr id="8" name="Picture 7"/>
          <p:cNvPicPr>
            <a:picLocks noChangeAspect="1"/>
          </p:cNvPicPr>
          <p:nvPr/>
        </p:nvPicPr>
        <p:blipFill>
          <a:blip r:embed="rId6"/>
          <a:stretch>
            <a:fillRect/>
          </a:stretch>
        </p:blipFill>
        <p:spPr>
          <a:xfrm>
            <a:off x="4744338" y="3636416"/>
            <a:ext cx="3962411" cy="3429000"/>
          </a:xfrm>
          <a:prstGeom prst="rect">
            <a:avLst/>
          </a:prstGeom>
        </p:spPr>
      </p:pic>
    </p:spTree>
    <p:extLst>
      <p:ext uri="{BB962C8B-B14F-4D97-AF65-F5344CB8AC3E}">
        <p14:creationId xmlns:p14="http://schemas.microsoft.com/office/powerpoint/2010/main" val="203660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E602C-D84A-4DD0-B841-D47C7463F036}"/>
              </a:ext>
            </a:extLst>
          </p:cNvPr>
          <p:cNvSpPr>
            <a:spLocks noGrp="1"/>
          </p:cNvSpPr>
          <p:nvPr>
            <p:ph type="title"/>
          </p:nvPr>
        </p:nvSpPr>
        <p:spPr/>
        <p:txBody>
          <a:bodyPr/>
          <a:lstStyle/>
          <a:p>
            <a:r>
              <a:rPr lang="en-US" sz="3200" b="1" dirty="0">
                <a:solidFill>
                  <a:srgbClr val="003399"/>
                </a:solidFill>
                <a:latin typeface="Calibri" panose="020F0502020204030204" pitchFamily="34" charset="0"/>
                <a:cs typeface="Calibri" panose="020F0502020204030204" pitchFamily="34" charset="0"/>
              </a:rPr>
              <a:t>Trusted Sources</a:t>
            </a:r>
          </a:p>
        </p:txBody>
      </p:sp>
      <p:sp>
        <p:nvSpPr>
          <p:cNvPr id="3" name="Content Placeholder 2">
            <a:extLst>
              <a:ext uri="{FF2B5EF4-FFF2-40B4-BE49-F238E27FC236}">
                <a16:creationId xmlns:a16="http://schemas.microsoft.com/office/drawing/2014/main" id="{25BA150A-11EA-49D1-8255-AEF62DC65683}"/>
              </a:ext>
            </a:extLst>
          </p:cNvPr>
          <p:cNvSpPr>
            <a:spLocks noGrp="1"/>
          </p:cNvSpPr>
          <p:nvPr>
            <p:ph idx="1"/>
          </p:nvPr>
        </p:nvSpPr>
        <p:spPr>
          <a:xfrm>
            <a:off x="304800" y="1524000"/>
            <a:ext cx="8610600" cy="5029200"/>
          </a:xfrm>
        </p:spPr>
        <p:txBody>
          <a:bodyPr>
            <a:normAutofit/>
          </a:bodyPr>
          <a:lstStyle/>
          <a:p>
            <a:pPr marL="569913" indent="-452438">
              <a:buClrTx/>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Who or what are trusted sources?</a:t>
            </a:r>
          </a:p>
          <a:p>
            <a:pPr marL="1031875" lvl="1" indent="-461963">
              <a:buClrTx/>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The President of the United States</a:t>
            </a:r>
          </a:p>
          <a:p>
            <a:pPr marL="1031875" lvl="1" indent="-461963">
              <a:buClrTx/>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The National Weather Service</a:t>
            </a:r>
          </a:p>
          <a:p>
            <a:pPr marL="1031875" lvl="1" indent="-461963">
              <a:buClrTx/>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State, local, county governments</a:t>
            </a:r>
          </a:p>
          <a:p>
            <a:pPr marL="1484313" lvl="3" indent="-452438">
              <a:buClrTx/>
              <a:buSzPct val="650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Emergency management agencies</a:t>
            </a:r>
          </a:p>
          <a:p>
            <a:pPr marL="1484313" lvl="3" indent="-452438">
              <a:buClrTx/>
              <a:buSzPct val="650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State police</a:t>
            </a:r>
          </a:p>
          <a:p>
            <a:pPr marL="1031875" lvl="1" indent="-461963">
              <a:buClrTx/>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National Center for Missing and Exploited Children (NCMEC) for AMBER Alerts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411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1704995" y="2025654"/>
            <a:ext cx="1132856" cy="1173113"/>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square" lIns="0" tIns="45713" rIns="91427" bIns="45713"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Arial Unicode MS" pitchFamily="34" charset="-128"/>
            </a:endParaRPr>
          </a:p>
        </p:txBody>
      </p:sp>
      <p:sp>
        <p:nvSpPr>
          <p:cNvPr id="43" name="Rectangle 42"/>
          <p:cNvSpPr/>
          <p:nvPr/>
        </p:nvSpPr>
        <p:spPr bwMode="auto">
          <a:xfrm>
            <a:off x="1749150" y="4689082"/>
            <a:ext cx="1132856" cy="1173113"/>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square" lIns="0" tIns="45713" rIns="91427" bIns="45713"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Arial Unicode MS" pitchFamily="34" charset="-128"/>
            </a:endParaRPr>
          </a:p>
        </p:txBody>
      </p:sp>
      <p:sp>
        <p:nvSpPr>
          <p:cNvPr id="4" name="Slide Number Placeholder 3"/>
          <p:cNvSpPr>
            <a:spLocks noGrp="1"/>
          </p:cNvSpPr>
          <p:nvPr>
            <p:ph type="sldNum" sz="quarter" idx="4294967295"/>
          </p:nvPr>
        </p:nvSpPr>
        <p:spPr>
          <a:xfrm>
            <a:off x="7773988" y="6477000"/>
            <a:ext cx="1370012" cy="303213"/>
          </a:xfrm>
          <a:prstGeom prst="rect">
            <a:avLst/>
          </a:prstGeom>
        </p:spPr>
        <p: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fld id="{FC366FA1-2C95-494D-BC80-9A3CA9C03533}" type="slidenum">
              <a:rPr kumimoji="0" lang="en-US" sz="1800" b="0" i="0" u="none" strike="noStrike" kern="1200" cap="none" spc="0" normalizeH="0" baseline="0" noProof="0">
                <a:ln>
                  <a:noFill/>
                </a:ln>
                <a:solidFill>
                  <a:srgbClr val="FFFFFF"/>
                </a:solidFill>
                <a:effectLst/>
                <a:uLnTx/>
                <a:uFillTx/>
                <a:latin typeface="Arial" charset="0"/>
                <a:ea typeface="Arial Unicode MS" pitchFamily="34" charset="-128"/>
              </a:rPr>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t>50</a:t>
            </a:fld>
            <a:endParaRPr kumimoji="0" lang="en-US" sz="1800" b="0" i="0" u="none" strike="noStrike" kern="1200" cap="none" spc="0" normalizeH="0" baseline="0" noProof="0" dirty="0">
              <a:ln>
                <a:noFill/>
              </a:ln>
              <a:solidFill>
                <a:srgbClr val="FFFFFF"/>
              </a:solidFill>
              <a:effectLst/>
              <a:uLnTx/>
              <a:uFillTx/>
              <a:latin typeface="Arial" charset="0"/>
              <a:ea typeface="Arial Unicode MS" pitchFamily="34" charset="-128"/>
            </a:endParaRPr>
          </a:p>
        </p:txBody>
      </p:sp>
      <p:sp>
        <p:nvSpPr>
          <p:cNvPr id="728067" name="Rectangle 3"/>
          <p:cNvSpPr>
            <a:spLocks noGrp="1" noChangeArrowheads="1"/>
          </p:cNvSpPr>
          <p:nvPr>
            <p:ph type="title" idx="4294967295"/>
          </p:nvPr>
        </p:nvSpPr>
        <p:spPr>
          <a:xfrm>
            <a:off x="280806" y="266650"/>
            <a:ext cx="8845473" cy="828166"/>
          </a:xfrm>
          <a:noFill/>
          <a:ln w="9525">
            <a:noFill/>
            <a:round/>
            <a:headEnd/>
            <a:tailEnd/>
          </a:ln>
          <a:effectLst/>
        </p:spPr>
        <p:txBody>
          <a:bodyPr vert="horz" wrap="square" lIns="90000" tIns="46800" rIns="90000" bIns="46800" numCol="1" anchor="ctr" anchorCtr="0" compatLnSpc="1">
            <a:prstTxWarp prst="textNoShape">
              <a:avLst/>
            </a:prstTxWarp>
          </a:bodyPr>
          <a:lstStyle/>
          <a:p>
            <a:pPr defTabSz="457200">
              <a:lnSpc>
                <a:spcPct val="95000"/>
              </a:lnSpc>
              <a:buClr>
                <a:srgbClr val="246186"/>
              </a:buClr>
              <a:buSzPct val="100000"/>
              <a:buFont typeface="Times New Roman" pitchFamily="18" charset="0"/>
            </a:pPr>
            <a:r>
              <a:rPr lang="en-US" sz="3600" dirty="0">
                <a:solidFill>
                  <a:srgbClr val="246186"/>
                </a:solidFill>
                <a:latin typeface="Cambria" panose="02040503050406030204" pitchFamily="18" charset="0"/>
              </a:rPr>
              <a:t>IPAWS Lab - “offline” version of IPAWS</a:t>
            </a:r>
          </a:p>
        </p:txBody>
      </p:sp>
      <p:cxnSp>
        <p:nvCxnSpPr>
          <p:cNvPr id="102" name="Straight Arrow Connector 101"/>
          <p:cNvCxnSpPr/>
          <p:nvPr/>
        </p:nvCxnSpPr>
        <p:spPr>
          <a:xfrm flipH="1">
            <a:off x="4965812" y="2759523"/>
            <a:ext cx="1062446" cy="0"/>
          </a:xfrm>
          <a:prstGeom prst="straightConnector1">
            <a:avLst/>
          </a:prstGeom>
          <a:noFill/>
          <a:ln w="38100">
            <a:solidFill>
              <a:srgbClr val="FF0000"/>
            </a:solidFill>
            <a:miter lim="800000"/>
            <a:headEnd type="triangle" w="med" len="med"/>
            <a:tailEnd type="none" w="med" len="med"/>
          </a:ln>
        </p:spPr>
      </p:cxnSp>
      <p:sp>
        <p:nvSpPr>
          <p:cNvPr id="103" name="Can 102"/>
          <p:cNvSpPr/>
          <p:nvPr/>
        </p:nvSpPr>
        <p:spPr bwMode="auto">
          <a:xfrm>
            <a:off x="4158189" y="2303417"/>
            <a:ext cx="1104900" cy="800100"/>
          </a:xfrm>
          <a:prstGeom prst="can">
            <a:avLst/>
          </a:prstGeom>
          <a:blipFill>
            <a:blip r:embed="rId4" cstate="email">
              <a:extLst>
                <a:ext uri="{28A0092B-C50C-407E-A947-70E740481C1C}">
                  <a14:useLocalDpi xmlns:a14="http://schemas.microsoft.com/office/drawing/2010/main"/>
                </a:ext>
              </a:extLst>
            </a:blip>
            <a:stretch>
              <a:fillRect/>
            </a:stretch>
          </a:blipFill>
          <a:ln w="9525" cap="flat" cmpd="sng" algn="ctr">
            <a:solidFill>
              <a:schemeClr val="accent5">
                <a:lumMod val="50000"/>
              </a:schemeClr>
            </a:solidFill>
            <a:prstDash val="solid"/>
            <a:round/>
            <a:headEnd type="none" w="med" len="med"/>
            <a:tailEnd type="none" w="med" len="med"/>
          </a:ln>
          <a:effectLst/>
        </p:spPr>
        <p:txBody>
          <a:bodyPr vert="horz" wrap="square" lIns="0" tIns="45713" rIns="91427" bIns="45713" numCol="1" rtlCol="0" anchor="t" anchorCtr="0" compatLnSpc="1">
            <a:prstTxWarp prst="textNoShape">
              <a:avLst/>
            </a:prstTxWarp>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Arial Unicode MS" pitchFamily="34" charset="-128"/>
            </a:endParaRPr>
          </a:p>
        </p:txBody>
      </p:sp>
      <p:sp>
        <p:nvSpPr>
          <p:cNvPr id="104" name="Can 103"/>
          <p:cNvSpPr/>
          <p:nvPr/>
        </p:nvSpPr>
        <p:spPr bwMode="auto">
          <a:xfrm>
            <a:off x="4110564" y="2398667"/>
            <a:ext cx="1104900" cy="800100"/>
          </a:xfrm>
          <a:prstGeom prst="can">
            <a:avLst/>
          </a:prstGeom>
          <a:blipFill>
            <a:blip r:embed="rId4" cstate="email">
              <a:extLst>
                <a:ext uri="{28A0092B-C50C-407E-A947-70E740481C1C}">
                  <a14:useLocalDpi xmlns:a14="http://schemas.microsoft.com/office/drawing/2010/main"/>
                </a:ext>
              </a:extLst>
            </a:blip>
            <a:stretch>
              <a:fillRect/>
            </a:stretch>
          </a:blipFill>
          <a:ln w="9525" cap="flat" cmpd="sng" algn="ctr">
            <a:solidFill>
              <a:schemeClr val="accent5">
                <a:lumMod val="50000"/>
              </a:schemeClr>
            </a:solidFill>
            <a:prstDash val="solid"/>
            <a:round/>
            <a:headEnd type="none" w="med" len="med"/>
            <a:tailEnd type="none" w="med" len="med"/>
          </a:ln>
          <a:effectLst/>
        </p:spPr>
        <p:txBody>
          <a:bodyPr vert="horz" wrap="square" lIns="91440" tIns="45713" rIns="91427" bIns="45713" numCol="1" rtlCol="0" anchor="t" anchorCtr="0" compatLnSpc="1">
            <a:prstTxWarp prst="textNoShape">
              <a:avLst/>
            </a:prstTxWarp>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Arial Unicode MS" pitchFamily="34" charset="-128"/>
              </a:rPr>
              <a:t>IPAWS OPEN</a:t>
            </a:r>
          </a:p>
        </p:txBody>
      </p:sp>
      <p:cxnSp>
        <p:nvCxnSpPr>
          <p:cNvPr id="105" name="Elbow Connector 348"/>
          <p:cNvCxnSpPr>
            <a:cxnSpLocks noChangeShapeType="1"/>
          </p:cNvCxnSpPr>
          <p:nvPr/>
        </p:nvCxnSpPr>
        <p:spPr bwMode="auto">
          <a:xfrm rot="10800000" flipV="1">
            <a:off x="1797502" y="2744134"/>
            <a:ext cx="2298322" cy="765532"/>
          </a:xfrm>
          <a:prstGeom prst="bentConnector3">
            <a:avLst>
              <a:gd name="adj1" fmla="val 50000"/>
            </a:avLst>
          </a:prstGeom>
          <a:noFill/>
          <a:ln w="38100">
            <a:solidFill>
              <a:srgbClr val="FF0000"/>
            </a:solidFill>
            <a:miter lim="800000"/>
            <a:headEnd type="triangle" w="med" len="med"/>
            <a:tailEnd type="none" w="med" len="med"/>
          </a:ln>
        </p:spPr>
      </p:cxnSp>
      <p:pic>
        <p:nvPicPr>
          <p:cNvPr id="106" name="Picture 360" descr="http://t0.gstatic.com/images?q=tbn:4LD4vNRi1acYyM:http://www.hudsonlibrary.org/Hudson%2520Website/Computer%2520Lab/MPj04100840000%255B1%255D.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02697" y="2517264"/>
            <a:ext cx="928242" cy="986074"/>
          </a:xfrm>
          <a:prstGeom prst="rect">
            <a:avLst/>
          </a:prstGeom>
          <a:noFill/>
          <a:ln w="9525">
            <a:noFill/>
            <a:miter lim="800000"/>
            <a:headEnd/>
            <a:tailEnd/>
          </a:ln>
        </p:spPr>
      </p:pic>
      <p:grpSp>
        <p:nvGrpSpPr>
          <p:cNvPr id="107" name="Group 83"/>
          <p:cNvGrpSpPr/>
          <p:nvPr/>
        </p:nvGrpSpPr>
        <p:grpSpPr>
          <a:xfrm>
            <a:off x="6799373" y="2391123"/>
            <a:ext cx="1354027" cy="1459664"/>
            <a:chOff x="7877175" y="1187450"/>
            <a:chExt cx="966905" cy="1042988"/>
          </a:xfrm>
        </p:grpSpPr>
        <p:grpSp>
          <p:nvGrpSpPr>
            <p:cNvPr id="108" name="Group 81"/>
            <p:cNvGrpSpPr/>
            <p:nvPr/>
          </p:nvGrpSpPr>
          <p:grpSpPr>
            <a:xfrm>
              <a:off x="7877175" y="1187450"/>
              <a:ext cx="765175" cy="976313"/>
              <a:chOff x="7877175" y="1187450"/>
              <a:chExt cx="765175" cy="976313"/>
            </a:xfrm>
          </p:grpSpPr>
          <p:grpSp>
            <p:nvGrpSpPr>
              <p:cNvPr id="110" name="Group 303"/>
              <p:cNvGrpSpPr>
                <a:grpSpLocks/>
              </p:cNvGrpSpPr>
              <p:nvPr/>
            </p:nvGrpSpPr>
            <p:grpSpPr bwMode="auto">
              <a:xfrm>
                <a:off x="7877175" y="1187450"/>
                <a:ext cx="765175" cy="976313"/>
                <a:chOff x="3930" y="932"/>
                <a:chExt cx="642" cy="791"/>
              </a:xfrm>
            </p:grpSpPr>
            <p:graphicFrame>
              <p:nvGraphicFramePr>
                <p:cNvPr id="112" name="Object 304"/>
                <p:cNvGraphicFramePr>
                  <a:graphicFrameLocks noChangeAspect="1"/>
                </p:cNvGraphicFramePr>
                <p:nvPr/>
              </p:nvGraphicFramePr>
              <p:xfrm>
                <a:off x="3930" y="932"/>
                <a:ext cx="642" cy="791"/>
              </p:xfrm>
              <a:graphic>
                <a:graphicData uri="http://schemas.openxmlformats.org/presentationml/2006/ole">
                  <mc:AlternateContent xmlns:mc="http://schemas.openxmlformats.org/markup-compatibility/2006">
                    <mc:Choice xmlns:v="urn:schemas-microsoft-com:vml" Requires="v">
                      <p:oleObj spid="_x0000_s1030" name="Visio" r:id="rId7" imgW="1018438" imgH="1255874" progId="Visio.Drawing.11">
                        <p:embed/>
                      </p:oleObj>
                    </mc:Choice>
                    <mc:Fallback>
                      <p:oleObj name="Visio" r:id="rId7" imgW="1018438" imgH="1255874" progId="Visio.Drawing.11">
                        <p:embed/>
                        <p:pic>
                          <p:nvPicPr>
                            <p:cNvPr id="112" name="Object 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0" y="932"/>
                              <a:ext cx="642" cy="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3" name="Picture 305" descr="vs_fairchild_television_01050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00" y="1238"/>
                  <a:ext cx="502" cy="395"/>
                </a:xfrm>
                <a:prstGeom prst="rect">
                  <a:avLst/>
                </a:prstGeom>
                <a:noFill/>
                <a:ln w="9525">
                  <a:noFill/>
                  <a:miter lim="800000"/>
                  <a:headEnd/>
                  <a:tailEnd/>
                </a:ln>
              </p:spPr>
            </p:pic>
          </p:grpSp>
          <p:sp>
            <p:nvSpPr>
              <p:cNvPr id="111" name="Rectangle 349"/>
              <p:cNvSpPr>
                <a:spLocks noChangeArrowheads="1"/>
              </p:cNvSpPr>
              <p:nvPr/>
            </p:nvSpPr>
            <p:spPr bwMode="auto">
              <a:xfrm>
                <a:off x="7958138" y="1955800"/>
                <a:ext cx="584200" cy="79375"/>
              </a:xfrm>
              <a:prstGeom prst="rect">
                <a:avLst/>
              </a:prstGeom>
              <a:solidFill>
                <a:srgbClr val="FF0000"/>
              </a:solidFill>
              <a:ln w="9525" algn="ctr">
                <a:noFill/>
                <a:round/>
                <a:headEnd/>
                <a:tailEnd type="triangle" w="med" len="med"/>
              </a:ln>
            </p:spPr>
            <p:txBody>
              <a:bodyPr lIns="0" tIns="0" rIns="0" bIns="0"/>
              <a:lstStyle/>
              <a:p>
                <a:pPr marL="0" marR="0" lvl="0" indent="0" algn="ctr"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500" b="0" i="0" u="none" strike="noStrike" kern="1200" cap="none" spc="0" normalizeH="0" baseline="0" noProof="0" dirty="0">
                    <a:ln>
                      <a:noFill/>
                    </a:ln>
                    <a:solidFill>
                      <a:srgbClr val="FFFFFF"/>
                    </a:solidFill>
                    <a:effectLst/>
                    <a:uLnTx/>
                    <a:uFillTx/>
                    <a:latin typeface="Calibri" panose="020F0502020204030204"/>
                    <a:ea typeface="Arial Unicode MS" pitchFamily="34" charset="-128"/>
                  </a:rPr>
                  <a:t>Emergency</a:t>
                </a:r>
              </a:p>
            </p:txBody>
          </p:sp>
        </p:grpSp>
        <p:pic>
          <p:nvPicPr>
            <p:cNvPr id="109" name="Picture 306"/>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424980" y="1905000"/>
              <a:ext cx="419100" cy="325438"/>
            </a:xfrm>
            <a:prstGeom prst="rect">
              <a:avLst/>
            </a:prstGeom>
            <a:noFill/>
            <a:ln w="9525">
              <a:noFill/>
              <a:miter lim="800000"/>
              <a:headEnd/>
              <a:tailEnd/>
            </a:ln>
          </p:spPr>
        </p:pic>
      </p:grpSp>
      <p:sp>
        <p:nvSpPr>
          <p:cNvPr id="114" name="Can 113"/>
          <p:cNvSpPr/>
          <p:nvPr/>
        </p:nvSpPr>
        <p:spPr bwMode="auto">
          <a:xfrm>
            <a:off x="4117514" y="4475539"/>
            <a:ext cx="1104900" cy="800100"/>
          </a:xfrm>
          <a:prstGeom prst="can">
            <a:avLst/>
          </a:prstGeom>
          <a:solidFill>
            <a:schemeClr val="accent6">
              <a:lumMod val="5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13" rIns="91427" bIns="45713" numCol="1" rtlCol="0" anchor="t" anchorCtr="0" compatLnSpc="1">
            <a:prstTxWarp prst="textNoShape">
              <a:avLst/>
            </a:prstTxWarp>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Arial Unicode MS" pitchFamily="34" charset="-128"/>
              </a:rPr>
              <a:t>IPAWS</a:t>
            </a:r>
          </a:p>
          <a:p>
            <a:pPr marL="0" marR="0" lvl="0" indent="0" algn="ctr"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Arial Unicode MS" pitchFamily="34" charset="-128"/>
              </a:rPr>
              <a:t>LAB</a:t>
            </a:r>
          </a:p>
        </p:txBody>
      </p:sp>
      <p:sp>
        <p:nvSpPr>
          <p:cNvPr id="115" name="Rectangle 114"/>
          <p:cNvSpPr/>
          <p:nvPr/>
        </p:nvSpPr>
        <p:spPr bwMode="auto">
          <a:xfrm>
            <a:off x="5453491" y="4296386"/>
            <a:ext cx="3615081" cy="1664631"/>
          </a:xfrm>
          <a:prstGeom prst="rect">
            <a:avLst/>
          </a:prstGeom>
          <a:noFill/>
          <a:ln w="9525" cap="flat" cmpd="sng" algn="ctr">
            <a:solidFill>
              <a:schemeClr val="tx1"/>
            </a:solidFill>
            <a:prstDash val="lgDash"/>
            <a:round/>
            <a:headEnd type="none" w="med" len="med"/>
            <a:tailEnd type="triangle" w="med" len="med"/>
          </a:ln>
          <a:effectLst/>
        </p:spPr>
        <p:txBody>
          <a:bodyPr vert="horz" wrap="square" lIns="0" tIns="45713" rIns="91427" bIns="45713" numCol="1" rtlCol="0" anchor="t" anchorCtr="0" compatLnSpc="1">
            <a:prstTxWarp prst="textNoShape">
              <a:avLst/>
            </a:prstTxWarp>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Arial Unicode MS" pitchFamily="34" charset="-128"/>
              </a:rPr>
              <a:t>devices at the IPAWS Lab only</a:t>
            </a:r>
          </a:p>
        </p:txBody>
      </p:sp>
      <p:grpSp>
        <p:nvGrpSpPr>
          <p:cNvPr id="116" name="Group 83"/>
          <p:cNvGrpSpPr/>
          <p:nvPr/>
        </p:nvGrpSpPr>
        <p:grpSpPr>
          <a:xfrm>
            <a:off x="6426156" y="4570063"/>
            <a:ext cx="1078474" cy="1131400"/>
            <a:chOff x="7877175" y="1187450"/>
            <a:chExt cx="966905" cy="1042988"/>
          </a:xfrm>
        </p:grpSpPr>
        <p:grpSp>
          <p:nvGrpSpPr>
            <p:cNvPr id="117" name="Group 81"/>
            <p:cNvGrpSpPr/>
            <p:nvPr/>
          </p:nvGrpSpPr>
          <p:grpSpPr>
            <a:xfrm>
              <a:off x="7877175" y="1187450"/>
              <a:ext cx="765175" cy="976313"/>
              <a:chOff x="7877175" y="1187450"/>
              <a:chExt cx="765175" cy="976313"/>
            </a:xfrm>
          </p:grpSpPr>
          <p:grpSp>
            <p:nvGrpSpPr>
              <p:cNvPr id="119" name="Group 303"/>
              <p:cNvGrpSpPr>
                <a:grpSpLocks/>
              </p:cNvGrpSpPr>
              <p:nvPr/>
            </p:nvGrpSpPr>
            <p:grpSpPr bwMode="auto">
              <a:xfrm>
                <a:off x="7877175" y="1187450"/>
                <a:ext cx="765175" cy="976313"/>
                <a:chOff x="3930" y="932"/>
                <a:chExt cx="642" cy="791"/>
              </a:xfrm>
            </p:grpSpPr>
            <p:graphicFrame>
              <p:nvGraphicFramePr>
                <p:cNvPr id="121" name="Object 304"/>
                <p:cNvGraphicFramePr>
                  <a:graphicFrameLocks noChangeAspect="1"/>
                </p:cNvGraphicFramePr>
                <p:nvPr/>
              </p:nvGraphicFramePr>
              <p:xfrm>
                <a:off x="3930" y="932"/>
                <a:ext cx="642" cy="791"/>
              </p:xfrm>
              <a:graphic>
                <a:graphicData uri="http://schemas.openxmlformats.org/presentationml/2006/ole">
                  <mc:AlternateContent xmlns:mc="http://schemas.openxmlformats.org/markup-compatibility/2006">
                    <mc:Choice xmlns:v="urn:schemas-microsoft-com:vml" Requires="v">
                      <p:oleObj spid="_x0000_s1031" name="Visio" r:id="rId11" imgW="1018438" imgH="1255874" progId="Visio.Drawing.11">
                        <p:embed/>
                      </p:oleObj>
                    </mc:Choice>
                    <mc:Fallback>
                      <p:oleObj name="Visio" r:id="rId11" imgW="1018438" imgH="1255874" progId="Visio.Drawing.11">
                        <p:embed/>
                        <p:pic>
                          <p:nvPicPr>
                            <p:cNvPr id="121" name="Object 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0" y="932"/>
                              <a:ext cx="642" cy="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2" name="Picture 305" descr="vs_fairchild_television_010506"/>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000" y="1238"/>
                  <a:ext cx="502" cy="395"/>
                </a:xfrm>
                <a:prstGeom prst="rect">
                  <a:avLst/>
                </a:prstGeom>
                <a:noFill/>
                <a:ln w="9525">
                  <a:noFill/>
                  <a:miter lim="800000"/>
                  <a:headEnd/>
                  <a:tailEnd/>
                </a:ln>
              </p:spPr>
            </p:pic>
          </p:grpSp>
          <p:sp>
            <p:nvSpPr>
              <p:cNvPr id="120" name="Rectangle 349"/>
              <p:cNvSpPr>
                <a:spLocks noChangeArrowheads="1"/>
              </p:cNvSpPr>
              <p:nvPr/>
            </p:nvSpPr>
            <p:spPr bwMode="auto">
              <a:xfrm>
                <a:off x="7958138" y="1955800"/>
                <a:ext cx="584200" cy="79375"/>
              </a:xfrm>
              <a:prstGeom prst="rect">
                <a:avLst/>
              </a:prstGeom>
              <a:solidFill>
                <a:srgbClr val="FF0000"/>
              </a:solidFill>
              <a:ln w="9525" algn="ctr">
                <a:noFill/>
                <a:round/>
                <a:headEnd/>
                <a:tailEnd type="triangle" w="med" len="med"/>
              </a:ln>
            </p:spPr>
            <p:txBody>
              <a:bodyPr lIns="0" tIns="0" rIns="0" bIns="0"/>
              <a:lstStyle/>
              <a:p>
                <a:pPr marL="0" marR="0" lvl="0" indent="0" algn="ctr"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500" b="0" i="0" u="none" strike="noStrike" kern="1200" cap="none" spc="0" normalizeH="0" baseline="0" noProof="0" dirty="0">
                    <a:ln>
                      <a:noFill/>
                    </a:ln>
                    <a:solidFill>
                      <a:srgbClr val="FFFFFF"/>
                    </a:solidFill>
                    <a:effectLst/>
                    <a:uLnTx/>
                    <a:uFillTx/>
                    <a:latin typeface="Calibri" panose="020F0502020204030204"/>
                    <a:ea typeface="Arial Unicode MS" pitchFamily="34" charset="-128"/>
                  </a:rPr>
                  <a:t>Emergency</a:t>
                </a:r>
              </a:p>
            </p:txBody>
          </p:sp>
        </p:grpSp>
        <p:pic>
          <p:nvPicPr>
            <p:cNvPr id="118" name="Picture 30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424980" y="1905000"/>
              <a:ext cx="419100" cy="325438"/>
            </a:xfrm>
            <a:prstGeom prst="rect">
              <a:avLst/>
            </a:prstGeom>
            <a:noFill/>
            <a:ln w="9525">
              <a:noFill/>
              <a:miter lim="800000"/>
              <a:headEnd/>
              <a:tailEnd/>
            </a:ln>
          </p:spPr>
        </p:pic>
      </p:grpSp>
      <p:pic>
        <p:nvPicPr>
          <p:cNvPr id="123" name="Picture 358" descr="http://t3.gstatic.com/images?q=tbn:f-QLBf2RxoxO_M:http://www.mozami.net/blog/wp-content/uploads/iphone.jpg">
            <a:hlinkClick r:id="rId13"/>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788968" y="5119332"/>
            <a:ext cx="478579" cy="331587"/>
          </a:xfrm>
          <a:prstGeom prst="rect">
            <a:avLst/>
          </a:prstGeom>
          <a:noFill/>
          <a:ln w="9525">
            <a:noFill/>
            <a:miter lim="800000"/>
            <a:headEnd/>
            <a:tailEnd/>
          </a:ln>
        </p:spPr>
      </p:pic>
      <p:pic>
        <p:nvPicPr>
          <p:cNvPr id="124" name="Picture 12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614923" y="4642663"/>
            <a:ext cx="1353597" cy="1058800"/>
          </a:xfrm>
          <a:prstGeom prst="rect">
            <a:avLst/>
          </a:prstGeom>
        </p:spPr>
      </p:pic>
      <p:cxnSp>
        <p:nvCxnSpPr>
          <p:cNvPr id="125" name="Elbow Connector 348"/>
          <p:cNvCxnSpPr>
            <a:cxnSpLocks noChangeShapeType="1"/>
            <a:stCxn id="114" idx="2"/>
          </p:cNvCxnSpPr>
          <p:nvPr/>
        </p:nvCxnSpPr>
        <p:spPr bwMode="auto">
          <a:xfrm rot="10800000">
            <a:off x="1807676" y="4348037"/>
            <a:ext cx="2309838" cy="527553"/>
          </a:xfrm>
          <a:prstGeom prst="bentConnector3">
            <a:avLst>
              <a:gd name="adj1" fmla="val 50000"/>
            </a:avLst>
          </a:prstGeom>
          <a:noFill/>
          <a:ln w="38100">
            <a:solidFill>
              <a:schemeClr val="accent6">
                <a:lumMod val="50000"/>
              </a:schemeClr>
            </a:solidFill>
            <a:miter lim="800000"/>
            <a:headEnd type="triangle" w="med" len="med"/>
            <a:tailEnd type="none" w="med" len="med"/>
          </a:ln>
        </p:spPr>
      </p:cxnSp>
      <p:sp>
        <p:nvSpPr>
          <p:cNvPr id="126" name="TextBox 125"/>
          <p:cNvSpPr txBox="1"/>
          <p:nvPr/>
        </p:nvSpPr>
        <p:spPr>
          <a:xfrm>
            <a:off x="3146157" y="2344086"/>
            <a:ext cx="670375" cy="461665"/>
          </a:xfrm>
          <a:prstGeom prst="rect">
            <a:avLst/>
          </a:prstGeom>
          <a:noFill/>
        </p:spPr>
        <p:txBody>
          <a:bodyPr wrap="none" rtlCol="0">
            <a:spAutoFit/>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24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Arial Unicode MS" pitchFamily="34" charset="-128"/>
              </a:rPr>
              <a:t>Live</a:t>
            </a:r>
            <a:endParaRPr kumimoji="0" lang="en-US" sz="1600" b="0" i="0" u="none" strike="noStrike" kern="1200" cap="none" spc="0" normalizeH="0" baseline="0" noProof="0" dirty="0">
              <a:ln>
                <a:noFill/>
              </a:ln>
              <a:solidFill>
                <a:srgbClr val="000000"/>
              </a:solidFill>
              <a:effectLst/>
              <a:uLnTx/>
              <a:uFillTx/>
              <a:latin typeface="Calibri" panose="020F0502020204030204"/>
              <a:ea typeface="Arial Unicode MS" pitchFamily="34" charset="-128"/>
            </a:endParaRPr>
          </a:p>
        </p:txBody>
      </p:sp>
      <p:pic>
        <p:nvPicPr>
          <p:cNvPr id="127" name="Picture 358" descr="http://t3.gstatic.com/images?q=tbn:f-QLBf2RxoxO_M:http://www.mozami.net/blog/wp-content/uploads/iphone.jpg">
            <a:hlinkClick r:id="rId13"/>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142454" y="2848975"/>
            <a:ext cx="597381" cy="413900"/>
          </a:xfrm>
          <a:prstGeom prst="rect">
            <a:avLst/>
          </a:prstGeom>
          <a:noFill/>
          <a:ln w="9525">
            <a:noFill/>
            <a:miter lim="800000"/>
            <a:headEnd/>
            <a:tailEnd/>
          </a:ln>
        </p:spPr>
      </p:pic>
      <p:pic>
        <p:nvPicPr>
          <p:cNvPr id="128" name="Picture 127" descr="LG_Cosmos.jpeg"/>
          <p:cNvPicPr>
            <a:picLocks noChangeAspect="1"/>
          </p:cNvPicPr>
          <p:nvPr/>
        </p:nvPicPr>
        <p:blipFill rotWithShape="1">
          <a:blip r:embed="rId17" cstate="email">
            <a:extLst>
              <a:ext uri="{28A0092B-C50C-407E-A947-70E740481C1C}">
                <a14:useLocalDpi xmlns:a14="http://schemas.microsoft.com/office/drawing/2010/main"/>
              </a:ext>
            </a:extLst>
          </a:blip>
          <a:srcRect l="28611" t="2837" r="31077"/>
          <a:stretch/>
        </p:blipFill>
        <p:spPr>
          <a:xfrm>
            <a:off x="6571328" y="3027240"/>
            <a:ext cx="190734" cy="459728"/>
          </a:xfrm>
          <a:prstGeom prst="rect">
            <a:avLst/>
          </a:prstGeom>
          <a:noFill/>
        </p:spPr>
      </p:pic>
      <p:pic>
        <p:nvPicPr>
          <p:cNvPr id="129" name="Picture 356" descr="http://t3.gstatic.com/images?q=tbn:I1Zf96FCU9WPNM:http://www.phonemag.com/blog/wp-content/uploads/2008/01/blackberry_8800.jpg">
            <a:hlinkClick r:id="rId18"/>
          </p:cNvPr>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t="4863" r="26461"/>
          <a:stretch/>
        </p:blipFill>
        <p:spPr bwMode="auto">
          <a:xfrm>
            <a:off x="6096000" y="3105777"/>
            <a:ext cx="307033" cy="416840"/>
          </a:xfrm>
          <a:prstGeom prst="rect">
            <a:avLst/>
          </a:prstGeom>
          <a:noFill/>
          <a:ln w="9525">
            <a:noFill/>
            <a:miter lim="800000"/>
            <a:headEnd/>
            <a:tailEnd/>
          </a:ln>
        </p:spPr>
      </p:pic>
      <p:sp>
        <p:nvSpPr>
          <p:cNvPr id="130" name="TextBox 129"/>
          <p:cNvSpPr txBox="1"/>
          <p:nvPr/>
        </p:nvSpPr>
        <p:spPr>
          <a:xfrm>
            <a:off x="2970391" y="3965102"/>
            <a:ext cx="2407710" cy="461665"/>
          </a:xfrm>
          <a:prstGeom prst="rect">
            <a:avLst/>
          </a:prstGeom>
          <a:noFill/>
        </p:spPr>
        <p:txBody>
          <a:bodyPr wrap="none" rtlCol="0">
            <a:spAutoFit/>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2400" b="0" i="1"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a:ea typeface="Arial Unicode MS" pitchFamily="34" charset="-128"/>
              </a:rPr>
              <a:t>Test Environment</a:t>
            </a:r>
            <a:endParaRPr kumimoji="0" lang="en-US" sz="1600" b="0" i="0" u="none" strike="noStrike" kern="1200" cap="none" spc="0" normalizeH="0" baseline="0" noProof="0" dirty="0">
              <a:ln>
                <a:noFill/>
              </a:ln>
              <a:solidFill>
                <a:srgbClr val="70AD47">
                  <a:lumMod val="50000"/>
                </a:srgbClr>
              </a:solidFill>
              <a:effectLst/>
              <a:uLnTx/>
              <a:uFillTx/>
              <a:latin typeface="Calibri" panose="020F0502020204030204"/>
              <a:ea typeface="Arial Unicode MS" pitchFamily="34" charset="-128"/>
            </a:endParaRPr>
          </a:p>
        </p:txBody>
      </p:sp>
      <p:sp>
        <p:nvSpPr>
          <p:cNvPr id="131" name="Rectangle 130"/>
          <p:cNvSpPr/>
          <p:nvPr/>
        </p:nvSpPr>
        <p:spPr>
          <a:xfrm>
            <a:off x="5320239" y="1877676"/>
            <a:ext cx="3748334" cy="607602"/>
          </a:xfrm>
          <a:prstGeom prst="rect">
            <a:avLst/>
          </a:prstGeom>
        </p:spPr>
        <p:txBody>
          <a:bodyPr wrap="none">
            <a:spAutoFit/>
          </a:bodyPr>
          <a:lstStyle/>
          <a:p>
            <a:pPr marL="0" marR="0" lvl="0" indent="0" algn="l" defTabSz="457200" rtl="0" eaLnBrk="1" fontAlgn="auto" latinLnBrk="0" hangingPunct="1">
              <a:lnSpc>
                <a:spcPct val="93000"/>
              </a:lnSpc>
              <a:spcBef>
                <a:spcPts val="0"/>
              </a:spcBef>
              <a:spcAft>
                <a:spcPts val="0"/>
              </a:spcAft>
              <a:buClr>
                <a:srgbClr val="000000"/>
              </a:buClr>
              <a:buSzPct val="100000"/>
              <a:buFont typeface="Arial"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Arial Unicode MS" pitchFamily="34" charset="-128"/>
              </a:rPr>
              <a:t>Live networks = people’s TVs, radios &amp;</a:t>
            </a:r>
            <a:endParaRPr kumimoji="0" lang="en-US" sz="1800" b="0" i="0" u="none" strike="noStrike" kern="1200" cap="none" spc="0" normalizeH="0" baseline="0" noProof="0" dirty="0">
              <a:ln>
                <a:noFill/>
              </a:ln>
              <a:solidFill>
                <a:prstClr val="black"/>
              </a:solidFill>
              <a:effectLst/>
              <a:uLnTx/>
              <a:uFillTx/>
              <a:latin typeface="Calibri" panose="020F0502020204030204"/>
              <a:ea typeface="Arial Unicode MS" pitchFamily="34" charset="-128"/>
            </a:endParaRPr>
          </a:p>
          <a:p>
            <a:pPr marL="0" marR="0" lvl="0" indent="0" algn="ctr" defTabSz="457200" rtl="0" eaLnBrk="1" fontAlgn="auto" latinLnBrk="0" hangingPunct="1">
              <a:lnSpc>
                <a:spcPct val="93000"/>
              </a:lnSpc>
              <a:spcBef>
                <a:spcPts val="0"/>
              </a:spcBef>
              <a:spcAft>
                <a:spcPts val="0"/>
              </a:spcAft>
              <a:buClr>
                <a:srgbClr val="000000"/>
              </a:buClr>
              <a:buSzPct val="100000"/>
              <a:buFont typeface="Arial"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Arial Unicode MS" pitchFamily="34" charset="-128"/>
              </a:rPr>
              <a:t>cell phones!</a:t>
            </a:r>
            <a:endParaRPr kumimoji="0" lang="en-US" sz="1800" b="0" i="0" u="none" strike="noStrike" kern="1200" cap="none" spc="0" normalizeH="0" baseline="0" noProof="0" dirty="0">
              <a:ln>
                <a:noFill/>
              </a:ln>
              <a:solidFill>
                <a:prstClr val="black"/>
              </a:solidFill>
              <a:effectLst/>
              <a:uLnTx/>
              <a:uFillTx/>
              <a:latin typeface="Calibri" panose="020F0502020204030204"/>
              <a:ea typeface="Arial Unicode MS" pitchFamily="34" charset="-128"/>
            </a:endParaRPr>
          </a:p>
        </p:txBody>
      </p:sp>
      <p:cxnSp>
        <p:nvCxnSpPr>
          <p:cNvPr id="132" name="Straight Arrow Connector 131"/>
          <p:cNvCxnSpPr/>
          <p:nvPr/>
        </p:nvCxnSpPr>
        <p:spPr>
          <a:xfrm flipH="1">
            <a:off x="4731866" y="4730864"/>
            <a:ext cx="1062446" cy="0"/>
          </a:xfrm>
          <a:prstGeom prst="straightConnector1">
            <a:avLst/>
          </a:prstGeom>
          <a:noFill/>
          <a:ln w="38100">
            <a:solidFill>
              <a:schemeClr val="accent6">
                <a:lumMod val="50000"/>
              </a:schemeClr>
            </a:solidFill>
            <a:miter lim="800000"/>
            <a:headEnd type="triangle" w="med" len="med"/>
            <a:tailEnd type="none" w="med" len="med"/>
          </a:ln>
        </p:spPr>
      </p:cxnSp>
      <p:pic>
        <p:nvPicPr>
          <p:cNvPr id="133" name="Picture 13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68919" y="3269934"/>
            <a:ext cx="1463167" cy="1249788"/>
          </a:xfrm>
          <a:prstGeom prst="rect">
            <a:avLst/>
          </a:prstGeom>
        </p:spPr>
      </p:pic>
      <p:pic>
        <p:nvPicPr>
          <p:cNvPr id="134" name="Picture 26" descr="https://cdn4.iconfinder.com/data/icons/48-bubbles/48/12.File-512.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807675" y="4809087"/>
            <a:ext cx="993775" cy="993775"/>
          </a:xfrm>
          <a:prstGeom prst="rect">
            <a:avLst/>
          </a:prstGeom>
          <a:noFill/>
          <a:extLst>
            <a:ext uri="{909E8E84-426E-40DD-AFC4-6F175D3DCCD1}">
              <a14:hiddenFill xmlns:a14="http://schemas.microsoft.com/office/drawing/2010/main">
                <a:solidFill>
                  <a:srgbClr val="FFFFFF"/>
                </a:solidFill>
              </a14:hiddenFill>
            </a:ext>
          </a:extLst>
        </p:spPr>
      </p:pic>
      <p:sp>
        <p:nvSpPr>
          <p:cNvPr id="135" name="TextBox 134"/>
          <p:cNvSpPr txBox="1"/>
          <p:nvPr/>
        </p:nvSpPr>
        <p:spPr>
          <a:xfrm>
            <a:off x="1729855" y="5151184"/>
            <a:ext cx="1107996" cy="550279"/>
          </a:xfrm>
          <a:prstGeom prst="rect">
            <a:avLst/>
          </a:prstGeom>
          <a:solidFill>
            <a:schemeClr val="bg1"/>
          </a:solidFill>
        </p:spPr>
        <p:txBody>
          <a:bodyPr wrap="none" rtlCol="0">
            <a:spAutoFit/>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1600" b="0" i="0" u="none" strike="noStrike" kern="1200" cap="none" spc="0" normalizeH="0" baseline="0" noProof="0" dirty="0">
                <a:ln>
                  <a:noFill/>
                </a:ln>
                <a:solidFill>
                  <a:srgbClr val="000000"/>
                </a:solidFill>
                <a:effectLst/>
                <a:uLnTx/>
                <a:uFillTx/>
                <a:latin typeface="Arial" charset="0"/>
                <a:ea typeface="Arial Unicode MS" pitchFamily="34" charset="-128"/>
              </a:rPr>
              <a:t>Test</a:t>
            </a:r>
          </a:p>
          <a:p>
            <a:pPr marL="0" marR="0" lvl="0" indent="0" algn="ctr"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1600" b="0" i="0" u="none" strike="noStrike" kern="1200" cap="none" spc="0" normalizeH="0" baseline="0" noProof="0" dirty="0">
                <a:ln>
                  <a:noFill/>
                </a:ln>
                <a:solidFill>
                  <a:srgbClr val="000000"/>
                </a:solidFill>
                <a:effectLst/>
                <a:uLnTx/>
                <a:uFillTx/>
                <a:latin typeface="Arial" charset="0"/>
                <a:ea typeface="Arial Unicode MS" pitchFamily="34" charset="-128"/>
              </a:rPr>
              <a:t>Certificate</a:t>
            </a:r>
          </a:p>
        </p:txBody>
      </p:sp>
      <p:pic>
        <p:nvPicPr>
          <p:cNvPr id="136" name="Picture 26" descr="https://cdn4.iconfinder.com/data/icons/48-bubbles/48/12.File-512.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790159" y="2085420"/>
            <a:ext cx="993775" cy="993775"/>
          </a:xfrm>
          <a:prstGeom prst="rect">
            <a:avLst/>
          </a:prstGeom>
          <a:noFill/>
          <a:extLst>
            <a:ext uri="{909E8E84-426E-40DD-AFC4-6F175D3DCCD1}">
              <a14:hiddenFill xmlns:a14="http://schemas.microsoft.com/office/drawing/2010/main">
                <a:solidFill>
                  <a:srgbClr val="FFFFFF"/>
                </a:solidFill>
              </a14:hiddenFill>
            </a:ext>
          </a:extLst>
        </p:spPr>
      </p:pic>
      <p:sp>
        <p:nvSpPr>
          <p:cNvPr id="137" name="TextBox 136"/>
          <p:cNvSpPr txBox="1"/>
          <p:nvPr/>
        </p:nvSpPr>
        <p:spPr>
          <a:xfrm>
            <a:off x="1704995" y="2389776"/>
            <a:ext cx="1164101" cy="550279"/>
          </a:xfrm>
          <a:prstGeom prst="rect">
            <a:avLst/>
          </a:prstGeom>
          <a:solidFill>
            <a:schemeClr val="bg1"/>
          </a:solidFill>
        </p:spPr>
        <p:txBody>
          <a:bodyPr wrap="none" rtlCol="0">
            <a:spAutoFit/>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1600" b="0" i="0" u="none" strike="noStrike" kern="1200" cap="none" spc="0" normalizeH="0" baseline="0" noProof="0" dirty="0">
                <a:ln>
                  <a:noFill/>
                </a:ln>
                <a:solidFill>
                  <a:srgbClr val="000000"/>
                </a:solidFill>
                <a:effectLst/>
                <a:uLnTx/>
                <a:uFillTx/>
                <a:latin typeface="Arial" charset="0"/>
                <a:ea typeface="Arial Unicode MS" pitchFamily="34" charset="-128"/>
              </a:rPr>
              <a:t>Production</a:t>
            </a:r>
          </a:p>
          <a:p>
            <a:pPr marL="0" marR="0" lvl="0" indent="0" algn="ctr"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1600" b="0" i="0" u="none" strike="noStrike" kern="1200" cap="none" spc="0" normalizeH="0" baseline="0" noProof="0" dirty="0">
                <a:ln>
                  <a:noFill/>
                </a:ln>
                <a:solidFill>
                  <a:srgbClr val="000000"/>
                </a:solidFill>
                <a:effectLst/>
                <a:uLnTx/>
                <a:uFillTx/>
                <a:latin typeface="Arial" charset="0"/>
                <a:ea typeface="Arial Unicode MS" pitchFamily="34" charset="-128"/>
              </a:rPr>
              <a:t>Certificate</a:t>
            </a:r>
          </a:p>
        </p:txBody>
      </p:sp>
      <p:sp>
        <p:nvSpPr>
          <p:cNvPr id="2" name="TextBox 1"/>
          <p:cNvSpPr txBox="1"/>
          <p:nvPr/>
        </p:nvSpPr>
        <p:spPr>
          <a:xfrm>
            <a:off x="2531029" y="875607"/>
            <a:ext cx="428194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Arial" charset="0"/>
                <a:ea typeface="Arial Unicode MS" pitchFamily="34" charset="-128"/>
                <a:cs typeface="+mn-cs"/>
              </a:rPr>
              <a:t>…Practice sending alerts!</a:t>
            </a:r>
          </a:p>
        </p:txBody>
      </p:sp>
    </p:spTree>
    <p:extLst>
      <p:ext uri="{BB962C8B-B14F-4D97-AF65-F5344CB8AC3E}">
        <p14:creationId xmlns:p14="http://schemas.microsoft.com/office/powerpoint/2010/main" val="2554390957"/>
      </p:ext>
    </p:extLst>
  </p:cSld>
  <p:clrMapOvr>
    <a:masterClrMapping/>
  </p:clrMapOvr>
  <p:transition spd="med"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6507" y="4153195"/>
            <a:ext cx="5672134" cy="3849187"/>
          </a:xfrm>
          <a:prstGeom prst="rect">
            <a:avLst/>
          </a:prstGeom>
        </p:spPr>
      </p:pic>
      <p:sp>
        <p:nvSpPr>
          <p:cNvPr id="3" name="Title 3"/>
          <p:cNvSpPr txBox="1">
            <a:spLocks/>
          </p:cNvSpPr>
          <p:nvPr/>
        </p:nvSpPr>
        <p:spPr>
          <a:xfrm>
            <a:off x="0" y="51899"/>
            <a:ext cx="9144000" cy="1007356"/>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nSpc>
                <a:spcPct val="95000"/>
              </a:lnSpc>
              <a:buClr>
                <a:srgbClr val="246186"/>
              </a:buClr>
              <a:buFont typeface="Times New Roman" pitchFamily="18" charset="0"/>
              <a:defRPr sz="3600">
                <a:solidFill>
                  <a:srgbClr val="246186"/>
                </a:solidFill>
                <a:latin typeface="Cambria" panose="02040503050406030204" pitchFamily="18" charset="0"/>
                <a:ea typeface="+mj-ea"/>
                <a:cs typeface="+mj-cs"/>
              </a:defRPr>
            </a:lvl1pPr>
            <a:lvl2pPr>
              <a:lnSpc>
                <a:spcPct val="95000"/>
              </a:lnSpc>
              <a:buClr>
                <a:srgbClr val="246186"/>
              </a:buClr>
              <a:buFont typeface="Times New Roman" pitchFamily="18" charset="0"/>
              <a:defRPr sz="4000">
                <a:solidFill>
                  <a:srgbClr val="246186"/>
                </a:solidFill>
                <a:latin typeface="Times New Roman" pitchFamily="18" charset="0"/>
              </a:defRPr>
            </a:lvl2pPr>
            <a:lvl3pPr>
              <a:lnSpc>
                <a:spcPct val="95000"/>
              </a:lnSpc>
              <a:buClr>
                <a:srgbClr val="246186"/>
              </a:buClr>
              <a:buFont typeface="Times New Roman" pitchFamily="18" charset="0"/>
              <a:defRPr sz="4000">
                <a:solidFill>
                  <a:srgbClr val="246186"/>
                </a:solidFill>
                <a:latin typeface="Times New Roman" pitchFamily="18" charset="0"/>
              </a:defRPr>
            </a:lvl3pPr>
            <a:lvl4pPr>
              <a:lnSpc>
                <a:spcPct val="95000"/>
              </a:lnSpc>
              <a:buClr>
                <a:srgbClr val="246186"/>
              </a:buClr>
              <a:buFont typeface="Times New Roman" pitchFamily="18" charset="0"/>
              <a:defRPr sz="4000">
                <a:solidFill>
                  <a:srgbClr val="246186"/>
                </a:solidFill>
                <a:latin typeface="Times New Roman" pitchFamily="18" charset="0"/>
              </a:defRPr>
            </a:lvl4pPr>
            <a:lvl5pPr>
              <a:lnSpc>
                <a:spcPct val="95000"/>
              </a:lnSpc>
              <a:buClr>
                <a:srgbClr val="246186"/>
              </a:buClr>
              <a:buFont typeface="Times New Roman" pitchFamily="18" charset="0"/>
              <a:defRPr sz="4000">
                <a:solidFill>
                  <a:srgbClr val="246186"/>
                </a:solidFill>
                <a:latin typeface="Times New Roman" pitchFamily="18" charset="0"/>
              </a:defRPr>
            </a:lvl5pPr>
            <a:lvl6pPr marL="457200" defTabSz="45720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defRPr>
            </a:lvl6pPr>
            <a:lvl7pPr marL="914400" defTabSz="45720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defRPr>
            </a:lvl7pPr>
            <a:lvl8pPr marL="1371600" defTabSz="45720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defRPr>
            </a:lvl8pPr>
            <a:lvl9pPr marL="1828800" defTabSz="45720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defRPr>
            </a:lvl9pPr>
          </a:lstStyle>
          <a:p>
            <a:pPr marL="0" marR="0" lvl="1" indent="0" algn="ctr" defTabSz="457200" rtl="0" eaLnBrk="1" fontAlgn="base" latinLnBrk="0" hangingPunct="1">
              <a:lnSpc>
                <a:spcPct val="95000"/>
              </a:lnSpc>
              <a:spcBef>
                <a:spcPct val="0"/>
              </a:spcBef>
              <a:spcAft>
                <a:spcPct val="0"/>
              </a:spcAft>
              <a:buClr>
                <a:srgbClr val="246186"/>
              </a:buClr>
              <a:buSzPct val="100000"/>
              <a:buFont typeface="Times New Roman" pitchFamily="18" charset="0"/>
              <a:buNone/>
              <a:tabLst/>
              <a:defRPr/>
            </a:pPr>
            <a:r>
              <a:rPr kumimoji="0" lang="en-US" sz="3800" b="0" i="0" u="none" strike="noStrike" kern="1200" cap="none" spc="0" normalizeH="0" baseline="0" noProof="0" dirty="0">
                <a:ln>
                  <a:noFill/>
                </a:ln>
                <a:solidFill>
                  <a:srgbClr val="246186"/>
                </a:solidFill>
                <a:effectLst/>
                <a:uLnTx/>
                <a:uFillTx/>
                <a:latin typeface="Times New Roman" pitchFamily="18" charset="0"/>
                <a:ea typeface="Arial Unicode MS" pitchFamily="34" charset="-128"/>
              </a:rPr>
              <a:t>IPAWS Lab - Test Message Viewer Website</a:t>
            </a:r>
          </a:p>
        </p:txBody>
      </p:sp>
      <p:grpSp>
        <p:nvGrpSpPr>
          <p:cNvPr id="2" name="Group 1"/>
          <p:cNvGrpSpPr/>
          <p:nvPr/>
        </p:nvGrpSpPr>
        <p:grpSpPr>
          <a:xfrm>
            <a:off x="-5595" y="1059255"/>
            <a:ext cx="4750315" cy="5798745"/>
            <a:chOff x="1107971" y="890476"/>
            <a:chExt cx="4278841" cy="5130535"/>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7971" y="3347230"/>
              <a:ext cx="4278841" cy="2673781"/>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7971" y="890476"/>
              <a:ext cx="4278841" cy="2737414"/>
            </a:xfrm>
            <a:prstGeom prst="rect">
              <a:avLst/>
            </a:prstGeom>
          </p:spPr>
        </p:pic>
      </p:grpSp>
      <p:sp>
        <p:nvSpPr>
          <p:cNvPr id="7" name="TextBox 6"/>
          <p:cNvSpPr txBox="1"/>
          <p:nvPr/>
        </p:nvSpPr>
        <p:spPr>
          <a:xfrm>
            <a:off x="4918681" y="992667"/>
            <a:ext cx="4019647" cy="243143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Arial Unicode MS" pitchFamily="34" charset="-128"/>
                <a:cs typeface="+mn-cs"/>
              </a:rPr>
              <a:t>Web page to see the result of alerts sent to the IPAWS Lab environment: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Arial Unicode MS" pitchFamily="34" charset="-128"/>
                <a:cs typeface="+mn-cs"/>
              </a:rPr>
              <a:t>Uses:</a:t>
            </a:r>
          </a:p>
          <a:p>
            <a:pPr marL="288925"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charset="0"/>
                <a:ea typeface="Arial Unicode MS" pitchFamily="34" charset="-128"/>
                <a:cs typeface="+mn-cs"/>
              </a:rPr>
              <a:t>practice using tools, creating and sending alerts</a:t>
            </a:r>
          </a:p>
          <a:p>
            <a:pPr marL="288925" marR="0" lvl="0" indent="-1714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charset="0"/>
                <a:ea typeface="Arial Unicode MS" pitchFamily="34" charset="-128"/>
                <a:cs typeface="+mn-cs"/>
              </a:rPr>
              <a:t>test, exercise, and train alert senders</a:t>
            </a:r>
          </a:p>
          <a:p>
            <a:pPr marL="288925"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mbria" pitchFamily="18" charset="0"/>
                <a:ea typeface="Arial Unicode MS" pitchFamily="34" charset="-128"/>
                <a:cs typeface="+mn-cs"/>
                <a:hlinkClick r:id="rId6"/>
              </a:rPr>
              <a:t>https://ipaws-open.net/ALERT_SERVICES/postedmessages.php?COGID=[</a:t>
            </a:r>
            <a:r>
              <a:rPr kumimoji="0" lang="en-US" sz="1600" b="0" i="1" u="none" strike="noStrike" kern="1200" cap="none" spc="0" normalizeH="0" baseline="0" noProof="0" dirty="0">
                <a:ln>
                  <a:noFill/>
                </a:ln>
                <a:solidFill>
                  <a:prstClr val="black"/>
                </a:solidFill>
                <a:effectLst/>
                <a:uLnTx/>
                <a:uFillTx/>
                <a:latin typeface="Cambria" pitchFamily="18" charset="0"/>
                <a:ea typeface="Arial Unicode MS" pitchFamily="34" charset="-128"/>
                <a:cs typeface="+mn-cs"/>
                <a:hlinkClick r:id="rId6"/>
              </a:rPr>
              <a:t>your </a:t>
            </a:r>
            <a:r>
              <a:rPr kumimoji="0" lang="en-US" sz="1600" b="1" i="1" u="sng" strike="noStrike" kern="1200" cap="none" spc="0" normalizeH="0" baseline="0" noProof="0" dirty="0">
                <a:ln>
                  <a:noFill/>
                </a:ln>
                <a:solidFill>
                  <a:srgbClr val="0066FF"/>
                </a:solidFill>
                <a:effectLst/>
                <a:uLnTx/>
                <a:uFillTx/>
                <a:latin typeface="Cambria" pitchFamily="18" charset="0"/>
                <a:ea typeface="Arial Unicode MS" pitchFamily="34" charset="-128"/>
                <a:cs typeface="+mn-cs"/>
                <a:hlinkClick r:id="rId6"/>
              </a:rPr>
              <a:t>COGID</a:t>
            </a:r>
            <a:r>
              <a:rPr kumimoji="0" lang="en-US" sz="1600" b="0" i="1" u="sng" strike="noStrike" kern="1200" cap="none" spc="0" normalizeH="0" baseline="0" noProof="0" dirty="0">
                <a:ln>
                  <a:noFill/>
                </a:ln>
                <a:solidFill>
                  <a:srgbClr val="0000FF"/>
                </a:solidFill>
                <a:effectLst/>
                <a:uLnTx/>
                <a:uFillTx/>
                <a:latin typeface="Cambria" pitchFamily="18" charset="0"/>
                <a:ea typeface="Arial Unicode MS" pitchFamily="34" charset="-128"/>
                <a:cs typeface="+mn-cs"/>
                <a:hlinkClick r:id="rId6"/>
              </a:rPr>
              <a:t>#</a:t>
            </a:r>
            <a:r>
              <a:rPr kumimoji="0" lang="en-US" sz="1600" b="0" i="1" u="sng" strike="noStrike" kern="1200" cap="none" spc="0" normalizeH="0" baseline="0" noProof="0" dirty="0">
                <a:ln>
                  <a:noFill/>
                </a:ln>
                <a:solidFill>
                  <a:srgbClr val="0000FF"/>
                </a:solidFill>
                <a:effectLst/>
                <a:uLnTx/>
                <a:uFillTx/>
                <a:latin typeface="Cambria" pitchFamily="18" charset="0"/>
                <a:ea typeface="Arial Unicode MS" pitchFamily="34" charset="-128"/>
                <a:cs typeface="+mn-cs"/>
              </a:rPr>
              <a:t> here]</a:t>
            </a:r>
          </a:p>
        </p:txBody>
      </p:sp>
    </p:spTree>
    <p:extLst>
      <p:ext uri="{BB962C8B-B14F-4D97-AF65-F5344CB8AC3E}">
        <p14:creationId xmlns:p14="http://schemas.microsoft.com/office/powerpoint/2010/main" val="3047057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107" y="76199"/>
            <a:ext cx="5711047" cy="947799"/>
          </a:xfrm>
          <a:noFill/>
          <a:ln w="9525">
            <a:noFill/>
            <a:round/>
            <a:headEnd/>
            <a:tailEnd/>
          </a:ln>
          <a:effectLst/>
        </p:spPr>
        <p:txBody>
          <a:bodyPr vert="horz" wrap="square" lIns="90000" tIns="46800" rIns="90000" bIns="46800" numCol="1" anchor="ctr" anchorCtr="0" compatLnSpc="1">
            <a:prstTxWarp prst="textNoShape">
              <a:avLst/>
            </a:prstTxWarp>
          </a:bodyPr>
          <a:lstStyle/>
          <a:p>
            <a:pPr lvl="1" algn="l" defTabSz="457200">
              <a:lnSpc>
                <a:spcPct val="95000"/>
              </a:lnSpc>
              <a:buClr>
                <a:srgbClr val="246186"/>
              </a:buClr>
              <a:buSzPct val="100000"/>
              <a:buFont typeface="Times New Roman" pitchFamily="18" charset="0"/>
            </a:pPr>
            <a:r>
              <a:rPr lang="en-US" sz="4000" dirty="0">
                <a:solidFill>
                  <a:srgbClr val="246186"/>
                </a:solidFill>
                <a:latin typeface="Times New Roman" pitchFamily="18" charset="0"/>
                <a:ea typeface="Arial Unicode MS" pitchFamily="34" charset="-128"/>
                <a:cs typeface="Arial Unicode MS" pitchFamily="34" charset="-128"/>
              </a:rPr>
              <a:t>Use the IPAWS Lab!</a:t>
            </a:r>
          </a:p>
        </p:txBody>
      </p:sp>
      <p:sp>
        <p:nvSpPr>
          <p:cNvPr id="2" name="Content Placeholder 1"/>
          <p:cNvSpPr>
            <a:spLocks noGrp="1"/>
          </p:cNvSpPr>
          <p:nvPr>
            <p:ph idx="1"/>
          </p:nvPr>
        </p:nvSpPr>
        <p:spPr>
          <a:xfrm>
            <a:off x="218107" y="1023998"/>
            <a:ext cx="5481637" cy="5049572"/>
          </a:xfrm>
        </p:spPr>
        <p:txBody>
          <a:bodyPr/>
          <a:lstStyle/>
          <a:p>
            <a:r>
              <a:rPr lang="en-US" sz="2400" dirty="0">
                <a:latin typeface="+mn-lt"/>
              </a:rPr>
              <a:t>The IPAWS Lab supports:</a:t>
            </a:r>
          </a:p>
          <a:p>
            <a:pPr lvl="1"/>
            <a:r>
              <a:rPr lang="en-US" sz="2000" dirty="0">
                <a:latin typeface="+mn-lt"/>
              </a:rPr>
              <a:t>Training and testing in a safe/closed environment</a:t>
            </a:r>
          </a:p>
          <a:p>
            <a:pPr lvl="1"/>
            <a:r>
              <a:rPr lang="en-US" sz="2000" dirty="0">
                <a:latin typeface="+mn-lt"/>
              </a:rPr>
              <a:t>18+ sample alert origination tools</a:t>
            </a:r>
          </a:p>
          <a:p>
            <a:pPr lvl="1"/>
            <a:r>
              <a:rPr lang="en-US" sz="2000" dirty="0">
                <a:latin typeface="+mn-lt"/>
              </a:rPr>
              <a:t>All EAS dissemination devices</a:t>
            </a:r>
          </a:p>
          <a:p>
            <a:pPr lvl="1"/>
            <a:r>
              <a:rPr lang="en-US" sz="2000" dirty="0">
                <a:latin typeface="+mn-lt"/>
              </a:rPr>
              <a:t>Other devices capable of receiving IPAWS</a:t>
            </a:r>
          </a:p>
          <a:p>
            <a:pPr lvl="1"/>
            <a:r>
              <a:rPr lang="en-US" sz="2000" dirty="0">
                <a:latin typeface="+mn-lt"/>
              </a:rPr>
              <a:t>Hands-on training</a:t>
            </a:r>
          </a:p>
          <a:p>
            <a:pPr lvl="1"/>
            <a:r>
              <a:rPr lang="en-US" sz="2000" dirty="0">
                <a:latin typeface="+mn-lt"/>
              </a:rPr>
              <a:t>Virtual and table-top exercise support</a:t>
            </a:r>
          </a:p>
          <a:p>
            <a:pPr lvl="1"/>
            <a:r>
              <a:rPr lang="en-US" sz="2000" dirty="0">
                <a:latin typeface="+mn-lt"/>
              </a:rPr>
              <a:t>Scenario and best-practice review</a:t>
            </a:r>
          </a:p>
          <a:p>
            <a:pPr lvl="1"/>
            <a:r>
              <a:rPr lang="en-US" sz="2000" dirty="0">
                <a:latin typeface="+mn-lt"/>
              </a:rPr>
              <a:t>Expert assistance</a:t>
            </a:r>
          </a:p>
          <a:p>
            <a:pPr lvl="1"/>
            <a:r>
              <a:rPr lang="en-US" sz="2000" dirty="0">
                <a:latin typeface="+mn-lt"/>
              </a:rPr>
              <a:t>Supports the “IPAWS Message Viewer” – allows for individual training/testing</a:t>
            </a:r>
            <a:endParaRPr lang="en-US" sz="1600" dirty="0">
              <a:latin typeface="+mn-lt"/>
            </a:endParaRPr>
          </a:p>
        </p:txBody>
      </p:sp>
      <p:pic>
        <p:nvPicPr>
          <p:cNvPr id="1026" name="Picture 2" descr="C:\Users\mlucero\Documents\Briefings\lab pics\IMG_037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15000" y="510906"/>
            <a:ext cx="3296678" cy="2186905"/>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
        <p:nvSpPr>
          <p:cNvPr id="10" name="Slide Number Placeholder 6"/>
          <p:cNvSpPr txBox="1">
            <a:spLocks/>
          </p:cNvSpPr>
          <p:nvPr/>
        </p:nvSpPr>
        <p:spPr bwMode="auto">
          <a:xfrm>
            <a:off x="6985000" y="6570921"/>
            <a:ext cx="2133600" cy="2870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93000"/>
              </a:lnSpc>
              <a:spcBef>
                <a:spcPct val="0"/>
              </a:spcBef>
              <a:spcAft>
                <a:spcPct val="0"/>
              </a:spcAft>
              <a:buClr>
                <a:srgbClr val="000000"/>
              </a:buClr>
              <a:buSzPct val="100000"/>
              <a:buFont typeface="Arial" charset="0"/>
              <a:buNone/>
              <a:defRPr sz="14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lvl="0" indent="0" algn="r" defTabSz="914400" rtl="0" eaLnBrk="1" fontAlgn="base" latinLnBrk="0" hangingPunct="1">
              <a:lnSpc>
                <a:spcPct val="93000"/>
              </a:lnSpc>
              <a:spcBef>
                <a:spcPct val="0"/>
              </a:spcBef>
              <a:spcAft>
                <a:spcPct val="0"/>
              </a:spcAft>
              <a:buClr>
                <a:srgbClr val="000000"/>
              </a:buClr>
              <a:buSzPct val="100000"/>
              <a:buFont typeface="Arial" charset="0"/>
              <a:buNone/>
              <a:tabLst/>
              <a:defRPr/>
            </a:pPr>
            <a:fld id="{F35E74F9-493D-4DE8-B4B4-699A47B5F08D}" type="slidenum">
              <a:rPr kumimoji="0" lang="en-GB"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93000"/>
                </a:lnSpc>
                <a:spcBef>
                  <a:spcPct val="0"/>
                </a:spcBef>
                <a:spcAft>
                  <a:spcPct val="0"/>
                </a:spcAft>
                <a:buClr>
                  <a:srgbClr val="000000"/>
                </a:buClr>
                <a:buSzPct val="100000"/>
                <a:buFont typeface="Arial" charset="0"/>
                <a:buNone/>
                <a:tabLst/>
                <a:defRPr/>
              </a:pPr>
              <a:t>52</a:t>
            </a:fld>
            <a:endParaRPr kumimoji="0" lang="en-GB" sz="11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6" name="Picture 7" descr="C:\Users\mlucero\Documents\Briefings\lab pics\IMG_0267.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39158" y="2590800"/>
            <a:ext cx="2794000" cy="2413598"/>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172786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336" y="40259"/>
            <a:ext cx="8650224" cy="760413"/>
          </a:xfrm>
          <a:noFill/>
          <a:ln w="9525">
            <a:noFill/>
            <a:round/>
            <a:headEnd/>
            <a:tailEnd/>
          </a:ln>
          <a:effectLst/>
        </p:spPr>
        <p:txBody>
          <a:bodyPr vert="horz" wrap="square" lIns="90000" tIns="46800" rIns="90000" bIns="46800" numCol="1" anchor="ctr" anchorCtr="0" compatLnSpc="1">
            <a:prstTxWarp prst="textNoShape">
              <a:avLst/>
            </a:prstTxWarp>
          </a:bodyPr>
          <a:lstStyle/>
          <a:p>
            <a:pPr defTabSz="457200">
              <a:lnSpc>
                <a:spcPct val="95000"/>
              </a:lnSpc>
              <a:buClr>
                <a:srgbClr val="246186"/>
              </a:buClr>
              <a:buSzPct val="100000"/>
              <a:buFont typeface="Times New Roman" pitchFamily="18" charset="0"/>
            </a:pPr>
            <a:r>
              <a:rPr lang="en-US" sz="3600" dirty="0">
                <a:solidFill>
                  <a:srgbClr val="246186"/>
                </a:solidFill>
                <a:latin typeface="Cambria" panose="02040503050406030204" pitchFamily="18" charset="0"/>
              </a:rPr>
              <a:t>Live Testing</a:t>
            </a:r>
          </a:p>
        </p:txBody>
      </p:sp>
      <p:sp>
        <p:nvSpPr>
          <p:cNvPr id="4" name="Slide Number Placeholder 3"/>
          <p:cNvSpPr>
            <a:spLocks noGrp="1"/>
          </p:cNvSpPr>
          <p:nvPr>
            <p:ph type="sldNum" idx="4294967295"/>
          </p:nvPr>
        </p:nvSpPr>
        <p:spPr>
          <a:xfrm>
            <a:off x="7773988" y="6477000"/>
            <a:ext cx="1370012" cy="303213"/>
          </a:xfrm>
          <a:prstGeom prst="rect">
            <a:avLst/>
          </a:prstGeom>
        </p:spPr>
        <p: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fld id="{FF28B10A-F996-4624-9FBE-126413C0CEBF}" type="slidenum">
              <a:rPr kumimoji="0" lang="en-GB" sz="1800" b="0" i="0" u="none" strike="noStrike" kern="1200" cap="none" spc="0" normalizeH="0" baseline="0" noProof="0" smtClean="0">
                <a:ln>
                  <a:noFill/>
                </a:ln>
                <a:solidFill>
                  <a:srgbClr val="FFFFFF"/>
                </a:solidFill>
                <a:effectLst/>
                <a:uLnTx/>
                <a:uFillTx/>
                <a:latin typeface="Arial" charset="0"/>
                <a:ea typeface="Arial Unicode MS" pitchFamily="34" charset="-128"/>
              </a:rPr>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t>53</a:t>
            </a:fld>
            <a:endParaRPr kumimoji="0" lang="en-GB" sz="1800" b="0" i="0" u="none" strike="noStrike" kern="1200" cap="none" spc="0" normalizeH="0" baseline="0" noProof="0" dirty="0">
              <a:ln>
                <a:noFill/>
              </a:ln>
              <a:solidFill>
                <a:srgbClr val="FFFFFF"/>
              </a:solidFill>
              <a:effectLst/>
              <a:uLnTx/>
              <a:uFillTx/>
              <a:latin typeface="Arial" charset="0"/>
              <a:ea typeface="Arial Unicode MS" pitchFamily="34" charset="-128"/>
            </a:endParaRPr>
          </a:p>
        </p:txBody>
      </p:sp>
      <p:sp>
        <p:nvSpPr>
          <p:cNvPr id="3" name="Content Placeholder 2"/>
          <p:cNvSpPr>
            <a:spLocks noGrp="1"/>
          </p:cNvSpPr>
          <p:nvPr>
            <p:ph sz="half" idx="4294967295"/>
          </p:nvPr>
        </p:nvSpPr>
        <p:spPr>
          <a:xfrm>
            <a:off x="685800" y="880059"/>
            <a:ext cx="7705281" cy="4038600"/>
          </a:xfrm>
        </p:spPr>
        <p:txBody>
          <a:bodyPr/>
          <a:lstStyle/>
          <a:p>
            <a:pPr>
              <a:buFont typeface="Wingdings" panose="05000000000000000000" pitchFamily="2" charset="2"/>
              <a:buChar char="Ø"/>
            </a:pPr>
            <a:r>
              <a:rPr lang="en-US" sz="2400" dirty="0"/>
              <a:t>Only way to know how a WEA will behave in your area</a:t>
            </a:r>
          </a:p>
          <a:p>
            <a:pPr marL="576263" lvl="1" indent="-174625">
              <a:buFont typeface="Arial" panose="020B0604020202020204" pitchFamily="34" charset="0"/>
              <a:buChar char="•"/>
            </a:pPr>
            <a:r>
              <a:rPr lang="en-US" sz="2000" i="1" dirty="0"/>
              <a:t>Cell network configurations are different in every locality</a:t>
            </a:r>
          </a:p>
          <a:p>
            <a:pPr lvl="0">
              <a:spcBef>
                <a:spcPts val="1800"/>
              </a:spcBef>
              <a:spcAft>
                <a:spcPts val="600"/>
              </a:spcAft>
            </a:pPr>
            <a:r>
              <a:rPr lang="en-US" sz="1800" dirty="0"/>
              <a:t>Recommended testing actions outline: </a:t>
            </a:r>
          </a:p>
          <a:p>
            <a:pPr lvl="1">
              <a:spcBef>
                <a:spcPts val="600"/>
              </a:spcBef>
              <a:buFont typeface="Wingdings" panose="05000000000000000000" pitchFamily="2" charset="2"/>
              <a:buChar char="Ø"/>
            </a:pPr>
            <a:r>
              <a:rPr lang="en-US" sz="1800" dirty="0"/>
              <a:t>Check in with IPAWS Office</a:t>
            </a:r>
          </a:p>
          <a:p>
            <a:pPr lvl="1">
              <a:spcBef>
                <a:spcPts val="600"/>
              </a:spcBef>
            </a:pPr>
            <a:r>
              <a:rPr lang="en-US" sz="1800" dirty="0"/>
              <a:t>Make a test plan</a:t>
            </a:r>
          </a:p>
          <a:p>
            <a:pPr lvl="1">
              <a:spcBef>
                <a:spcPts val="600"/>
              </a:spcBef>
              <a:buFont typeface="Wingdings" panose="05000000000000000000" pitchFamily="2" charset="2"/>
              <a:buChar char="Ø"/>
            </a:pPr>
            <a:r>
              <a:rPr lang="en-US" sz="1800" dirty="0"/>
              <a:t>Coordinate with FCC for waiver</a:t>
            </a:r>
          </a:p>
          <a:p>
            <a:pPr lvl="1">
              <a:spcBef>
                <a:spcPts val="600"/>
              </a:spcBef>
            </a:pPr>
            <a:r>
              <a:rPr lang="en-US" sz="1800" dirty="0"/>
              <a:t>Test and practice against the IPAWS Lab environment and Alert Viewer</a:t>
            </a:r>
          </a:p>
          <a:p>
            <a:pPr lvl="1">
              <a:spcBef>
                <a:spcPts val="600"/>
              </a:spcBef>
            </a:pPr>
            <a:r>
              <a:rPr lang="en-US" sz="1800" dirty="0"/>
              <a:t>Tell the public about the test details</a:t>
            </a:r>
          </a:p>
          <a:p>
            <a:pPr marL="858838" lvl="2" indent="-166688">
              <a:spcBef>
                <a:spcPts val="600"/>
              </a:spcBef>
            </a:pPr>
            <a:r>
              <a:rPr lang="en-US" sz="1800" dirty="0"/>
              <a:t>what the message will say</a:t>
            </a:r>
          </a:p>
          <a:p>
            <a:pPr marL="858838" lvl="2" indent="-166688">
              <a:spcBef>
                <a:spcPts val="600"/>
              </a:spcBef>
            </a:pPr>
            <a:r>
              <a:rPr lang="en-US" sz="1800" dirty="0"/>
              <a:t>where alert will be targeted </a:t>
            </a:r>
          </a:p>
          <a:p>
            <a:pPr marL="858838" lvl="2" indent="-166688">
              <a:spcBef>
                <a:spcPts val="600"/>
              </a:spcBef>
            </a:pPr>
            <a:r>
              <a:rPr lang="en-US" sz="1800" dirty="0"/>
              <a:t>How phones that get the test will sound and behave </a:t>
            </a:r>
          </a:p>
          <a:p>
            <a:pPr lvl="1">
              <a:spcBef>
                <a:spcPts val="600"/>
              </a:spcBef>
            </a:pPr>
            <a:r>
              <a:rPr lang="en-US" sz="1800" dirty="0"/>
              <a:t>Conduct the test </a:t>
            </a:r>
          </a:p>
          <a:p>
            <a:pPr lvl="1">
              <a:spcBef>
                <a:spcPts val="600"/>
              </a:spcBef>
            </a:pPr>
            <a:r>
              <a:rPr lang="en-US" sz="1800" dirty="0"/>
              <a:t>Ask public for comments after the test</a:t>
            </a:r>
          </a:p>
          <a:p>
            <a:pPr marL="858838" lvl="2" indent="-166688">
              <a:spcBef>
                <a:spcPts val="600"/>
              </a:spcBef>
            </a:pPr>
            <a:r>
              <a:rPr lang="en-US" sz="1800" dirty="0"/>
              <a:t>e.g. Where were they when they got the WEA.</a:t>
            </a:r>
          </a:p>
          <a:p>
            <a:pPr marL="463550" lvl="1" indent="-166688">
              <a:spcBef>
                <a:spcPts val="600"/>
              </a:spcBef>
            </a:pPr>
            <a:r>
              <a:rPr lang="en-US" sz="1800" dirty="0"/>
              <a:t>Report back to the public on how the test went</a:t>
            </a:r>
          </a:p>
          <a:p>
            <a:pPr lvl="1">
              <a:buFont typeface="Arial" panose="020B0604020202020204" pitchFamily="34" charset="0"/>
              <a:buChar char="•"/>
            </a:pPr>
            <a:endParaRPr lang="en-US" sz="2800" dirty="0"/>
          </a:p>
          <a:p>
            <a:pPr>
              <a:buFont typeface="Arial" panose="020B0604020202020204" pitchFamily="34" charset="0"/>
              <a:buChar char="•"/>
            </a:pPr>
            <a:endParaRPr lang="en-US" sz="2800" dirty="0"/>
          </a:p>
        </p:txBody>
      </p:sp>
      <p:pic>
        <p:nvPicPr>
          <p:cNvPr id="13" name="Content Placeholder 12"/>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7086600" y="4038600"/>
            <a:ext cx="1830970" cy="2296136"/>
          </a:xfrm>
          <a:prstGeom prst="rect">
            <a:avLst/>
          </a:prstGeom>
        </p:spPr>
      </p:pic>
      <p:sp>
        <p:nvSpPr>
          <p:cNvPr id="5" name="5-Point Star 4"/>
          <p:cNvSpPr/>
          <p:nvPr/>
        </p:nvSpPr>
        <p:spPr bwMode="auto">
          <a:xfrm>
            <a:off x="778933" y="2212623"/>
            <a:ext cx="349956" cy="327378"/>
          </a:xfrm>
          <a:prstGeom prst="star5">
            <a:avLst/>
          </a:prstGeom>
          <a:solidFill>
            <a:srgbClr val="FFFF00"/>
          </a:solidFill>
          <a:ln w="9525" cap="flat" cmpd="sng" algn="ctr">
            <a:solidFill>
              <a:schemeClr val="tx1"/>
            </a:solidFill>
            <a:prstDash val="solid"/>
            <a:round/>
            <a:headEnd type="none" w="med" len="med"/>
            <a:tailEnd type="triangle" w="med" len="med"/>
          </a:ln>
          <a:effectLst/>
        </p:spPr>
        <p:txBody>
          <a:bodyPr vert="horz" wrap="square" lIns="0" tIns="45713" rIns="91427" bIns="45713"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Arial Unicode MS" pitchFamily="34" charset="-128"/>
              <a:cs typeface="+mn-cs"/>
            </a:endParaRPr>
          </a:p>
        </p:txBody>
      </p:sp>
      <p:sp>
        <p:nvSpPr>
          <p:cNvPr id="7" name="5-Point Star 6"/>
          <p:cNvSpPr/>
          <p:nvPr/>
        </p:nvSpPr>
        <p:spPr bwMode="auto">
          <a:xfrm>
            <a:off x="782247" y="2871917"/>
            <a:ext cx="349956" cy="327378"/>
          </a:xfrm>
          <a:prstGeom prst="star5">
            <a:avLst/>
          </a:prstGeom>
          <a:solidFill>
            <a:srgbClr val="FFFF00"/>
          </a:solidFill>
          <a:ln w="9525" cap="flat" cmpd="sng" algn="ctr">
            <a:solidFill>
              <a:schemeClr val="tx1"/>
            </a:solidFill>
            <a:prstDash val="solid"/>
            <a:round/>
            <a:headEnd type="none" w="med" len="med"/>
            <a:tailEnd type="triangle" w="med" len="med"/>
          </a:ln>
          <a:effectLst/>
        </p:spPr>
        <p:txBody>
          <a:bodyPr vert="horz" wrap="square" lIns="0" tIns="45713" rIns="91427" bIns="45713"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Arial Unicode MS" pitchFamily="34" charset="-128"/>
              <a:cs typeface="+mn-cs"/>
            </a:endParaRPr>
          </a:p>
        </p:txBody>
      </p:sp>
    </p:spTree>
    <p:extLst>
      <p:ext uri="{BB962C8B-B14F-4D97-AF65-F5344CB8AC3E}">
        <p14:creationId xmlns:p14="http://schemas.microsoft.com/office/powerpoint/2010/main" val="2243748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445229"/>
            <a:ext cx="7010400" cy="3381375"/>
          </a:xfrm>
          <a:prstGeom prst="rect">
            <a:avLst/>
          </a:prstGeom>
          <a:noFill/>
          <a:ln w="9525">
            <a:noFill/>
            <a:round/>
            <a:headEnd/>
            <a:tailEnd/>
          </a:ln>
          <a:effectLst/>
        </p:spPr>
      </p:pic>
      <p:sp>
        <p:nvSpPr>
          <p:cNvPr id="2" name="TextBox 1"/>
          <p:cNvSpPr txBox="1"/>
          <p:nvPr/>
        </p:nvSpPr>
        <p:spPr>
          <a:xfrm>
            <a:off x="2209800" y="4684702"/>
            <a:ext cx="5097870" cy="664797"/>
          </a:xfrm>
          <a:prstGeom prst="rect">
            <a:avLst/>
          </a:prstGeom>
          <a:noFill/>
        </p:spPr>
        <p:txBody>
          <a:bodyPr wrap="none" rtlCol="0">
            <a:spAutoFit/>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4000" b="0" i="1" u="none" strike="noStrike" kern="1200" cap="none" spc="0" normalizeH="0" baseline="0" noProof="0" dirty="0">
                <a:ln>
                  <a:noFill/>
                </a:ln>
                <a:solidFill>
                  <a:prstClr val="black"/>
                </a:solidFill>
                <a:effectLst/>
                <a:uLnTx/>
                <a:uFillTx/>
                <a:latin typeface="Arial" charset="0"/>
                <a:ea typeface="Arial Unicode MS" pitchFamily="34" charset="-128"/>
              </a:rPr>
              <a:t>ipaws@fema.dhs.gov</a:t>
            </a:r>
          </a:p>
        </p:txBody>
      </p:sp>
      <p:sp>
        <p:nvSpPr>
          <p:cNvPr id="3" name="Slide Number Placeholder 2"/>
          <p:cNvSpPr>
            <a:spLocks noGrp="1"/>
          </p:cNvSpPr>
          <p:nvPr>
            <p:ph type="sldNum" idx="10"/>
          </p:nvPr>
        </p:nvSpPr>
        <p:spPr/>
        <p:txBody>
          <a:body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8BD5D6D-CB2D-4EED-8CCC-8AD61756D534}" type="slidenum">
              <a:rPr kumimoji="0" lang="en-GB" sz="1000" b="0" i="0" u="none" strike="noStrike" kern="1200" cap="none" spc="0" normalizeH="0" baseline="0" noProof="0" smtClean="0">
                <a:ln>
                  <a:noFill/>
                </a:ln>
                <a:solidFill>
                  <a:srgbClr val="000000"/>
                </a:solidFill>
                <a:effectLst/>
                <a:uLnTx/>
                <a:uFillTx/>
                <a:latin typeface="Times New Roman"/>
                <a:ea typeface="Arial Unicode MS"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54</a:t>
            </a:fld>
            <a:endParaRPr kumimoji="0" lang="en-GB" sz="1000" b="0" i="0" u="none" strike="noStrike" kern="1200" cap="none" spc="0" normalizeH="0" baseline="0" noProof="0" dirty="0">
              <a:ln>
                <a:noFill/>
              </a:ln>
              <a:solidFill>
                <a:srgbClr val="000000"/>
              </a:solidFill>
              <a:effectLst/>
              <a:uLnTx/>
              <a:uFillTx/>
              <a:latin typeface="Times New Roman"/>
              <a:ea typeface="Arial Unicode MS" pitchFamily="34" charset="-128"/>
            </a:endParaRPr>
          </a:p>
        </p:txBody>
      </p:sp>
      <p:sp>
        <p:nvSpPr>
          <p:cNvPr id="5" name="TextBox 4"/>
          <p:cNvSpPr txBox="1"/>
          <p:nvPr/>
        </p:nvSpPr>
        <p:spPr>
          <a:xfrm>
            <a:off x="228600" y="3352800"/>
            <a:ext cx="8686800" cy="993990"/>
          </a:xfrm>
          <a:prstGeom prst="rect">
            <a:avLst/>
          </a:prstGeom>
          <a:noFill/>
        </p:spPr>
        <p:txBody>
          <a:bodyPr wrap="square" rtlCol="0">
            <a:spAutoFit/>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4000" b="0" i="0" u="none" strike="noStrike" kern="1200" cap="none" spc="0" normalizeH="0" baseline="0" noProof="0" dirty="0">
                <a:ln>
                  <a:noFill/>
                </a:ln>
                <a:solidFill>
                  <a:prstClr val="black"/>
                </a:solidFill>
                <a:effectLst/>
                <a:uLnTx/>
                <a:uFillTx/>
                <a:latin typeface="Arial" charset="0"/>
                <a:ea typeface="Arial Unicode MS" pitchFamily="34" charset="-128"/>
              </a:rPr>
              <a:t>IPAWS Program Office</a:t>
            </a:r>
          </a:p>
          <a:p>
            <a:pPr marL="0" marR="0" lvl="0" indent="0" algn="ctr" defTabSz="457200" rtl="0" eaLnBrk="1" fontAlgn="base" latinLnBrk="0" hangingPunct="1">
              <a:lnSpc>
                <a:spcPct val="93000"/>
              </a:lnSpc>
              <a:spcBef>
                <a:spcPct val="0"/>
              </a:spcBef>
              <a:spcAft>
                <a:spcPct val="0"/>
              </a:spcAft>
              <a:buClr>
                <a:srgbClr val="000000"/>
              </a:buClr>
              <a:buSzPct val="100000"/>
              <a:buFont typeface="Arial" charset="0"/>
              <a:buNone/>
              <a:tabLst/>
              <a:defRPr/>
            </a:pPr>
            <a:r>
              <a:rPr kumimoji="0" lang="en-US" sz="2300" b="0" i="1" u="none" strike="noStrike" kern="1200" cap="none" spc="0" normalizeH="0" baseline="0" noProof="0" dirty="0">
                <a:ln>
                  <a:noFill/>
                </a:ln>
                <a:solidFill>
                  <a:prstClr val="black"/>
                </a:solidFill>
                <a:effectLst/>
                <a:uLnTx/>
                <a:uFillTx/>
                <a:latin typeface="Arial" charset="0"/>
                <a:ea typeface="Arial Unicode MS" pitchFamily="34" charset="-128"/>
              </a:rPr>
              <a:t>FEMA Resilience, National Continuity Programs, IPAWS Division</a:t>
            </a:r>
          </a:p>
        </p:txBody>
      </p:sp>
    </p:spTree>
    <p:extLst>
      <p:ext uri="{BB962C8B-B14F-4D97-AF65-F5344CB8AC3E}">
        <p14:creationId xmlns:p14="http://schemas.microsoft.com/office/powerpoint/2010/main" val="23945164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E602C-D84A-4DD0-B841-D47C7463F036}"/>
              </a:ext>
            </a:extLst>
          </p:cNvPr>
          <p:cNvSpPr>
            <a:spLocks noGrp="1"/>
          </p:cNvSpPr>
          <p:nvPr>
            <p:ph type="title"/>
          </p:nvPr>
        </p:nvSpPr>
        <p:spPr/>
        <p:txBody>
          <a:bodyPr/>
          <a:lstStyle/>
          <a:p>
            <a:r>
              <a:rPr lang="en-US" sz="3200" b="1" dirty="0">
                <a:solidFill>
                  <a:srgbClr val="003399"/>
                </a:solidFill>
                <a:latin typeface="Calibri" panose="020F0502020204030204" pitchFamily="34" charset="0"/>
                <a:cs typeface="Calibri" panose="020F0502020204030204" pitchFamily="34" charset="0"/>
              </a:rPr>
              <a:t>Trusted Sources</a:t>
            </a:r>
          </a:p>
        </p:txBody>
      </p:sp>
      <p:sp>
        <p:nvSpPr>
          <p:cNvPr id="3" name="Content Placeholder 2">
            <a:extLst>
              <a:ext uri="{FF2B5EF4-FFF2-40B4-BE49-F238E27FC236}">
                <a16:creationId xmlns:a16="http://schemas.microsoft.com/office/drawing/2014/main" id="{25BA150A-11EA-49D1-8255-AEF62DC65683}"/>
              </a:ext>
            </a:extLst>
          </p:cNvPr>
          <p:cNvSpPr>
            <a:spLocks noGrp="1"/>
          </p:cNvSpPr>
          <p:nvPr>
            <p:ph idx="1"/>
          </p:nvPr>
        </p:nvSpPr>
        <p:spPr>
          <a:xfrm>
            <a:off x="76200" y="1447800"/>
            <a:ext cx="9067800" cy="5257800"/>
          </a:xfrm>
        </p:spPr>
        <p:txBody>
          <a:bodyPr>
            <a:noAutofit/>
          </a:bodyPr>
          <a:lstStyle/>
          <a:p>
            <a:pPr marL="344488" indent="-344488">
              <a:spcBef>
                <a:spcPts val="0"/>
              </a:spcBef>
              <a:spcAft>
                <a:spcPts val="600"/>
              </a:spcAft>
              <a:buClrTx/>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How to become a trusted source:</a:t>
            </a:r>
          </a:p>
          <a:p>
            <a:pPr marL="687388" lvl="1" indent="-342900">
              <a:spcBef>
                <a:spcPts val="0"/>
              </a:spcBef>
              <a:spcAft>
                <a:spcPts val="0"/>
              </a:spcAft>
              <a:buClrTx/>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Understand the alerting systems that are available to you.</a:t>
            </a:r>
          </a:p>
          <a:p>
            <a:pPr marL="687388" lvl="1" indent="-342900">
              <a:spcBef>
                <a:spcPts val="0"/>
              </a:spcBef>
              <a:spcAft>
                <a:spcPts val="0"/>
              </a:spcAft>
              <a:buClrTx/>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Get training and authorization from FEMA: </a:t>
            </a:r>
            <a:r>
              <a:rPr lang="en-US" sz="2000" dirty="0">
                <a:latin typeface="Calibri" panose="020F0502020204030204" pitchFamily="34" charset="0"/>
                <a:cs typeface="Calibri" panose="020F0502020204030204" pitchFamily="34" charset="0"/>
                <a:hlinkClick r:id="rId2"/>
              </a:rPr>
              <a:t>https://www.fema.gov/how-sign-ipaws</a:t>
            </a:r>
            <a:endParaRPr lang="en-US" sz="2000" dirty="0">
              <a:latin typeface="Calibri" panose="020F0502020204030204" pitchFamily="34" charset="0"/>
              <a:cs typeface="Calibri" panose="020F0502020204030204" pitchFamily="34" charset="0"/>
            </a:endParaRPr>
          </a:p>
          <a:p>
            <a:pPr marL="687388" lvl="1" indent="-342900">
              <a:spcBef>
                <a:spcPts val="0"/>
              </a:spcBef>
              <a:spcAft>
                <a:spcPts val="600"/>
              </a:spcAft>
              <a:buClrTx/>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Work with your fellow alerting stakeholders:</a:t>
            </a:r>
          </a:p>
          <a:p>
            <a:pPr marL="1031875" lvl="2" indent="-344488">
              <a:spcBef>
                <a:spcPts val="0"/>
              </a:spcBef>
              <a:spcAft>
                <a:spcPts val="600"/>
              </a:spcAft>
              <a:buClrTx/>
              <a:buSzPct val="6500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State Emergency Communications Committees (SECCs) are volunteer organizations that administer the EAS at the state and local level. </a:t>
            </a:r>
          </a:p>
          <a:p>
            <a:pPr marL="1031875" lvl="2" indent="-344488" defTabSz="8283575">
              <a:spcBef>
                <a:spcPts val="0"/>
              </a:spcBef>
              <a:spcAft>
                <a:spcPts val="600"/>
              </a:spcAft>
              <a:buClrTx/>
              <a:buSzPct val="6500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Get familiar with your State EAS Plan.  State EAS Plans describe state and local EAS operations, and contain guidelines which must be followed to activate the EAS: </a:t>
            </a:r>
            <a:r>
              <a:rPr lang="en-US" sz="2000" dirty="0">
                <a:latin typeface="Calibri" panose="020F0502020204030204" pitchFamily="34" charset="0"/>
                <a:cs typeface="Calibri" panose="020F0502020204030204" pitchFamily="34" charset="0"/>
                <a:hlinkClick r:id="rId3"/>
              </a:rPr>
              <a:t>https://www.fcc.gov/public-safety-and-homeland-security/policy-and-licensing division/alerting/general/state-eas-plans</a:t>
            </a:r>
            <a:endParaRPr lang="en-US" sz="2000" dirty="0">
              <a:latin typeface="Calibri" panose="020F0502020204030204" pitchFamily="34" charset="0"/>
              <a:cs typeface="Calibri" panose="020F0502020204030204" pitchFamily="34" charset="0"/>
            </a:endParaRPr>
          </a:p>
          <a:p>
            <a:pPr marL="1031875" lvl="2" indent="-344488">
              <a:spcBef>
                <a:spcPts val="0"/>
              </a:spcBef>
              <a:spcAft>
                <a:spcPts val="600"/>
              </a:spcAft>
              <a:buClrTx/>
              <a:buSzPct val="6500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FEMA IPAWS Team and testing lab: </a:t>
            </a:r>
            <a:r>
              <a:rPr lang="en-US" sz="2000" dirty="0">
                <a:latin typeface="Calibri" panose="020F0502020204030204" pitchFamily="34" charset="0"/>
                <a:cs typeface="Calibri" panose="020F0502020204030204" pitchFamily="34" charset="0"/>
                <a:hlinkClick r:id="rId4"/>
              </a:rPr>
              <a:t>https://www.fema.gov/testing-ipaws-lab-jitc</a:t>
            </a:r>
            <a:r>
              <a:rPr lang="en-US" sz="2000" dirty="0">
                <a:latin typeface="Calibri" panose="020F0502020204030204" pitchFamily="34" charset="0"/>
                <a:cs typeface="Calibri" panose="020F0502020204030204" pitchFamily="34" charset="0"/>
              </a:rPr>
              <a:t> </a:t>
            </a:r>
          </a:p>
          <a:p>
            <a:pPr marL="1031875" lvl="2" indent="-344488">
              <a:spcBef>
                <a:spcPts val="0"/>
              </a:spcBef>
              <a:spcAft>
                <a:spcPts val="0"/>
              </a:spcAft>
              <a:buClrTx/>
              <a:buSzPct val="6500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National Weather Service – local coordination meteorologists: </a:t>
            </a:r>
            <a:r>
              <a:rPr lang="en-US" sz="2000" dirty="0">
                <a:latin typeface="Calibri" panose="020F0502020204030204" pitchFamily="34" charset="0"/>
                <a:cs typeface="Calibri" panose="020F0502020204030204" pitchFamily="34" charset="0"/>
                <a:hlinkClick r:id="rId5"/>
              </a:rPr>
              <a:t>https://www.weather.gov/stormready/contact</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954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E0A2-FFA6-4096-8FE0-408E3FC70F83}"/>
              </a:ext>
            </a:extLst>
          </p:cNvPr>
          <p:cNvSpPr>
            <a:spLocks noGrp="1"/>
          </p:cNvSpPr>
          <p:nvPr>
            <p:ph type="title"/>
          </p:nvPr>
        </p:nvSpPr>
        <p:spPr>
          <a:xfrm>
            <a:off x="1200150" y="213361"/>
            <a:ext cx="6743700" cy="965200"/>
          </a:xfrm>
        </p:spPr>
        <p:txBody>
          <a:bodyPr>
            <a:normAutofit/>
          </a:bodyPr>
          <a:lstStyle/>
          <a:p>
            <a:pPr lvl="0">
              <a:spcBef>
                <a:spcPts val="1000"/>
              </a:spcBef>
            </a:pPr>
            <a:r>
              <a:rPr lang="en-US" sz="3200" b="1" dirty="0">
                <a:solidFill>
                  <a:srgbClr val="003399"/>
                </a:solidFill>
                <a:latin typeface="Calibri" panose="020F0502020204030204" pitchFamily="34" charset="0"/>
                <a:ea typeface="+mn-ea"/>
                <a:cs typeface="Calibri" panose="020F0502020204030204" pitchFamily="34" charset="0"/>
              </a:rPr>
              <a:t>The Emergency Alert System (EAS)</a:t>
            </a:r>
            <a:endParaRPr lang="en-US" sz="3200" b="1" dirty="0">
              <a:solidFill>
                <a:srgbClr val="003399"/>
              </a:solidFill>
            </a:endParaRPr>
          </a:p>
        </p:txBody>
      </p:sp>
      <p:sp>
        <p:nvSpPr>
          <p:cNvPr id="3" name="Content Placeholder 2">
            <a:extLst>
              <a:ext uri="{FF2B5EF4-FFF2-40B4-BE49-F238E27FC236}">
                <a16:creationId xmlns:a16="http://schemas.microsoft.com/office/drawing/2014/main" id="{299DB86D-68D8-47DF-B287-51FF7E83FF6C}"/>
              </a:ext>
            </a:extLst>
          </p:cNvPr>
          <p:cNvSpPr>
            <a:spLocks noGrp="1"/>
          </p:cNvSpPr>
          <p:nvPr>
            <p:ph idx="1"/>
          </p:nvPr>
        </p:nvSpPr>
        <p:spPr>
          <a:xfrm>
            <a:off x="304800" y="1524000"/>
            <a:ext cx="8610600" cy="5415278"/>
          </a:xfrm>
        </p:spPr>
        <p:txBody>
          <a:bodyPr>
            <a:noAutofit/>
          </a:bodyPr>
          <a:lstStyle/>
          <a:p>
            <a:pPr marL="344488" indent="-344488">
              <a:lnSpc>
                <a:spcPct val="120000"/>
              </a:lnSpc>
              <a:spcBef>
                <a:spcPts val="0"/>
              </a:spcBef>
              <a:spcAft>
                <a:spcPts val="1200"/>
              </a:spcAft>
              <a:buClrTx/>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EAS Rules – 47 CFR §11.1, </a:t>
            </a:r>
            <a:r>
              <a:rPr lang="en-US" sz="2400" i="1" dirty="0">
                <a:latin typeface="Calibri" panose="020F0502020204030204" pitchFamily="34" charset="0"/>
                <a:cs typeface="Calibri" panose="020F0502020204030204" pitchFamily="34" charset="0"/>
              </a:rPr>
              <a:t>et seq</a:t>
            </a:r>
            <a:r>
              <a:rPr lang="en-US" sz="2400" dirty="0">
                <a:latin typeface="Calibri" panose="020F0502020204030204" pitchFamily="34" charset="0"/>
                <a:cs typeface="Calibri" panose="020F0502020204030204" pitchFamily="34" charset="0"/>
              </a:rPr>
              <a:t>.</a:t>
            </a:r>
          </a:p>
          <a:p>
            <a:pPr marL="344488" indent="-344488">
              <a:lnSpc>
                <a:spcPct val="120000"/>
              </a:lnSpc>
              <a:spcBef>
                <a:spcPts val="0"/>
              </a:spcBef>
              <a:spcAft>
                <a:spcPts val="0"/>
              </a:spcAft>
              <a:buClrTx/>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EAS Participants must deliver Presidential alerts and nationwide, monthly and weekly tests.  </a:t>
            </a:r>
          </a:p>
          <a:p>
            <a:pPr marL="687388" lvl="3" indent="-342900">
              <a:lnSpc>
                <a:spcPct val="120000"/>
              </a:lnSpc>
              <a:spcBef>
                <a:spcPts val="0"/>
              </a:spcBef>
              <a:spcAft>
                <a:spcPts val="600"/>
              </a:spcAft>
              <a:buClrTx/>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Delivery of other alerts (weather, state, AMBER) is voluntary.</a:t>
            </a:r>
          </a:p>
          <a:p>
            <a:pPr marL="687388" lvl="3" indent="-342900">
              <a:lnSpc>
                <a:spcPct val="120000"/>
              </a:lnSpc>
              <a:spcBef>
                <a:spcPts val="0"/>
              </a:spcBef>
              <a:spcAft>
                <a:spcPts val="1200"/>
              </a:spcAft>
              <a:buClrTx/>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EAS Alerts must be accessible to people with disabilities.  </a:t>
            </a:r>
          </a:p>
          <a:p>
            <a:pPr marL="344488" indent="-344488">
              <a:lnSpc>
                <a:spcPct val="120000"/>
              </a:lnSpc>
              <a:spcBef>
                <a:spcPts val="0"/>
              </a:spcBef>
              <a:spcAft>
                <a:spcPts val="0"/>
              </a:spcAft>
              <a:buClrTx/>
              <a:buSzPct val="65000"/>
              <a:buFont typeface="Calibri" panose="020F0502020204030204" pitchFamily="34" charset="0"/>
              <a:buChar char="●"/>
            </a:pPr>
            <a:r>
              <a:rPr lang="en-US" sz="2400" dirty="0">
                <a:latin typeface="Calibri" panose="020F0502020204030204" pitchFamily="34" charset="0"/>
                <a:cs typeface="Calibri" panose="020F0502020204030204" pitchFamily="34" charset="0"/>
              </a:rPr>
              <a:t>EAS Distribution:</a:t>
            </a:r>
          </a:p>
          <a:p>
            <a:pPr marL="687388" lvl="1" indent="-342900">
              <a:lnSpc>
                <a:spcPct val="120000"/>
              </a:lnSpc>
              <a:spcBef>
                <a:spcPts val="0"/>
              </a:spcBef>
              <a:spcAft>
                <a:spcPts val="600"/>
              </a:spcAft>
              <a:buClrTx/>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EAS alerts are delivered to EAS Participants either over the internet from FEMA’s Integrated Public Alert and Warning System (IPAWS) gateway or by over-the-air broadcast.  </a:t>
            </a:r>
          </a:p>
          <a:p>
            <a:pPr marL="687388" lvl="1" indent="-342900">
              <a:lnSpc>
                <a:spcPct val="120000"/>
              </a:lnSpc>
              <a:spcBef>
                <a:spcPts val="0"/>
              </a:spcBef>
              <a:spcAft>
                <a:spcPts val="1200"/>
              </a:spcAft>
              <a:buClrTx/>
              <a:buSzPct val="65000"/>
              <a:buFont typeface="Calibri" panose="020F0502020204030204" pitchFamily="34" charset="0"/>
              <a:buChar char="−"/>
            </a:pPr>
            <a:r>
              <a:rPr lang="en-US" sz="2000" dirty="0">
                <a:latin typeface="Calibri" panose="020F0502020204030204" pitchFamily="34" charset="0"/>
                <a:cs typeface="Calibri" panose="020F0502020204030204" pitchFamily="34" charset="0"/>
              </a:rPr>
              <a:t>EAS Participants are required to monitor both systems for redundancy, but IPAWS offers digital sound, enhanced text, non-English alerts, multi-media, and urls </a:t>
            </a:r>
          </a:p>
          <a:p>
            <a:endParaRPr lang="en-US" sz="2000" dirty="0"/>
          </a:p>
        </p:txBody>
      </p:sp>
    </p:spTree>
    <p:extLst>
      <p:ext uri="{BB962C8B-B14F-4D97-AF65-F5344CB8AC3E}">
        <p14:creationId xmlns:p14="http://schemas.microsoft.com/office/powerpoint/2010/main" val="283153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752600"/>
            <a:ext cx="8001000" cy="4702408"/>
          </a:xfrm>
          <a:prstGeom prst="rect">
            <a:avLst/>
          </a:prstGeom>
        </p:spPr>
      </p:pic>
      <p:sp>
        <p:nvSpPr>
          <p:cNvPr id="3" name="TextBox 2">
            <a:extLst>
              <a:ext uri="{FF2B5EF4-FFF2-40B4-BE49-F238E27FC236}">
                <a16:creationId xmlns:a16="http://schemas.microsoft.com/office/drawing/2014/main" id="{D30EB722-CE6E-43D1-80A7-EA9B6C3875FF}"/>
              </a:ext>
            </a:extLst>
          </p:cNvPr>
          <p:cNvSpPr txBox="1"/>
          <p:nvPr/>
        </p:nvSpPr>
        <p:spPr>
          <a:xfrm>
            <a:off x="1143000" y="1290935"/>
            <a:ext cx="7543800" cy="461665"/>
          </a:xfrm>
          <a:prstGeom prst="rect">
            <a:avLst/>
          </a:prstGeom>
          <a:noFill/>
        </p:spPr>
        <p:txBody>
          <a:bodyPr wrap="square" rtlCol="0">
            <a:spAutoFit/>
          </a:bodyPr>
          <a:lstStyle/>
          <a:p>
            <a:r>
              <a:rPr lang="en-US" sz="2400" dirty="0"/>
              <a:t>Integrated Public Alert and Warning System (IPAWS)</a:t>
            </a:r>
          </a:p>
        </p:txBody>
      </p:sp>
      <p:sp>
        <p:nvSpPr>
          <p:cNvPr id="6" name="TextBox 5">
            <a:extLst>
              <a:ext uri="{FF2B5EF4-FFF2-40B4-BE49-F238E27FC236}">
                <a16:creationId xmlns:a16="http://schemas.microsoft.com/office/drawing/2014/main" id="{7D761354-86BB-4A10-943D-3BD10DC0348E}"/>
              </a:ext>
            </a:extLst>
          </p:cNvPr>
          <p:cNvSpPr txBox="1"/>
          <p:nvPr/>
        </p:nvSpPr>
        <p:spPr>
          <a:xfrm>
            <a:off x="838200" y="304800"/>
            <a:ext cx="7391400" cy="584775"/>
          </a:xfrm>
          <a:prstGeom prst="rect">
            <a:avLst/>
          </a:prstGeom>
          <a:noFill/>
        </p:spPr>
        <p:txBody>
          <a:bodyPr wrap="square" rtlCol="0">
            <a:spAutoFit/>
          </a:bodyPr>
          <a:lstStyle/>
          <a:p>
            <a:pPr algn="ctr"/>
            <a:r>
              <a:rPr lang="en-US" sz="3200" b="1" dirty="0">
                <a:solidFill>
                  <a:srgbClr val="003399"/>
                </a:solidFill>
                <a:latin typeface="Calibri" panose="020F0502020204030204" pitchFamily="34" charset="0"/>
                <a:cs typeface="Calibri" panose="020F0502020204030204" pitchFamily="34" charset="0"/>
              </a:rPr>
              <a:t>EAS Distribution over IPAWS </a:t>
            </a:r>
          </a:p>
        </p:txBody>
      </p:sp>
    </p:spTree>
    <p:extLst>
      <p:ext uri="{BB962C8B-B14F-4D97-AF65-F5344CB8AC3E}">
        <p14:creationId xmlns:p14="http://schemas.microsoft.com/office/powerpoint/2010/main" val="334175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801813"/>
            <a:ext cx="6172200" cy="4105275"/>
          </a:xfrm>
        </p:spPr>
        <p:txBody>
          <a:bodyPr/>
          <a:lstStyle/>
          <a:p>
            <a:pPr lvl="1"/>
            <a:endParaRPr lang="en-US" dirty="0"/>
          </a:p>
        </p:txBody>
      </p:sp>
      <p:sp>
        <p:nvSpPr>
          <p:cNvPr id="3" name="Title 2"/>
          <p:cNvSpPr>
            <a:spLocks noGrp="1"/>
          </p:cNvSpPr>
          <p:nvPr>
            <p:ph type="title"/>
          </p:nvPr>
        </p:nvSpPr>
        <p:spPr>
          <a:xfrm>
            <a:off x="1066800" y="228600"/>
            <a:ext cx="7010400" cy="801688"/>
          </a:xfrm>
        </p:spPr>
        <p:txBody>
          <a:bodyPr/>
          <a:lstStyle/>
          <a:p>
            <a:r>
              <a:rPr lang="en-US" sz="3200" b="1" dirty="0">
                <a:latin typeface="Calibri" panose="020F0502020204030204" pitchFamily="34" charset="0"/>
                <a:cs typeface="Calibri" panose="020F0502020204030204" pitchFamily="34" charset="0"/>
              </a:rPr>
              <a:t>Another way to look at the daisy chain</a:t>
            </a:r>
          </a:p>
        </p:txBody>
      </p:sp>
      <p:pic>
        <p:nvPicPr>
          <p:cNvPr id="5" name="Content Placeholder 8" descr="Description: EAS Archite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0200"/>
            <a:ext cx="8305800" cy="4876800"/>
          </a:xfrm>
          <a:prstGeom prst="rect">
            <a:avLst/>
          </a:prstGeom>
          <a:noFill/>
          <a:ln>
            <a:noFill/>
          </a:ln>
        </p:spPr>
      </p:pic>
    </p:spTree>
    <p:extLst>
      <p:ext uri="{BB962C8B-B14F-4D97-AF65-F5344CB8AC3E}">
        <p14:creationId xmlns:p14="http://schemas.microsoft.com/office/powerpoint/2010/main" val="86616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CC Theme">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2"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CC Theme" id="{1EE067A2-8495-42ED-ACB5-E31F6ED78532}" vid="{B42910CE-6F57-4E3D-BFFF-7088B4088C59}"/>
    </a:ext>
  </a:extLst>
</a:theme>
</file>

<file path=ppt/theme/theme10.xml><?xml version="1.0" encoding="utf-8"?>
<a:theme xmlns:a="http://schemas.openxmlformats.org/drawingml/2006/main" name="9_1 Blue Spot Color">
  <a:themeElements>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1 Blue Spot 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triangle" w="med" len="med"/>
        </a:ln>
        <a:effectLst/>
      </a:spPr>
      <a:bodyPr vert="horz" wrap="square" lIns="0" tIns="45713" rIns="91427" bIns="4571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triangle" w="med" len="med"/>
        </a:ln>
        <a:effectLst/>
      </a:spPr>
      <a:bodyPr vert="horz" wrap="square" lIns="0" tIns="45713" rIns="91427" bIns="4571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1 Blue Spot Col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 Blue Spot Col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 Blue Spot Col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 Blue Spot Col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 Blue Spot Col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 Blue Spot Col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 Blue Spot Col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1 Blue Spot Color">
  <a:themeElements>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1 Blue Spot 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triangle" w="med" len="med"/>
        </a:ln>
        <a:effectLst/>
      </a:spPr>
      <a:bodyPr vert="horz" wrap="square" lIns="0" tIns="45713" rIns="91427" bIns="4571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triangle" w="med" len="med"/>
        </a:ln>
        <a:effectLst/>
      </a:spPr>
      <a:bodyPr vert="horz" wrap="square" lIns="0" tIns="45713" rIns="91427" bIns="4571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1 Blue Spot Col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 Blue Spot Col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 Blue Spot Col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 Blue Spot Col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 Blue Spot Col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 Blue Spot Col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 Blue Spot Col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1 Blue Spot Color">
  <a:themeElements>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1 Blue Spot 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triangle" w="med" len="med"/>
        </a:ln>
        <a:effectLst/>
      </a:spPr>
      <a:bodyPr vert="horz" wrap="square" lIns="0" tIns="45713" rIns="91427" bIns="4571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triangle" w="med" len="med"/>
        </a:ln>
        <a:effectLst/>
      </a:spPr>
      <a:bodyPr vert="horz" wrap="square" lIns="0" tIns="45713" rIns="91427" bIns="4571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1 Blue Spot Col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 Blue Spot Col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 Blue Spot Col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 Blue Spot Col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 Blue Spot Col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 Blue Spot Col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 Blue Spot Col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Default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fault Design">
      <a:majorFont>
        <a:latin typeface="Times New Roman"/>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1 Blue Spot Color">
  <a:themeElements>
    <a:clrScheme name="1 Blue Spot Col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 Blue Spot 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triangle" w="med" len="med"/>
        </a:ln>
        <a:effectLst/>
      </a:spPr>
      <a:bodyPr vert="horz" wrap="square" lIns="0" tIns="45713" rIns="91427" bIns="4571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triangle" w="med" len="med"/>
        </a:ln>
        <a:effectLst/>
      </a:spPr>
      <a:bodyPr vert="horz" wrap="square" lIns="0" tIns="45713" rIns="91427" bIns="4571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1 Blue Spot Col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 Blue Spot Col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 Blue Spot Col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 Blue Spot Col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 Blue Spot Col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 Blue Spot Col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 Blue Spot Col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7.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fault Design">
      <a:majorFont>
        <a:latin typeface="Times New Roman"/>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1 Blue Spot Color">
  <a:themeElements>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1 Blue Spot 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triangle" w="med" len="med"/>
        </a:ln>
        <a:effectLst/>
      </a:spPr>
      <a:bodyPr vert="horz" wrap="square" lIns="0" tIns="45713" rIns="91427" bIns="4571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triangle" w="med" len="med"/>
        </a:ln>
        <a:effectLst/>
      </a:spPr>
      <a:bodyPr vert="horz" wrap="square" lIns="0" tIns="45713" rIns="91427" bIns="4571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1 Blue Spot Col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 Blue Spot Col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 Blue Spot Col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 Blue Spot Col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 Blue Spot Col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 Blue Spot Col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 Blue Spot Col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E6EE188-8C78-4767-B50A-130BE28738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FCC Theme</Template>
  <TotalTime>0</TotalTime>
  <Words>4077</Words>
  <Application>Microsoft Office PowerPoint</Application>
  <PresentationFormat>On-screen Show (4:3)</PresentationFormat>
  <Paragraphs>567</Paragraphs>
  <Slides>54</Slides>
  <Notes>36</Notes>
  <HiddenSlides>0</HiddenSlides>
  <MMClips>0</MMClips>
  <ScaleCrop>false</ScaleCrop>
  <HeadingPairs>
    <vt:vector size="8" baseType="variant">
      <vt:variant>
        <vt:lpstr>Fonts Used</vt:lpstr>
      </vt:variant>
      <vt:variant>
        <vt:i4>12</vt:i4>
      </vt:variant>
      <vt:variant>
        <vt:lpstr>Theme</vt:lpstr>
      </vt:variant>
      <vt:variant>
        <vt:i4>15</vt:i4>
      </vt:variant>
      <vt:variant>
        <vt:lpstr>Embedded OLE Servers</vt:lpstr>
      </vt:variant>
      <vt:variant>
        <vt:i4>1</vt:i4>
      </vt:variant>
      <vt:variant>
        <vt:lpstr>Slide Titles</vt:lpstr>
      </vt:variant>
      <vt:variant>
        <vt:i4>54</vt:i4>
      </vt:variant>
    </vt:vector>
  </HeadingPairs>
  <TitlesOfParts>
    <vt:vector size="82" baseType="lpstr">
      <vt:lpstr>MS PGothic</vt:lpstr>
      <vt:lpstr>MS PGothic</vt:lpstr>
      <vt:lpstr>Arial</vt:lpstr>
      <vt:lpstr>Arial Unicode MS</vt:lpstr>
      <vt:lpstr>Calibri</vt:lpstr>
      <vt:lpstr>Cambria</vt:lpstr>
      <vt:lpstr>Century Gothic</vt:lpstr>
      <vt:lpstr>Courier New</vt:lpstr>
      <vt:lpstr>Tahoma</vt:lpstr>
      <vt:lpstr>Times New Roman</vt:lpstr>
      <vt:lpstr>Webdings</vt:lpstr>
      <vt:lpstr>Wingdings</vt:lpstr>
      <vt:lpstr>FCC Theme</vt:lpstr>
      <vt:lpstr>Default Design</vt:lpstr>
      <vt:lpstr>1_Default Design</vt:lpstr>
      <vt:lpstr>5_1 Blue Spot Color</vt:lpstr>
      <vt:lpstr>4_Custom Design</vt:lpstr>
      <vt:lpstr>1_Custom Design</vt:lpstr>
      <vt:lpstr>13_Custom Design</vt:lpstr>
      <vt:lpstr>10_Custom Design</vt:lpstr>
      <vt:lpstr>7_Custom Design</vt:lpstr>
      <vt:lpstr>9_1 Blue Spot Color</vt:lpstr>
      <vt:lpstr>8_1 Blue Spot Color</vt:lpstr>
      <vt:lpstr>6_1 Blue Spot Color</vt:lpstr>
      <vt:lpstr>2_Default Design</vt:lpstr>
      <vt:lpstr>12_1 Blue Spot Color</vt:lpstr>
      <vt:lpstr>1_Office Theme</vt:lpstr>
      <vt:lpstr>Visio</vt:lpstr>
      <vt:lpstr>A Guide to the Emergency Alert System (EAS) and Wireless Emergency Alert (WEA) System </vt:lpstr>
      <vt:lpstr>Alerting is a Priority</vt:lpstr>
      <vt:lpstr>Alerting Systems  (Commercial Communications Infrastructure) </vt:lpstr>
      <vt:lpstr>Basic Alerting Model</vt:lpstr>
      <vt:lpstr>Trusted Sources</vt:lpstr>
      <vt:lpstr>Trusted Sources</vt:lpstr>
      <vt:lpstr>The Emergency Alert System (EAS)</vt:lpstr>
      <vt:lpstr>PowerPoint Presentation</vt:lpstr>
      <vt:lpstr>Another way to look at the daisy chain</vt:lpstr>
      <vt:lpstr>EAS - Recent Commission Actions </vt:lpstr>
      <vt:lpstr>EAS - Recent Commission Actions </vt:lpstr>
      <vt:lpstr>EAS - Recent Commission Actions</vt:lpstr>
      <vt:lpstr> Wireless Emergency Alerts (WEA) </vt:lpstr>
      <vt:lpstr>PowerPoint Presentation</vt:lpstr>
      <vt:lpstr>WEA - Recent Commission Actions</vt:lpstr>
      <vt:lpstr>WEA - Recent Commission Actions</vt:lpstr>
      <vt:lpstr>2017 Nationwide EAS Test</vt:lpstr>
      <vt:lpstr>2018 Nationwide EAS Test</vt:lpstr>
      <vt:lpstr>PowerPoint Presentation</vt:lpstr>
      <vt:lpstr>PowerPoint Presentation</vt:lpstr>
      <vt:lpstr>Alerting Roundtable and Other Outreach</vt:lpstr>
      <vt:lpstr>Questions?</vt:lpstr>
      <vt:lpstr>Integrated Public Alert and Warning System</vt:lpstr>
      <vt:lpstr>Agenda</vt:lpstr>
      <vt:lpstr>IPAWS  a National System for Local Alerting</vt:lpstr>
      <vt:lpstr>PowerPoint Presentation</vt:lpstr>
      <vt:lpstr>PowerPoint Presentation</vt:lpstr>
      <vt:lpstr>IPAWS WEA Usage Statistics (as of Jan 17, 2018)</vt:lpstr>
      <vt:lpstr>IPAWS PMO Initiatives:   to improve the readiness and effectiveness of State, local, territorial, and tribal authorities to alert and warn the public</vt:lpstr>
      <vt:lpstr>Agenda</vt:lpstr>
      <vt:lpstr>Common public notification/alert/warning methods</vt:lpstr>
      <vt:lpstr>IPAWS Architecture</vt:lpstr>
      <vt:lpstr>How does an Alerting Authority use  IPAWS?   …via one of more than 40 vendors with IPAWS interoperability…</vt:lpstr>
      <vt:lpstr>Alert Aggregation</vt:lpstr>
      <vt:lpstr>Alert Dissemination and Receipt by the Public</vt:lpstr>
      <vt:lpstr>Emergency Alert System</vt:lpstr>
      <vt:lpstr>Emergency Alert System (EAS)</vt:lpstr>
      <vt:lpstr>Wireless Emergency Alerts </vt:lpstr>
      <vt:lpstr>Wireless Emergency Alerts </vt:lpstr>
      <vt:lpstr>Wireless Emergency Alerts </vt:lpstr>
      <vt:lpstr>Changes to WEA in the works…</vt:lpstr>
      <vt:lpstr>NOAA and IPAWS   -   Important!</vt:lpstr>
      <vt:lpstr>IPAWS All-Hazards Info Feed  </vt:lpstr>
      <vt:lpstr>Agenda</vt:lpstr>
      <vt:lpstr>Getting Access to IPAWS </vt:lpstr>
      <vt:lpstr>Agenda</vt:lpstr>
      <vt:lpstr>Alert and Warning Best Practices</vt:lpstr>
      <vt:lpstr>Alert and Warning Best Practices</vt:lpstr>
      <vt:lpstr>Train, Practice, Test using your alert/warning tool! </vt:lpstr>
      <vt:lpstr>IPAWS Lab - “offline” version of IPAWS</vt:lpstr>
      <vt:lpstr>PowerPoint Presentation</vt:lpstr>
      <vt:lpstr>Use the IPAWS Lab!</vt:lpstr>
      <vt:lpstr>Live Testing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2016-07-27T13:12:42Z</dcterms:created>
  <dcterms:modified xsi:type="dcterms:W3CDTF">2018-08-01T19:33:35Z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ies>
</file>