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0" r:id="rId2"/>
    <p:sldId id="350" r:id="rId3"/>
    <p:sldId id="351" r:id="rId4"/>
    <p:sldId id="339" r:id="rId5"/>
    <p:sldId id="353" r:id="rId6"/>
    <p:sldId id="365" r:id="rId7"/>
    <p:sldId id="354" r:id="rId8"/>
    <p:sldId id="340" r:id="rId9"/>
    <p:sldId id="352" r:id="rId10"/>
    <p:sldId id="341" r:id="rId11"/>
    <p:sldId id="355" r:id="rId12"/>
    <p:sldId id="356" r:id="rId13"/>
    <p:sldId id="357" r:id="rId14"/>
    <p:sldId id="358" r:id="rId15"/>
    <p:sldId id="366" r:id="rId16"/>
    <p:sldId id="360" r:id="rId17"/>
    <p:sldId id="361" r:id="rId18"/>
    <p:sldId id="362" r:id="rId19"/>
    <p:sldId id="347" r:id="rId20"/>
    <p:sldId id="348" r:id="rId21"/>
    <p:sldId id="349" r:id="rId22"/>
    <p:sldId id="363" r:id="rId23"/>
    <p:sldId id="3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Tetreault" initials="ST" lastIdx="6" clrIdx="0">
    <p:extLst>
      <p:ext uri="{19B8F6BF-5375-455C-9EA6-DF929625EA0E}">
        <p15:presenceInfo xmlns:p15="http://schemas.microsoft.com/office/powerpoint/2012/main" userId="S-1-5-21-231363354-1701785364-1709204886-4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8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ACCF4-4EEE-478D-91DF-662487699D7D}"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8A0A5-B2EB-4443-989D-B402497023D7}" type="slidenum">
              <a:rPr lang="en-US" smtClean="0"/>
              <a:t>‹#›</a:t>
            </a:fld>
            <a:endParaRPr lang="en-US"/>
          </a:p>
        </p:txBody>
      </p:sp>
    </p:spTree>
    <p:extLst>
      <p:ext uri="{BB962C8B-B14F-4D97-AF65-F5344CB8AC3E}">
        <p14:creationId xmlns:p14="http://schemas.microsoft.com/office/powerpoint/2010/main" val="751453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a:p>
        </p:txBody>
      </p:sp>
      <p:sp>
        <p:nvSpPr>
          <p:cNvPr id="142340" name="Slide Number Placeholder 3"/>
          <p:cNvSpPr>
            <a:spLocks noGrp="1"/>
          </p:cNvSpPr>
          <p:nvPr>
            <p:ph type="sldNum" sz="quarter" idx="5"/>
          </p:nvPr>
        </p:nvSpPr>
        <p:spPr>
          <a:noFill/>
        </p:spPr>
        <p:txBody>
          <a:bodyPr/>
          <a:lstStyle>
            <a:lvl1pPr defTabSz="954088">
              <a:defRPr sz="2400">
                <a:solidFill>
                  <a:schemeClr val="tx1"/>
                </a:solidFill>
                <a:latin typeface="Bookman Old Style" panose="02050604050505020204" pitchFamily="18" charset="0"/>
              </a:defRPr>
            </a:lvl1pPr>
            <a:lvl2pPr marL="766763" indent="-293688" defTabSz="954088">
              <a:defRPr sz="2400">
                <a:solidFill>
                  <a:schemeClr val="tx1"/>
                </a:solidFill>
                <a:latin typeface="Bookman Old Style" panose="02050604050505020204" pitchFamily="18" charset="0"/>
              </a:defRPr>
            </a:lvl2pPr>
            <a:lvl3pPr marL="1181100" indent="-234950" defTabSz="954088">
              <a:defRPr sz="2400">
                <a:solidFill>
                  <a:schemeClr val="tx1"/>
                </a:solidFill>
                <a:latin typeface="Bookman Old Style" panose="02050604050505020204" pitchFamily="18" charset="0"/>
              </a:defRPr>
            </a:lvl3pPr>
            <a:lvl4pPr marL="1655763" indent="-234950" defTabSz="954088">
              <a:defRPr sz="2400">
                <a:solidFill>
                  <a:schemeClr val="tx1"/>
                </a:solidFill>
                <a:latin typeface="Bookman Old Style" panose="02050604050505020204" pitchFamily="18" charset="0"/>
              </a:defRPr>
            </a:lvl4pPr>
            <a:lvl5pPr marL="2128838" indent="-234950" defTabSz="954088">
              <a:defRPr sz="2400">
                <a:solidFill>
                  <a:schemeClr val="tx1"/>
                </a:solidFill>
                <a:latin typeface="Bookman Old Style" panose="02050604050505020204" pitchFamily="18" charset="0"/>
              </a:defRPr>
            </a:lvl5pPr>
            <a:lvl6pPr marL="2586038" indent="-234950" defTabSz="954088" eaLnBrk="0" fontAlgn="base" hangingPunct="0">
              <a:spcBef>
                <a:spcPct val="0"/>
              </a:spcBef>
              <a:spcAft>
                <a:spcPct val="0"/>
              </a:spcAft>
              <a:defRPr sz="2400">
                <a:solidFill>
                  <a:schemeClr val="tx1"/>
                </a:solidFill>
                <a:latin typeface="Bookman Old Style" panose="02050604050505020204" pitchFamily="18" charset="0"/>
              </a:defRPr>
            </a:lvl6pPr>
            <a:lvl7pPr marL="3043238" indent="-234950" defTabSz="954088" eaLnBrk="0" fontAlgn="base" hangingPunct="0">
              <a:spcBef>
                <a:spcPct val="0"/>
              </a:spcBef>
              <a:spcAft>
                <a:spcPct val="0"/>
              </a:spcAft>
              <a:defRPr sz="2400">
                <a:solidFill>
                  <a:schemeClr val="tx1"/>
                </a:solidFill>
                <a:latin typeface="Bookman Old Style" panose="02050604050505020204" pitchFamily="18" charset="0"/>
              </a:defRPr>
            </a:lvl7pPr>
            <a:lvl8pPr marL="3500438" indent="-234950" defTabSz="954088" eaLnBrk="0" fontAlgn="base" hangingPunct="0">
              <a:spcBef>
                <a:spcPct val="0"/>
              </a:spcBef>
              <a:spcAft>
                <a:spcPct val="0"/>
              </a:spcAft>
              <a:defRPr sz="2400">
                <a:solidFill>
                  <a:schemeClr val="tx1"/>
                </a:solidFill>
                <a:latin typeface="Bookman Old Style" panose="02050604050505020204" pitchFamily="18" charset="0"/>
              </a:defRPr>
            </a:lvl8pPr>
            <a:lvl9pPr marL="3957638" indent="-234950" defTabSz="954088" eaLnBrk="0" fontAlgn="base" hangingPunct="0">
              <a:spcBef>
                <a:spcPct val="0"/>
              </a:spcBef>
              <a:spcAft>
                <a:spcPct val="0"/>
              </a:spcAft>
              <a:defRPr sz="2400">
                <a:solidFill>
                  <a:schemeClr val="tx1"/>
                </a:solidFill>
                <a:latin typeface="Bookman Old Style" panose="02050604050505020204" pitchFamily="18" charset="0"/>
              </a:defRPr>
            </a:lvl9pPr>
          </a:lstStyle>
          <a:p>
            <a:fld id="{E5E68FF5-7CA5-4C4C-944C-AE6976CFBBDD}" type="slidenum">
              <a:rPr lang="en-US" altLang="en-US" sz="1300"/>
              <a:pPr/>
              <a:t>10</a:t>
            </a:fld>
            <a:endParaRPr lang="en-US" altLang="en-US" sz="1300"/>
          </a:p>
        </p:txBody>
      </p:sp>
    </p:spTree>
    <p:extLst>
      <p:ext uri="{BB962C8B-B14F-4D97-AF65-F5344CB8AC3E}">
        <p14:creationId xmlns:p14="http://schemas.microsoft.com/office/powerpoint/2010/main" val="3709162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a:p>
        </p:txBody>
      </p:sp>
      <p:sp>
        <p:nvSpPr>
          <p:cNvPr id="142340" name="Slide Number Placeholder 3"/>
          <p:cNvSpPr>
            <a:spLocks noGrp="1"/>
          </p:cNvSpPr>
          <p:nvPr>
            <p:ph type="sldNum" sz="quarter" idx="5"/>
          </p:nvPr>
        </p:nvSpPr>
        <p:spPr>
          <a:noFill/>
        </p:spPr>
        <p:txBody>
          <a:bodyPr/>
          <a:lstStyle>
            <a:lvl1pPr defTabSz="954088">
              <a:defRPr sz="2400">
                <a:solidFill>
                  <a:schemeClr val="tx1"/>
                </a:solidFill>
                <a:latin typeface="Bookman Old Style" panose="02050604050505020204" pitchFamily="18" charset="0"/>
              </a:defRPr>
            </a:lvl1pPr>
            <a:lvl2pPr marL="766763" indent="-293688" defTabSz="954088">
              <a:defRPr sz="2400">
                <a:solidFill>
                  <a:schemeClr val="tx1"/>
                </a:solidFill>
                <a:latin typeface="Bookman Old Style" panose="02050604050505020204" pitchFamily="18" charset="0"/>
              </a:defRPr>
            </a:lvl2pPr>
            <a:lvl3pPr marL="1181100" indent="-234950" defTabSz="954088">
              <a:defRPr sz="2400">
                <a:solidFill>
                  <a:schemeClr val="tx1"/>
                </a:solidFill>
                <a:latin typeface="Bookman Old Style" panose="02050604050505020204" pitchFamily="18" charset="0"/>
              </a:defRPr>
            </a:lvl3pPr>
            <a:lvl4pPr marL="1655763" indent="-234950" defTabSz="954088">
              <a:defRPr sz="2400">
                <a:solidFill>
                  <a:schemeClr val="tx1"/>
                </a:solidFill>
                <a:latin typeface="Bookman Old Style" panose="02050604050505020204" pitchFamily="18" charset="0"/>
              </a:defRPr>
            </a:lvl4pPr>
            <a:lvl5pPr marL="2128838" indent="-234950" defTabSz="954088">
              <a:defRPr sz="2400">
                <a:solidFill>
                  <a:schemeClr val="tx1"/>
                </a:solidFill>
                <a:latin typeface="Bookman Old Style" panose="02050604050505020204" pitchFamily="18" charset="0"/>
              </a:defRPr>
            </a:lvl5pPr>
            <a:lvl6pPr marL="2586038" indent="-234950" defTabSz="954088" eaLnBrk="0" fontAlgn="base" hangingPunct="0">
              <a:spcBef>
                <a:spcPct val="0"/>
              </a:spcBef>
              <a:spcAft>
                <a:spcPct val="0"/>
              </a:spcAft>
              <a:defRPr sz="2400">
                <a:solidFill>
                  <a:schemeClr val="tx1"/>
                </a:solidFill>
                <a:latin typeface="Bookman Old Style" panose="02050604050505020204" pitchFamily="18" charset="0"/>
              </a:defRPr>
            </a:lvl6pPr>
            <a:lvl7pPr marL="3043238" indent="-234950" defTabSz="954088" eaLnBrk="0" fontAlgn="base" hangingPunct="0">
              <a:spcBef>
                <a:spcPct val="0"/>
              </a:spcBef>
              <a:spcAft>
                <a:spcPct val="0"/>
              </a:spcAft>
              <a:defRPr sz="2400">
                <a:solidFill>
                  <a:schemeClr val="tx1"/>
                </a:solidFill>
                <a:latin typeface="Bookman Old Style" panose="02050604050505020204" pitchFamily="18" charset="0"/>
              </a:defRPr>
            </a:lvl7pPr>
            <a:lvl8pPr marL="3500438" indent="-234950" defTabSz="954088" eaLnBrk="0" fontAlgn="base" hangingPunct="0">
              <a:spcBef>
                <a:spcPct val="0"/>
              </a:spcBef>
              <a:spcAft>
                <a:spcPct val="0"/>
              </a:spcAft>
              <a:defRPr sz="2400">
                <a:solidFill>
                  <a:schemeClr val="tx1"/>
                </a:solidFill>
                <a:latin typeface="Bookman Old Style" panose="02050604050505020204" pitchFamily="18" charset="0"/>
              </a:defRPr>
            </a:lvl8pPr>
            <a:lvl9pPr marL="3957638" indent="-234950" defTabSz="954088" eaLnBrk="0" fontAlgn="base" hangingPunct="0">
              <a:spcBef>
                <a:spcPct val="0"/>
              </a:spcBef>
              <a:spcAft>
                <a:spcPct val="0"/>
              </a:spcAft>
              <a:defRPr sz="2400">
                <a:solidFill>
                  <a:schemeClr val="tx1"/>
                </a:solidFill>
                <a:latin typeface="Bookman Old Style" panose="02050604050505020204" pitchFamily="18" charset="0"/>
              </a:defRPr>
            </a:lvl9pPr>
          </a:lstStyle>
          <a:p>
            <a:fld id="{E5E68FF5-7CA5-4C4C-944C-AE6976CFBBDD}" type="slidenum">
              <a:rPr lang="en-US" altLang="en-US" sz="1300"/>
              <a:pPr/>
              <a:t>22</a:t>
            </a:fld>
            <a:endParaRPr lang="en-US" altLang="en-US" sz="1300"/>
          </a:p>
        </p:txBody>
      </p:sp>
    </p:spTree>
    <p:extLst>
      <p:ext uri="{BB962C8B-B14F-4D97-AF65-F5344CB8AC3E}">
        <p14:creationId xmlns:p14="http://schemas.microsoft.com/office/powerpoint/2010/main" val="335834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a:p>
        </p:txBody>
      </p:sp>
      <p:sp>
        <p:nvSpPr>
          <p:cNvPr id="142340" name="Slide Number Placeholder 3"/>
          <p:cNvSpPr>
            <a:spLocks noGrp="1"/>
          </p:cNvSpPr>
          <p:nvPr>
            <p:ph type="sldNum" sz="quarter" idx="5"/>
          </p:nvPr>
        </p:nvSpPr>
        <p:spPr>
          <a:noFill/>
        </p:spPr>
        <p:txBody>
          <a:bodyPr/>
          <a:lstStyle>
            <a:lvl1pPr defTabSz="954088">
              <a:defRPr sz="2400">
                <a:solidFill>
                  <a:schemeClr val="tx1"/>
                </a:solidFill>
                <a:latin typeface="Bookman Old Style" panose="02050604050505020204" pitchFamily="18" charset="0"/>
              </a:defRPr>
            </a:lvl1pPr>
            <a:lvl2pPr marL="766763" indent="-293688" defTabSz="954088">
              <a:defRPr sz="2400">
                <a:solidFill>
                  <a:schemeClr val="tx1"/>
                </a:solidFill>
                <a:latin typeface="Bookman Old Style" panose="02050604050505020204" pitchFamily="18" charset="0"/>
              </a:defRPr>
            </a:lvl2pPr>
            <a:lvl3pPr marL="1181100" indent="-234950" defTabSz="954088">
              <a:defRPr sz="2400">
                <a:solidFill>
                  <a:schemeClr val="tx1"/>
                </a:solidFill>
                <a:latin typeface="Bookman Old Style" panose="02050604050505020204" pitchFamily="18" charset="0"/>
              </a:defRPr>
            </a:lvl3pPr>
            <a:lvl4pPr marL="1655763" indent="-234950" defTabSz="954088">
              <a:defRPr sz="2400">
                <a:solidFill>
                  <a:schemeClr val="tx1"/>
                </a:solidFill>
                <a:latin typeface="Bookman Old Style" panose="02050604050505020204" pitchFamily="18" charset="0"/>
              </a:defRPr>
            </a:lvl4pPr>
            <a:lvl5pPr marL="2128838" indent="-234950" defTabSz="954088">
              <a:defRPr sz="2400">
                <a:solidFill>
                  <a:schemeClr val="tx1"/>
                </a:solidFill>
                <a:latin typeface="Bookman Old Style" panose="02050604050505020204" pitchFamily="18" charset="0"/>
              </a:defRPr>
            </a:lvl5pPr>
            <a:lvl6pPr marL="2586038" indent="-234950" defTabSz="954088" eaLnBrk="0" fontAlgn="base" hangingPunct="0">
              <a:spcBef>
                <a:spcPct val="0"/>
              </a:spcBef>
              <a:spcAft>
                <a:spcPct val="0"/>
              </a:spcAft>
              <a:defRPr sz="2400">
                <a:solidFill>
                  <a:schemeClr val="tx1"/>
                </a:solidFill>
                <a:latin typeface="Bookman Old Style" panose="02050604050505020204" pitchFamily="18" charset="0"/>
              </a:defRPr>
            </a:lvl6pPr>
            <a:lvl7pPr marL="3043238" indent="-234950" defTabSz="954088" eaLnBrk="0" fontAlgn="base" hangingPunct="0">
              <a:spcBef>
                <a:spcPct val="0"/>
              </a:spcBef>
              <a:spcAft>
                <a:spcPct val="0"/>
              </a:spcAft>
              <a:defRPr sz="2400">
                <a:solidFill>
                  <a:schemeClr val="tx1"/>
                </a:solidFill>
                <a:latin typeface="Bookman Old Style" panose="02050604050505020204" pitchFamily="18" charset="0"/>
              </a:defRPr>
            </a:lvl7pPr>
            <a:lvl8pPr marL="3500438" indent="-234950" defTabSz="954088" eaLnBrk="0" fontAlgn="base" hangingPunct="0">
              <a:spcBef>
                <a:spcPct val="0"/>
              </a:spcBef>
              <a:spcAft>
                <a:spcPct val="0"/>
              </a:spcAft>
              <a:defRPr sz="2400">
                <a:solidFill>
                  <a:schemeClr val="tx1"/>
                </a:solidFill>
                <a:latin typeface="Bookman Old Style" panose="02050604050505020204" pitchFamily="18" charset="0"/>
              </a:defRPr>
            </a:lvl8pPr>
            <a:lvl9pPr marL="3957638" indent="-234950" defTabSz="954088" eaLnBrk="0" fontAlgn="base" hangingPunct="0">
              <a:spcBef>
                <a:spcPct val="0"/>
              </a:spcBef>
              <a:spcAft>
                <a:spcPct val="0"/>
              </a:spcAft>
              <a:defRPr sz="2400">
                <a:solidFill>
                  <a:schemeClr val="tx1"/>
                </a:solidFill>
                <a:latin typeface="Bookman Old Style" panose="02050604050505020204" pitchFamily="18" charset="0"/>
              </a:defRPr>
            </a:lvl9pPr>
          </a:lstStyle>
          <a:p>
            <a:fld id="{E5E68FF5-7CA5-4C4C-944C-AE6976CFBBDD}" type="slidenum">
              <a:rPr lang="en-US" altLang="en-US" sz="1300"/>
              <a:pPr/>
              <a:t>23</a:t>
            </a:fld>
            <a:endParaRPr lang="en-US" altLang="en-US" sz="1300"/>
          </a:p>
        </p:txBody>
      </p:sp>
    </p:spTree>
    <p:extLst>
      <p:ext uri="{BB962C8B-B14F-4D97-AF65-F5344CB8AC3E}">
        <p14:creationId xmlns:p14="http://schemas.microsoft.com/office/powerpoint/2010/main" val="283086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a:p>
        </p:txBody>
      </p:sp>
      <p:sp>
        <p:nvSpPr>
          <p:cNvPr id="142340" name="Slide Number Placeholder 3"/>
          <p:cNvSpPr>
            <a:spLocks noGrp="1"/>
          </p:cNvSpPr>
          <p:nvPr>
            <p:ph type="sldNum" sz="quarter" idx="5"/>
          </p:nvPr>
        </p:nvSpPr>
        <p:spPr>
          <a:noFill/>
        </p:spPr>
        <p:txBody>
          <a:bodyPr/>
          <a:lstStyle>
            <a:lvl1pPr defTabSz="954088">
              <a:defRPr sz="2400">
                <a:solidFill>
                  <a:schemeClr val="tx1"/>
                </a:solidFill>
                <a:latin typeface="Bookman Old Style" panose="02050604050505020204" pitchFamily="18" charset="0"/>
              </a:defRPr>
            </a:lvl1pPr>
            <a:lvl2pPr marL="766763" indent="-293688" defTabSz="954088">
              <a:defRPr sz="2400">
                <a:solidFill>
                  <a:schemeClr val="tx1"/>
                </a:solidFill>
                <a:latin typeface="Bookman Old Style" panose="02050604050505020204" pitchFamily="18" charset="0"/>
              </a:defRPr>
            </a:lvl2pPr>
            <a:lvl3pPr marL="1181100" indent="-234950" defTabSz="954088">
              <a:defRPr sz="2400">
                <a:solidFill>
                  <a:schemeClr val="tx1"/>
                </a:solidFill>
                <a:latin typeface="Bookman Old Style" panose="02050604050505020204" pitchFamily="18" charset="0"/>
              </a:defRPr>
            </a:lvl3pPr>
            <a:lvl4pPr marL="1655763" indent="-234950" defTabSz="954088">
              <a:defRPr sz="2400">
                <a:solidFill>
                  <a:schemeClr val="tx1"/>
                </a:solidFill>
                <a:latin typeface="Bookman Old Style" panose="02050604050505020204" pitchFamily="18" charset="0"/>
              </a:defRPr>
            </a:lvl4pPr>
            <a:lvl5pPr marL="2128838" indent="-234950" defTabSz="954088">
              <a:defRPr sz="2400">
                <a:solidFill>
                  <a:schemeClr val="tx1"/>
                </a:solidFill>
                <a:latin typeface="Bookman Old Style" panose="02050604050505020204" pitchFamily="18" charset="0"/>
              </a:defRPr>
            </a:lvl5pPr>
            <a:lvl6pPr marL="2586038" indent="-234950" defTabSz="954088" eaLnBrk="0" fontAlgn="base" hangingPunct="0">
              <a:spcBef>
                <a:spcPct val="0"/>
              </a:spcBef>
              <a:spcAft>
                <a:spcPct val="0"/>
              </a:spcAft>
              <a:defRPr sz="2400">
                <a:solidFill>
                  <a:schemeClr val="tx1"/>
                </a:solidFill>
                <a:latin typeface="Bookman Old Style" panose="02050604050505020204" pitchFamily="18" charset="0"/>
              </a:defRPr>
            </a:lvl6pPr>
            <a:lvl7pPr marL="3043238" indent="-234950" defTabSz="954088" eaLnBrk="0" fontAlgn="base" hangingPunct="0">
              <a:spcBef>
                <a:spcPct val="0"/>
              </a:spcBef>
              <a:spcAft>
                <a:spcPct val="0"/>
              </a:spcAft>
              <a:defRPr sz="2400">
                <a:solidFill>
                  <a:schemeClr val="tx1"/>
                </a:solidFill>
                <a:latin typeface="Bookman Old Style" panose="02050604050505020204" pitchFamily="18" charset="0"/>
              </a:defRPr>
            </a:lvl7pPr>
            <a:lvl8pPr marL="3500438" indent="-234950" defTabSz="954088" eaLnBrk="0" fontAlgn="base" hangingPunct="0">
              <a:spcBef>
                <a:spcPct val="0"/>
              </a:spcBef>
              <a:spcAft>
                <a:spcPct val="0"/>
              </a:spcAft>
              <a:defRPr sz="2400">
                <a:solidFill>
                  <a:schemeClr val="tx1"/>
                </a:solidFill>
                <a:latin typeface="Bookman Old Style" panose="02050604050505020204" pitchFamily="18" charset="0"/>
              </a:defRPr>
            </a:lvl8pPr>
            <a:lvl9pPr marL="3957638" indent="-234950" defTabSz="954088" eaLnBrk="0" fontAlgn="base" hangingPunct="0">
              <a:spcBef>
                <a:spcPct val="0"/>
              </a:spcBef>
              <a:spcAft>
                <a:spcPct val="0"/>
              </a:spcAft>
              <a:defRPr sz="2400">
                <a:solidFill>
                  <a:schemeClr val="tx1"/>
                </a:solidFill>
                <a:latin typeface="Bookman Old Style" panose="02050604050505020204" pitchFamily="18" charset="0"/>
              </a:defRPr>
            </a:lvl9pPr>
          </a:lstStyle>
          <a:p>
            <a:fld id="{E5E68FF5-7CA5-4C4C-944C-AE6976CFBBDD}" type="slidenum">
              <a:rPr lang="en-US" altLang="en-US" sz="1300"/>
              <a:pPr/>
              <a:t>11</a:t>
            </a:fld>
            <a:endParaRPr lang="en-US" altLang="en-US" sz="1300"/>
          </a:p>
        </p:txBody>
      </p:sp>
    </p:spTree>
    <p:extLst>
      <p:ext uri="{BB962C8B-B14F-4D97-AF65-F5344CB8AC3E}">
        <p14:creationId xmlns:p14="http://schemas.microsoft.com/office/powerpoint/2010/main" val="392679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a:p>
        </p:txBody>
      </p:sp>
      <p:sp>
        <p:nvSpPr>
          <p:cNvPr id="142340" name="Slide Number Placeholder 3"/>
          <p:cNvSpPr>
            <a:spLocks noGrp="1"/>
          </p:cNvSpPr>
          <p:nvPr>
            <p:ph type="sldNum" sz="quarter" idx="5"/>
          </p:nvPr>
        </p:nvSpPr>
        <p:spPr>
          <a:noFill/>
        </p:spPr>
        <p:txBody>
          <a:bodyPr/>
          <a:lstStyle>
            <a:lvl1pPr defTabSz="954088">
              <a:defRPr sz="2400">
                <a:solidFill>
                  <a:schemeClr val="tx1"/>
                </a:solidFill>
                <a:latin typeface="Bookman Old Style" panose="02050604050505020204" pitchFamily="18" charset="0"/>
              </a:defRPr>
            </a:lvl1pPr>
            <a:lvl2pPr marL="766763" indent="-293688" defTabSz="954088">
              <a:defRPr sz="2400">
                <a:solidFill>
                  <a:schemeClr val="tx1"/>
                </a:solidFill>
                <a:latin typeface="Bookman Old Style" panose="02050604050505020204" pitchFamily="18" charset="0"/>
              </a:defRPr>
            </a:lvl2pPr>
            <a:lvl3pPr marL="1181100" indent="-234950" defTabSz="954088">
              <a:defRPr sz="2400">
                <a:solidFill>
                  <a:schemeClr val="tx1"/>
                </a:solidFill>
                <a:latin typeface="Bookman Old Style" panose="02050604050505020204" pitchFamily="18" charset="0"/>
              </a:defRPr>
            </a:lvl3pPr>
            <a:lvl4pPr marL="1655763" indent="-234950" defTabSz="954088">
              <a:defRPr sz="2400">
                <a:solidFill>
                  <a:schemeClr val="tx1"/>
                </a:solidFill>
                <a:latin typeface="Bookman Old Style" panose="02050604050505020204" pitchFamily="18" charset="0"/>
              </a:defRPr>
            </a:lvl4pPr>
            <a:lvl5pPr marL="2128838" indent="-234950" defTabSz="954088">
              <a:defRPr sz="2400">
                <a:solidFill>
                  <a:schemeClr val="tx1"/>
                </a:solidFill>
                <a:latin typeface="Bookman Old Style" panose="02050604050505020204" pitchFamily="18" charset="0"/>
              </a:defRPr>
            </a:lvl5pPr>
            <a:lvl6pPr marL="2586038" indent="-234950" defTabSz="954088" eaLnBrk="0" fontAlgn="base" hangingPunct="0">
              <a:spcBef>
                <a:spcPct val="0"/>
              </a:spcBef>
              <a:spcAft>
                <a:spcPct val="0"/>
              </a:spcAft>
              <a:defRPr sz="2400">
                <a:solidFill>
                  <a:schemeClr val="tx1"/>
                </a:solidFill>
                <a:latin typeface="Bookman Old Style" panose="02050604050505020204" pitchFamily="18" charset="0"/>
              </a:defRPr>
            </a:lvl6pPr>
            <a:lvl7pPr marL="3043238" indent="-234950" defTabSz="954088" eaLnBrk="0" fontAlgn="base" hangingPunct="0">
              <a:spcBef>
                <a:spcPct val="0"/>
              </a:spcBef>
              <a:spcAft>
                <a:spcPct val="0"/>
              </a:spcAft>
              <a:defRPr sz="2400">
                <a:solidFill>
                  <a:schemeClr val="tx1"/>
                </a:solidFill>
                <a:latin typeface="Bookman Old Style" panose="02050604050505020204" pitchFamily="18" charset="0"/>
              </a:defRPr>
            </a:lvl7pPr>
            <a:lvl8pPr marL="3500438" indent="-234950" defTabSz="954088" eaLnBrk="0" fontAlgn="base" hangingPunct="0">
              <a:spcBef>
                <a:spcPct val="0"/>
              </a:spcBef>
              <a:spcAft>
                <a:spcPct val="0"/>
              </a:spcAft>
              <a:defRPr sz="2400">
                <a:solidFill>
                  <a:schemeClr val="tx1"/>
                </a:solidFill>
                <a:latin typeface="Bookman Old Style" panose="02050604050505020204" pitchFamily="18" charset="0"/>
              </a:defRPr>
            </a:lvl8pPr>
            <a:lvl9pPr marL="3957638" indent="-234950" defTabSz="954088" eaLnBrk="0" fontAlgn="base" hangingPunct="0">
              <a:spcBef>
                <a:spcPct val="0"/>
              </a:spcBef>
              <a:spcAft>
                <a:spcPct val="0"/>
              </a:spcAft>
              <a:defRPr sz="2400">
                <a:solidFill>
                  <a:schemeClr val="tx1"/>
                </a:solidFill>
                <a:latin typeface="Bookman Old Style" panose="02050604050505020204" pitchFamily="18" charset="0"/>
              </a:defRPr>
            </a:lvl9pPr>
          </a:lstStyle>
          <a:p>
            <a:fld id="{E5E68FF5-7CA5-4C4C-944C-AE6976CFBBDD}" type="slidenum">
              <a:rPr lang="en-US" altLang="en-US" sz="1300"/>
              <a:pPr/>
              <a:t>12</a:t>
            </a:fld>
            <a:endParaRPr lang="en-US" altLang="en-US" sz="1300"/>
          </a:p>
        </p:txBody>
      </p:sp>
    </p:spTree>
    <p:extLst>
      <p:ext uri="{BB962C8B-B14F-4D97-AF65-F5344CB8AC3E}">
        <p14:creationId xmlns:p14="http://schemas.microsoft.com/office/powerpoint/2010/main" val="335393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a:p>
        </p:txBody>
      </p:sp>
      <p:sp>
        <p:nvSpPr>
          <p:cNvPr id="142340" name="Slide Number Placeholder 3"/>
          <p:cNvSpPr>
            <a:spLocks noGrp="1"/>
          </p:cNvSpPr>
          <p:nvPr>
            <p:ph type="sldNum" sz="quarter" idx="5"/>
          </p:nvPr>
        </p:nvSpPr>
        <p:spPr>
          <a:noFill/>
        </p:spPr>
        <p:txBody>
          <a:bodyPr/>
          <a:lstStyle>
            <a:lvl1pPr defTabSz="954088">
              <a:defRPr sz="2400">
                <a:solidFill>
                  <a:schemeClr val="tx1"/>
                </a:solidFill>
                <a:latin typeface="Bookman Old Style" panose="02050604050505020204" pitchFamily="18" charset="0"/>
              </a:defRPr>
            </a:lvl1pPr>
            <a:lvl2pPr marL="766763" indent="-293688" defTabSz="954088">
              <a:defRPr sz="2400">
                <a:solidFill>
                  <a:schemeClr val="tx1"/>
                </a:solidFill>
                <a:latin typeface="Bookman Old Style" panose="02050604050505020204" pitchFamily="18" charset="0"/>
              </a:defRPr>
            </a:lvl2pPr>
            <a:lvl3pPr marL="1181100" indent="-234950" defTabSz="954088">
              <a:defRPr sz="2400">
                <a:solidFill>
                  <a:schemeClr val="tx1"/>
                </a:solidFill>
                <a:latin typeface="Bookman Old Style" panose="02050604050505020204" pitchFamily="18" charset="0"/>
              </a:defRPr>
            </a:lvl3pPr>
            <a:lvl4pPr marL="1655763" indent="-234950" defTabSz="954088">
              <a:defRPr sz="2400">
                <a:solidFill>
                  <a:schemeClr val="tx1"/>
                </a:solidFill>
                <a:latin typeface="Bookman Old Style" panose="02050604050505020204" pitchFamily="18" charset="0"/>
              </a:defRPr>
            </a:lvl4pPr>
            <a:lvl5pPr marL="2128838" indent="-234950" defTabSz="954088">
              <a:defRPr sz="2400">
                <a:solidFill>
                  <a:schemeClr val="tx1"/>
                </a:solidFill>
                <a:latin typeface="Bookman Old Style" panose="02050604050505020204" pitchFamily="18" charset="0"/>
              </a:defRPr>
            </a:lvl5pPr>
            <a:lvl6pPr marL="2586038" indent="-234950" defTabSz="954088" eaLnBrk="0" fontAlgn="base" hangingPunct="0">
              <a:spcBef>
                <a:spcPct val="0"/>
              </a:spcBef>
              <a:spcAft>
                <a:spcPct val="0"/>
              </a:spcAft>
              <a:defRPr sz="2400">
                <a:solidFill>
                  <a:schemeClr val="tx1"/>
                </a:solidFill>
                <a:latin typeface="Bookman Old Style" panose="02050604050505020204" pitchFamily="18" charset="0"/>
              </a:defRPr>
            </a:lvl6pPr>
            <a:lvl7pPr marL="3043238" indent="-234950" defTabSz="954088" eaLnBrk="0" fontAlgn="base" hangingPunct="0">
              <a:spcBef>
                <a:spcPct val="0"/>
              </a:spcBef>
              <a:spcAft>
                <a:spcPct val="0"/>
              </a:spcAft>
              <a:defRPr sz="2400">
                <a:solidFill>
                  <a:schemeClr val="tx1"/>
                </a:solidFill>
                <a:latin typeface="Bookman Old Style" panose="02050604050505020204" pitchFamily="18" charset="0"/>
              </a:defRPr>
            </a:lvl7pPr>
            <a:lvl8pPr marL="3500438" indent="-234950" defTabSz="954088" eaLnBrk="0" fontAlgn="base" hangingPunct="0">
              <a:spcBef>
                <a:spcPct val="0"/>
              </a:spcBef>
              <a:spcAft>
                <a:spcPct val="0"/>
              </a:spcAft>
              <a:defRPr sz="2400">
                <a:solidFill>
                  <a:schemeClr val="tx1"/>
                </a:solidFill>
                <a:latin typeface="Bookman Old Style" panose="02050604050505020204" pitchFamily="18" charset="0"/>
              </a:defRPr>
            </a:lvl8pPr>
            <a:lvl9pPr marL="3957638" indent="-234950" defTabSz="954088" eaLnBrk="0" fontAlgn="base" hangingPunct="0">
              <a:spcBef>
                <a:spcPct val="0"/>
              </a:spcBef>
              <a:spcAft>
                <a:spcPct val="0"/>
              </a:spcAft>
              <a:defRPr sz="2400">
                <a:solidFill>
                  <a:schemeClr val="tx1"/>
                </a:solidFill>
                <a:latin typeface="Bookman Old Style" panose="02050604050505020204" pitchFamily="18" charset="0"/>
              </a:defRPr>
            </a:lvl9pPr>
          </a:lstStyle>
          <a:p>
            <a:fld id="{E5E68FF5-7CA5-4C4C-944C-AE6976CFBBDD}" type="slidenum">
              <a:rPr lang="en-US" altLang="en-US" sz="1300"/>
              <a:pPr/>
              <a:t>13</a:t>
            </a:fld>
            <a:endParaRPr lang="en-US" altLang="en-US" sz="1300"/>
          </a:p>
        </p:txBody>
      </p:sp>
    </p:spTree>
    <p:extLst>
      <p:ext uri="{BB962C8B-B14F-4D97-AF65-F5344CB8AC3E}">
        <p14:creationId xmlns:p14="http://schemas.microsoft.com/office/powerpoint/2010/main" val="103510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a:p>
        </p:txBody>
      </p:sp>
      <p:sp>
        <p:nvSpPr>
          <p:cNvPr id="142340" name="Slide Number Placeholder 3"/>
          <p:cNvSpPr>
            <a:spLocks noGrp="1"/>
          </p:cNvSpPr>
          <p:nvPr>
            <p:ph type="sldNum" sz="quarter" idx="5"/>
          </p:nvPr>
        </p:nvSpPr>
        <p:spPr>
          <a:noFill/>
        </p:spPr>
        <p:txBody>
          <a:bodyPr/>
          <a:lstStyle>
            <a:lvl1pPr defTabSz="954088">
              <a:defRPr sz="2400">
                <a:solidFill>
                  <a:schemeClr val="tx1"/>
                </a:solidFill>
                <a:latin typeface="Bookman Old Style" panose="02050604050505020204" pitchFamily="18" charset="0"/>
              </a:defRPr>
            </a:lvl1pPr>
            <a:lvl2pPr marL="766763" indent="-293688" defTabSz="954088">
              <a:defRPr sz="2400">
                <a:solidFill>
                  <a:schemeClr val="tx1"/>
                </a:solidFill>
                <a:latin typeface="Bookman Old Style" panose="02050604050505020204" pitchFamily="18" charset="0"/>
              </a:defRPr>
            </a:lvl2pPr>
            <a:lvl3pPr marL="1181100" indent="-234950" defTabSz="954088">
              <a:defRPr sz="2400">
                <a:solidFill>
                  <a:schemeClr val="tx1"/>
                </a:solidFill>
                <a:latin typeface="Bookman Old Style" panose="02050604050505020204" pitchFamily="18" charset="0"/>
              </a:defRPr>
            </a:lvl3pPr>
            <a:lvl4pPr marL="1655763" indent="-234950" defTabSz="954088">
              <a:defRPr sz="2400">
                <a:solidFill>
                  <a:schemeClr val="tx1"/>
                </a:solidFill>
                <a:latin typeface="Bookman Old Style" panose="02050604050505020204" pitchFamily="18" charset="0"/>
              </a:defRPr>
            </a:lvl4pPr>
            <a:lvl5pPr marL="2128838" indent="-234950" defTabSz="954088">
              <a:defRPr sz="2400">
                <a:solidFill>
                  <a:schemeClr val="tx1"/>
                </a:solidFill>
                <a:latin typeface="Bookman Old Style" panose="02050604050505020204" pitchFamily="18" charset="0"/>
              </a:defRPr>
            </a:lvl5pPr>
            <a:lvl6pPr marL="2586038" indent="-234950" defTabSz="954088" eaLnBrk="0" fontAlgn="base" hangingPunct="0">
              <a:spcBef>
                <a:spcPct val="0"/>
              </a:spcBef>
              <a:spcAft>
                <a:spcPct val="0"/>
              </a:spcAft>
              <a:defRPr sz="2400">
                <a:solidFill>
                  <a:schemeClr val="tx1"/>
                </a:solidFill>
                <a:latin typeface="Bookman Old Style" panose="02050604050505020204" pitchFamily="18" charset="0"/>
              </a:defRPr>
            </a:lvl6pPr>
            <a:lvl7pPr marL="3043238" indent="-234950" defTabSz="954088" eaLnBrk="0" fontAlgn="base" hangingPunct="0">
              <a:spcBef>
                <a:spcPct val="0"/>
              </a:spcBef>
              <a:spcAft>
                <a:spcPct val="0"/>
              </a:spcAft>
              <a:defRPr sz="2400">
                <a:solidFill>
                  <a:schemeClr val="tx1"/>
                </a:solidFill>
                <a:latin typeface="Bookman Old Style" panose="02050604050505020204" pitchFamily="18" charset="0"/>
              </a:defRPr>
            </a:lvl7pPr>
            <a:lvl8pPr marL="3500438" indent="-234950" defTabSz="954088" eaLnBrk="0" fontAlgn="base" hangingPunct="0">
              <a:spcBef>
                <a:spcPct val="0"/>
              </a:spcBef>
              <a:spcAft>
                <a:spcPct val="0"/>
              </a:spcAft>
              <a:defRPr sz="2400">
                <a:solidFill>
                  <a:schemeClr val="tx1"/>
                </a:solidFill>
                <a:latin typeface="Bookman Old Style" panose="02050604050505020204" pitchFamily="18" charset="0"/>
              </a:defRPr>
            </a:lvl8pPr>
            <a:lvl9pPr marL="3957638" indent="-234950" defTabSz="954088" eaLnBrk="0" fontAlgn="base" hangingPunct="0">
              <a:spcBef>
                <a:spcPct val="0"/>
              </a:spcBef>
              <a:spcAft>
                <a:spcPct val="0"/>
              </a:spcAft>
              <a:defRPr sz="2400">
                <a:solidFill>
                  <a:schemeClr val="tx1"/>
                </a:solidFill>
                <a:latin typeface="Bookman Old Style" panose="02050604050505020204" pitchFamily="18" charset="0"/>
              </a:defRPr>
            </a:lvl9pPr>
          </a:lstStyle>
          <a:p>
            <a:fld id="{E5E68FF5-7CA5-4C4C-944C-AE6976CFBBDD}" type="slidenum">
              <a:rPr lang="en-US" altLang="en-US" sz="1300"/>
              <a:pPr/>
              <a:t>14</a:t>
            </a:fld>
            <a:endParaRPr lang="en-US" altLang="en-US" sz="1300"/>
          </a:p>
        </p:txBody>
      </p:sp>
    </p:spTree>
    <p:extLst>
      <p:ext uri="{BB962C8B-B14F-4D97-AF65-F5344CB8AC3E}">
        <p14:creationId xmlns:p14="http://schemas.microsoft.com/office/powerpoint/2010/main" val="255685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a:p>
        </p:txBody>
      </p:sp>
      <p:sp>
        <p:nvSpPr>
          <p:cNvPr id="142340" name="Slide Number Placeholder 3"/>
          <p:cNvSpPr>
            <a:spLocks noGrp="1"/>
          </p:cNvSpPr>
          <p:nvPr>
            <p:ph type="sldNum" sz="quarter" idx="5"/>
          </p:nvPr>
        </p:nvSpPr>
        <p:spPr>
          <a:noFill/>
        </p:spPr>
        <p:txBody>
          <a:bodyPr/>
          <a:lstStyle>
            <a:lvl1pPr defTabSz="954088">
              <a:defRPr sz="2400">
                <a:solidFill>
                  <a:schemeClr val="tx1"/>
                </a:solidFill>
                <a:latin typeface="Bookman Old Style" panose="02050604050505020204" pitchFamily="18" charset="0"/>
              </a:defRPr>
            </a:lvl1pPr>
            <a:lvl2pPr marL="766763" indent="-293688" defTabSz="954088">
              <a:defRPr sz="2400">
                <a:solidFill>
                  <a:schemeClr val="tx1"/>
                </a:solidFill>
                <a:latin typeface="Bookman Old Style" panose="02050604050505020204" pitchFamily="18" charset="0"/>
              </a:defRPr>
            </a:lvl2pPr>
            <a:lvl3pPr marL="1181100" indent="-234950" defTabSz="954088">
              <a:defRPr sz="2400">
                <a:solidFill>
                  <a:schemeClr val="tx1"/>
                </a:solidFill>
                <a:latin typeface="Bookman Old Style" panose="02050604050505020204" pitchFamily="18" charset="0"/>
              </a:defRPr>
            </a:lvl3pPr>
            <a:lvl4pPr marL="1655763" indent="-234950" defTabSz="954088">
              <a:defRPr sz="2400">
                <a:solidFill>
                  <a:schemeClr val="tx1"/>
                </a:solidFill>
                <a:latin typeface="Bookman Old Style" panose="02050604050505020204" pitchFamily="18" charset="0"/>
              </a:defRPr>
            </a:lvl4pPr>
            <a:lvl5pPr marL="2128838" indent="-234950" defTabSz="954088">
              <a:defRPr sz="2400">
                <a:solidFill>
                  <a:schemeClr val="tx1"/>
                </a:solidFill>
                <a:latin typeface="Bookman Old Style" panose="02050604050505020204" pitchFamily="18" charset="0"/>
              </a:defRPr>
            </a:lvl5pPr>
            <a:lvl6pPr marL="2586038" indent="-234950" defTabSz="954088" eaLnBrk="0" fontAlgn="base" hangingPunct="0">
              <a:spcBef>
                <a:spcPct val="0"/>
              </a:spcBef>
              <a:spcAft>
                <a:spcPct val="0"/>
              </a:spcAft>
              <a:defRPr sz="2400">
                <a:solidFill>
                  <a:schemeClr val="tx1"/>
                </a:solidFill>
                <a:latin typeface="Bookman Old Style" panose="02050604050505020204" pitchFamily="18" charset="0"/>
              </a:defRPr>
            </a:lvl6pPr>
            <a:lvl7pPr marL="3043238" indent="-234950" defTabSz="954088" eaLnBrk="0" fontAlgn="base" hangingPunct="0">
              <a:spcBef>
                <a:spcPct val="0"/>
              </a:spcBef>
              <a:spcAft>
                <a:spcPct val="0"/>
              </a:spcAft>
              <a:defRPr sz="2400">
                <a:solidFill>
                  <a:schemeClr val="tx1"/>
                </a:solidFill>
                <a:latin typeface="Bookman Old Style" panose="02050604050505020204" pitchFamily="18" charset="0"/>
              </a:defRPr>
            </a:lvl7pPr>
            <a:lvl8pPr marL="3500438" indent="-234950" defTabSz="954088" eaLnBrk="0" fontAlgn="base" hangingPunct="0">
              <a:spcBef>
                <a:spcPct val="0"/>
              </a:spcBef>
              <a:spcAft>
                <a:spcPct val="0"/>
              </a:spcAft>
              <a:defRPr sz="2400">
                <a:solidFill>
                  <a:schemeClr val="tx1"/>
                </a:solidFill>
                <a:latin typeface="Bookman Old Style" panose="02050604050505020204" pitchFamily="18" charset="0"/>
              </a:defRPr>
            </a:lvl8pPr>
            <a:lvl9pPr marL="3957638" indent="-234950" defTabSz="954088" eaLnBrk="0" fontAlgn="base" hangingPunct="0">
              <a:spcBef>
                <a:spcPct val="0"/>
              </a:spcBef>
              <a:spcAft>
                <a:spcPct val="0"/>
              </a:spcAft>
              <a:defRPr sz="2400">
                <a:solidFill>
                  <a:schemeClr val="tx1"/>
                </a:solidFill>
                <a:latin typeface="Bookman Old Style" panose="02050604050505020204" pitchFamily="18" charset="0"/>
              </a:defRPr>
            </a:lvl9pPr>
          </a:lstStyle>
          <a:p>
            <a:fld id="{E5E68FF5-7CA5-4C4C-944C-AE6976CFBBDD}" type="slidenum">
              <a:rPr lang="en-US" altLang="en-US" sz="1300"/>
              <a:pPr/>
              <a:t>15</a:t>
            </a:fld>
            <a:endParaRPr lang="en-US" altLang="en-US" sz="1300"/>
          </a:p>
        </p:txBody>
      </p:sp>
    </p:spTree>
    <p:extLst>
      <p:ext uri="{BB962C8B-B14F-4D97-AF65-F5344CB8AC3E}">
        <p14:creationId xmlns:p14="http://schemas.microsoft.com/office/powerpoint/2010/main" val="267209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a:p>
        </p:txBody>
      </p:sp>
      <p:sp>
        <p:nvSpPr>
          <p:cNvPr id="142340" name="Slide Number Placeholder 3"/>
          <p:cNvSpPr>
            <a:spLocks noGrp="1"/>
          </p:cNvSpPr>
          <p:nvPr>
            <p:ph type="sldNum" sz="quarter" idx="5"/>
          </p:nvPr>
        </p:nvSpPr>
        <p:spPr>
          <a:noFill/>
        </p:spPr>
        <p:txBody>
          <a:bodyPr/>
          <a:lstStyle>
            <a:lvl1pPr defTabSz="954088">
              <a:defRPr sz="2400">
                <a:solidFill>
                  <a:schemeClr val="tx1"/>
                </a:solidFill>
                <a:latin typeface="Bookman Old Style" panose="02050604050505020204" pitchFamily="18" charset="0"/>
              </a:defRPr>
            </a:lvl1pPr>
            <a:lvl2pPr marL="766763" indent="-293688" defTabSz="954088">
              <a:defRPr sz="2400">
                <a:solidFill>
                  <a:schemeClr val="tx1"/>
                </a:solidFill>
                <a:latin typeface="Bookman Old Style" panose="02050604050505020204" pitchFamily="18" charset="0"/>
              </a:defRPr>
            </a:lvl2pPr>
            <a:lvl3pPr marL="1181100" indent="-234950" defTabSz="954088">
              <a:defRPr sz="2400">
                <a:solidFill>
                  <a:schemeClr val="tx1"/>
                </a:solidFill>
                <a:latin typeface="Bookman Old Style" panose="02050604050505020204" pitchFamily="18" charset="0"/>
              </a:defRPr>
            </a:lvl3pPr>
            <a:lvl4pPr marL="1655763" indent="-234950" defTabSz="954088">
              <a:defRPr sz="2400">
                <a:solidFill>
                  <a:schemeClr val="tx1"/>
                </a:solidFill>
                <a:latin typeface="Bookman Old Style" panose="02050604050505020204" pitchFamily="18" charset="0"/>
              </a:defRPr>
            </a:lvl4pPr>
            <a:lvl5pPr marL="2128838" indent="-234950" defTabSz="954088">
              <a:defRPr sz="2400">
                <a:solidFill>
                  <a:schemeClr val="tx1"/>
                </a:solidFill>
                <a:latin typeface="Bookman Old Style" panose="02050604050505020204" pitchFamily="18" charset="0"/>
              </a:defRPr>
            </a:lvl5pPr>
            <a:lvl6pPr marL="2586038" indent="-234950" defTabSz="954088" eaLnBrk="0" fontAlgn="base" hangingPunct="0">
              <a:spcBef>
                <a:spcPct val="0"/>
              </a:spcBef>
              <a:spcAft>
                <a:spcPct val="0"/>
              </a:spcAft>
              <a:defRPr sz="2400">
                <a:solidFill>
                  <a:schemeClr val="tx1"/>
                </a:solidFill>
                <a:latin typeface="Bookman Old Style" panose="02050604050505020204" pitchFamily="18" charset="0"/>
              </a:defRPr>
            </a:lvl6pPr>
            <a:lvl7pPr marL="3043238" indent="-234950" defTabSz="954088" eaLnBrk="0" fontAlgn="base" hangingPunct="0">
              <a:spcBef>
                <a:spcPct val="0"/>
              </a:spcBef>
              <a:spcAft>
                <a:spcPct val="0"/>
              </a:spcAft>
              <a:defRPr sz="2400">
                <a:solidFill>
                  <a:schemeClr val="tx1"/>
                </a:solidFill>
                <a:latin typeface="Bookman Old Style" panose="02050604050505020204" pitchFamily="18" charset="0"/>
              </a:defRPr>
            </a:lvl7pPr>
            <a:lvl8pPr marL="3500438" indent="-234950" defTabSz="954088" eaLnBrk="0" fontAlgn="base" hangingPunct="0">
              <a:spcBef>
                <a:spcPct val="0"/>
              </a:spcBef>
              <a:spcAft>
                <a:spcPct val="0"/>
              </a:spcAft>
              <a:defRPr sz="2400">
                <a:solidFill>
                  <a:schemeClr val="tx1"/>
                </a:solidFill>
                <a:latin typeface="Bookman Old Style" panose="02050604050505020204" pitchFamily="18" charset="0"/>
              </a:defRPr>
            </a:lvl8pPr>
            <a:lvl9pPr marL="3957638" indent="-234950" defTabSz="954088" eaLnBrk="0" fontAlgn="base" hangingPunct="0">
              <a:spcBef>
                <a:spcPct val="0"/>
              </a:spcBef>
              <a:spcAft>
                <a:spcPct val="0"/>
              </a:spcAft>
              <a:defRPr sz="2400">
                <a:solidFill>
                  <a:schemeClr val="tx1"/>
                </a:solidFill>
                <a:latin typeface="Bookman Old Style" panose="02050604050505020204" pitchFamily="18" charset="0"/>
              </a:defRPr>
            </a:lvl9pPr>
          </a:lstStyle>
          <a:p>
            <a:fld id="{E5E68FF5-7CA5-4C4C-944C-AE6976CFBBDD}" type="slidenum">
              <a:rPr lang="en-US" altLang="en-US" sz="1300"/>
              <a:pPr/>
              <a:t>16</a:t>
            </a:fld>
            <a:endParaRPr lang="en-US" altLang="en-US" sz="1300"/>
          </a:p>
        </p:txBody>
      </p:sp>
    </p:spTree>
    <p:extLst>
      <p:ext uri="{BB962C8B-B14F-4D97-AF65-F5344CB8AC3E}">
        <p14:creationId xmlns:p14="http://schemas.microsoft.com/office/powerpoint/2010/main" val="82679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a:p>
        </p:txBody>
      </p:sp>
      <p:sp>
        <p:nvSpPr>
          <p:cNvPr id="142340" name="Slide Number Placeholder 3"/>
          <p:cNvSpPr>
            <a:spLocks noGrp="1"/>
          </p:cNvSpPr>
          <p:nvPr>
            <p:ph type="sldNum" sz="quarter" idx="5"/>
          </p:nvPr>
        </p:nvSpPr>
        <p:spPr>
          <a:noFill/>
        </p:spPr>
        <p:txBody>
          <a:bodyPr/>
          <a:lstStyle>
            <a:lvl1pPr defTabSz="954088">
              <a:defRPr sz="2400">
                <a:solidFill>
                  <a:schemeClr val="tx1"/>
                </a:solidFill>
                <a:latin typeface="Bookman Old Style" panose="02050604050505020204" pitchFamily="18" charset="0"/>
              </a:defRPr>
            </a:lvl1pPr>
            <a:lvl2pPr marL="766763" indent="-293688" defTabSz="954088">
              <a:defRPr sz="2400">
                <a:solidFill>
                  <a:schemeClr val="tx1"/>
                </a:solidFill>
                <a:latin typeface="Bookman Old Style" panose="02050604050505020204" pitchFamily="18" charset="0"/>
              </a:defRPr>
            </a:lvl2pPr>
            <a:lvl3pPr marL="1181100" indent="-234950" defTabSz="954088">
              <a:defRPr sz="2400">
                <a:solidFill>
                  <a:schemeClr val="tx1"/>
                </a:solidFill>
                <a:latin typeface="Bookman Old Style" panose="02050604050505020204" pitchFamily="18" charset="0"/>
              </a:defRPr>
            </a:lvl3pPr>
            <a:lvl4pPr marL="1655763" indent="-234950" defTabSz="954088">
              <a:defRPr sz="2400">
                <a:solidFill>
                  <a:schemeClr val="tx1"/>
                </a:solidFill>
                <a:latin typeface="Bookman Old Style" panose="02050604050505020204" pitchFamily="18" charset="0"/>
              </a:defRPr>
            </a:lvl4pPr>
            <a:lvl5pPr marL="2128838" indent="-234950" defTabSz="954088">
              <a:defRPr sz="2400">
                <a:solidFill>
                  <a:schemeClr val="tx1"/>
                </a:solidFill>
                <a:latin typeface="Bookman Old Style" panose="02050604050505020204" pitchFamily="18" charset="0"/>
              </a:defRPr>
            </a:lvl5pPr>
            <a:lvl6pPr marL="2586038" indent="-234950" defTabSz="954088" eaLnBrk="0" fontAlgn="base" hangingPunct="0">
              <a:spcBef>
                <a:spcPct val="0"/>
              </a:spcBef>
              <a:spcAft>
                <a:spcPct val="0"/>
              </a:spcAft>
              <a:defRPr sz="2400">
                <a:solidFill>
                  <a:schemeClr val="tx1"/>
                </a:solidFill>
                <a:latin typeface="Bookman Old Style" panose="02050604050505020204" pitchFamily="18" charset="0"/>
              </a:defRPr>
            </a:lvl6pPr>
            <a:lvl7pPr marL="3043238" indent="-234950" defTabSz="954088" eaLnBrk="0" fontAlgn="base" hangingPunct="0">
              <a:spcBef>
                <a:spcPct val="0"/>
              </a:spcBef>
              <a:spcAft>
                <a:spcPct val="0"/>
              </a:spcAft>
              <a:defRPr sz="2400">
                <a:solidFill>
                  <a:schemeClr val="tx1"/>
                </a:solidFill>
                <a:latin typeface="Bookman Old Style" panose="02050604050505020204" pitchFamily="18" charset="0"/>
              </a:defRPr>
            </a:lvl7pPr>
            <a:lvl8pPr marL="3500438" indent="-234950" defTabSz="954088" eaLnBrk="0" fontAlgn="base" hangingPunct="0">
              <a:spcBef>
                <a:spcPct val="0"/>
              </a:spcBef>
              <a:spcAft>
                <a:spcPct val="0"/>
              </a:spcAft>
              <a:defRPr sz="2400">
                <a:solidFill>
                  <a:schemeClr val="tx1"/>
                </a:solidFill>
                <a:latin typeface="Bookman Old Style" panose="02050604050505020204" pitchFamily="18" charset="0"/>
              </a:defRPr>
            </a:lvl8pPr>
            <a:lvl9pPr marL="3957638" indent="-234950" defTabSz="954088" eaLnBrk="0" fontAlgn="base" hangingPunct="0">
              <a:spcBef>
                <a:spcPct val="0"/>
              </a:spcBef>
              <a:spcAft>
                <a:spcPct val="0"/>
              </a:spcAft>
              <a:defRPr sz="2400">
                <a:solidFill>
                  <a:schemeClr val="tx1"/>
                </a:solidFill>
                <a:latin typeface="Bookman Old Style" panose="02050604050505020204" pitchFamily="18" charset="0"/>
              </a:defRPr>
            </a:lvl9pPr>
          </a:lstStyle>
          <a:p>
            <a:fld id="{E5E68FF5-7CA5-4C4C-944C-AE6976CFBBDD}" type="slidenum">
              <a:rPr lang="en-US" altLang="en-US" sz="1300"/>
              <a:pPr/>
              <a:t>17</a:t>
            </a:fld>
            <a:endParaRPr lang="en-US" altLang="en-US" sz="1300"/>
          </a:p>
        </p:txBody>
      </p:sp>
    </p:spTree>
    <p:extLst>
      <p:ext uri="{BB962C8B-B14F-4D97-AF65-F5344CB8AC3E}">
        <p14:creationId xmlns:p14="http://schemas.microsoft.com/office/powerpoint/2010/main" val="56032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a:p>
        </p:txBody>
      </p:sp>
      <p:sp>
        <p:nvSpPr>
          <p:cNvPr id="142340" name="Slide Number Placeholder 3"/>
          <p:cNvSpPr>
            <a:spLocks noGrp="1"/>
          </p:cNvSpPr>
          <p:nvPr>
            <p:ph type="sldNum" sz="quarter" idx="5"/>
          </p:nvPr>
        </p:nvSpPr>
        <p:spPr>
          <a:noFill/>
        </p:spPr>
        <p:txBody>
          <a:bodyPr/>
          <a:lstStyle>
            <a:lvl1pPr defTabSz="954088">
              <a:defRPr sz="2400">
                <a:solidFill>
                  <a:schemeClr val="tx1"/>
                </a:solidFill>
                <a:latin typeface="Bookman Old Style" panose="02050604050505020204" pitchFamily="18" charset="0"/>
              </a:defRPr>
            </a:lvl1pPr>
            <a:lvl2pPr marL="766763" indent="-293688" defTabSz="954088">
              <a:defRPr sz="2400">
                <a:solidFill>
                  <a:schemeClr val="tx1"/>
                </a:solidFill>
                <a:latin typeface="Bookman Old Style" panose="02050604050505020204" pitchFamily="18" charset="0"/>
              </a:defRPr>
            </a:lvl2pPr>
            <a:lvl3pPr marL="1181100" indent="-234950" defTabSz="954088">
              <a:defRPr sz="2400">
                <a:solidFill>
                  <a:schemeClr val="tx1"/>
                </a:solidFill>
                <a:latin typeface="Bookman Old Style" panose="02050604050505020204" pitchFamily="18" charset="0"/>
              </a:defRPr>
            </a:lvl3pPr>
            <a:lvl4pPr marL="1655763" indent="-234950" defTabSz="954088">
              <a:defRPr sz="2400">
                <a:solidFill>
                  <a:schemeClr val="tx1"/>
                </a:solidFill>
                <a:latin typeface="Bookman Old Style" panose="02050604050505020204" pitchFamily="18" charset="0"/>
              </a:defRPr>
            </a:lvl4pPr>
            <a:lvl5pPr marL="2128838" indent="-234950" defTabSz="954088">
              <a:defRPr sz="2400">
                <a:solidFill>
                  <a:schemeClr val="tx1"/>
                </a:solidFill>
                <a:latin typeface="Bookman Old Style" panose="02050604050505020204" pitchFamily="18" charset="0"/>
              </a:defRPr>
            </a:lvl5pPr>
            <a:lvl6pPr marL="2586038" indent="-234950" defTabSz="954088" eaLnBrk="0" fontAlgn="base" hangingPunct="0">
              <a:spcBef>
                <a:spcPct val="0"/>
              </a:spcBef>
              <a:spcAft>
                <a:spcPct val="0"/>
              </a:spcAft>
              <a:defRPr sz="2400">
                <a:solidFill>
                  <a:schemeClr val="tx1"/>
                </a:solidFill>
                <a:latin typeface="Bookman Old Style" panose="02050604050505020204" pitchFamily="18" charset="0"/>
              </a:defRPr>
            </a:lvl6pPr>
            <a:lvl7pPr marL="3043238" indent="-234950" defTabSz="954088" eaLnBrk="0" fontAlgn="base" hangingPunct="0">
              <a:spcBef>
                <a:spcPct val="0"/>
              </a:spcBef>
              <a:spcAft>
                <a:spcPct val="0"/>
              </a:spcAft>
              <a:defRPr sz="2400">
                <a:solidFill>
                  <a:schemeClr val="tx1"/>
                </a:solidFill>
                <a:latin typeface="Bookman Old Style" panose="02050604050505020204" pitchFamily="18" charset="0"/>
              </a:defRPr>
            </a:lvl7pPr>
            <a:lvl8pPr marL="3500438" indent="-234950" defTabSz="954088" eaLnBrk="0" fontAlgn="base" hangingPunct="0">
              <a:spcBef>
                <a:spcPct val="0"/>
              </a:spcBef>
              <a:spcAft>
                <a:spcPct val="0"/>
              </a:spcAft>
              <a:defRPr sz="2400">
                <a:solidFill>
                  <a:schemeClr val="tx1"/>
                </a:solidFill>
                <a:latin typeface="Bookman Old Style" panose="02050604050505020204" pitchFamily="18" charset="0"/>
              </a:defRPr>
            </a:lvl8pPr>
            <a:lvl9pPr marL="3957638" indent="-234950" defTabSz="954088" eaLnBrk="0" fontAlgn="base" hangingPunct="0">
              <a:spcBef>
                <a:spcPct val="0"/>
              </a:spcBef>
              <a:spcAft>
                <a:spcPct val="0"/>
              </a:spcAft>
              <a:defRPr sz="2400">
                <a:solidFill>
                  <a:schemeClr val="tx1"/>
                </a:solidFill>
                <a:latin typeface="Bookman Old Style" panose="02050604050505020204" pitchFamily="18" charset="0"/>
              </a:defRPr>
            </a:lvl9pPr>
          </a:lstStyle>
          <a:p>
            <a:fld id="{E5E68FF5-7CA5-4C4C-944C-AE6976CFBBDD}" type="slidenum">
              <a:rPr lang="en-US" altLang="en-US" sz="1300"/>
              <a:pPr/>
              <a:t>18</a:t>
            </a:fld>
            <a:endParaRPr lang="en-US" altLang="en-US" sz="1300"/>
          </a:p>
        </p:txBody>
      </p:sp>
    </p:spTree>
    <p:extLst>
      <p:ext uri="{BB962C8B-B14F-4D97-AF65-F5344CB8AC3E}">
        <p14:creationId xmlns:p14="http://schemas.microsoft.com/office/powerpoint/2010/main" val="9860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E66F-A848-40DA-825B-EF251054FF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E2DD29-4CE2-47AD-9022-F298FCA54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86733F-8C3E-43E1-9EC4-5EB52D2F3BC8}"/>
              </a:ext>
            </a:extLst>
          </p:cNvPr>
          <p:cNvSpPr>
            <a:spLocks noGrp="1"/>
          </p:cNvSpPr>
          <p:nvPr>
            <p:ph type="dt" sz="half" idx="10"/>
          </p:nvPr>
        </p:nvSpPr>
        <p:spPr/>
        <p:txBody>
          <a:bodyPr/>
          <a:lstStyle/>
          <a:p>
            <a:fld id="{D1F56C1A-303D-489C-B742-6590D435704A}" type="datetimeFigureOut">
              <a:rPr lang="en-US" smtClean="0"/>
              <a:t>10/9/2018</a:t>
            </a:fld>
            <a:endParaRPr lang="en-US"/>
          </a:p>
        </p:txBody>
      </p:sp>
      <p:sp>
        <p:nvSpPr>
          <p:cNvPr id="5" name="Footer Placeholder 4">
            <a:extLst>
              <a:ext uri="{FF2B5EF4-FFF2-40B4-BE49-F238E27FC236}">
                <a16:creationId xmlns:a16="http://schemas.microsoft.com/office/drawing/2014/main" id="{7745A7C2-6D1B-4305-B7B0-BCC4B84C2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C4549-2606-4D47-9310-59E22166A7AB}"/>
              </a:ext>
            </a:extLst>
          </p:cNvPr>
          <p:cNvSpPr>
            <a:spLocks noGrp="1"/>
          </p:cNvSpPr>
          <p:nvPr>
            <p:ph type="sldNum" sz="quarter" idx="12"/>
          </p:nvPr>
        </p:nvSpPr>
        <p:spPr/>
        <p:txBody>
          <a:bodyPr/>
          <a:lstStyle/>
          <a:p>
            <a:fld id="{56CEFA41-2EAD-4979-AE0A-9EAA571A7462}" type="slidenum">
              <a:rPr lang="en-US" smtClean="0"/>
              <a:t>‹#›</a:t>
            </a:fld>
            <a:endParaRPr lang="en-US"/>
          </a:p>
        </p:txBody>
      </p:sp>
    </p:spTree>
    <p:extLst>
      <p:ext uri="{BB962C8B-B14F-4D97-AF65-F5344CB8AC3E}">
        <p14:creationId xmlns:p14="http://schemas.microsoft.com/office/powerpoint/2010/main" val="397329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E3D5-AC73-4A5F-888B-134BD78E09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D53910-4E38-4A93-AA16-A430F0283C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E235C-53A3-475E-B7F2-2621853FCC0B}"/>
              </a:ext>
            </a:extLst>
          </p:cNvPr>
          <p:cNvSpPr>
            <a:spLocks noGrp="1"/>
          </p:cNvSpPr>
          <p:nvPr>
            <p:ph type="dt" sz="half" idx="10"/>
          </p:nvPr>
        </p:nvSpPr>
        <p:spPr/>
        <p:txBody>
          <a:bodyPr/>
          <a:lstStyle/>
          <a:p>
            <a:fld id="{D1F56C1A-303D-489C-B742-6590D435704A}" type="datetimeFigureOut">
              <a:rPr lang="en-US" smtClean="0"/>
              <a:t>10/9/2018</a:t>
            </a:fld>
            <a:endParaRPr lang="en-US"/>
          </a:p>
        </p:txBody>
      </p:sp>
      <p:sp>
        <p:nvSpPr>
          <p:cNvPr id="5" name="Footer Placeholder 4">
            <a:extLst>
              <a:ext uri="{FF2B5EF4-FFF2-40B4-BE49-F238E27FC236}">
                <a16:creationId xmlns:a16="http://schemas.microsoft.com/office/drawing/2014/main" id="{23021BC6-A50B-46CD-A10F-5141B7904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CAD2E-425F-4A6A-B4BA-AF7CCC2AE9F9}"/>
              </a:ext>
            </a:extLst>
          </p:cNvPr>
          <p:cNvSpPr>
            <a:spLocks noGrp="1"/>
          </p:cNvSpPr>
          <p:nvPr>
            <p:ph type="sldNum" sz="quarter" idx="12"/>
          </p:nvPr>
        </p:nvSpPr>
        <p:spPr/>
        <p:txBody>
          <a:bodyPr/>
          <a:lstStyle/>
          <a:p>
            <a:fld id="{56CEFA41-2EAD-4979-AE0A-9EAA571A7462}" type="slidenum">
              <a:rPr lang="en-US" smtClean="0"/>
              <a:t>‹#›</a:t>
            </a:fld>
            <a:endParaRPr lang="en-US"/>
          </a:p>
        </p:txBody>
      </p:sp>
    </p:spTree>
    <p:extLst>
      <p:ext uri="{BB962C8B-B14F-4D97-AF65-F5344CB8AC3E}">
        <p14:creationId xmlns:p14="http://schemas.microsoft.com/office/powerpoint/2010/main" val="226734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024F9-A86E-435F-8166-D8DA70C980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E966B6-9F84-4053-A254-19F655249C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78CAE-AA6F-4478-9D1D-8805A1D34069}"/>
              </a:ext>
            </a:extLst>
          </p:cNvPr>
          <p:cNvSpPr>
            <a:spLocks noGrp="1"/>
          </p:cNvSpPr>
          <p:nvPr>
            <p:ph type="dt" sz="half" idx="10"/>
          </p:nvPr>
        </p:nvSpPr>
        <p:spPr/>
        <p:txBody>
          <a:bodyPr/>
          <a:lstStyle/>
          <a:p>
            <a:fld id="{D1F56C1A-303D-489C-B742-6590D435704A}" type="datetimeFigureOut">
              <a:rPr lang="en-US" smtClean="0"/>
              <a:t>10/9/2018</a:t>
            </a:fld>
            <a:endParaRPr lang="en-US"/>
          </a:p>
        </p:txBody>
      </p:sp>
      <p:sp>
        <p:nvSpPr>
          <p:cNvPr id="5" name="Footer Placeholder 4">
            <a:extLst>
              <a:ext uri="{FF2B5EF4-FFF2-40B4-BE49-F238E27FC236}">
                <a16:creationId xmlns:a16="http://schemas.microsoft.com/office/drawing/2014/main" id="{DE8703E4-6DFA-42BF-8556-44B9AED68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AD576-8669-44FA-BA38-A7FD6DC270F2}"/>
              </a:ext>
            </a:extLst>
          </p:cNvPr>
          <p:cNvSpPr>
            <a:spLocks noGrp="1"/>
          </p:cNvSpPr>
          <p:nvPr>
            <p:ph type="sldNum" sz="quarter" idx="12"/>
          </p:nvPr>
        </p:nvSpPr>
        <p:spPr/>
        <p:txBody>
          <a:bodyPr/>
          <a:lstStyle/>
          <a:p>
            <a:fld id="{56CEFA41-2EAD-4979-AE0A-9EAA571A7462}" type="slidenum">
              <a:rPr lang="en-US" smtClean="0"/>
              <a:t>‹#›</a:t>
            </a:fld>
            <a:endParaRPr lang="en-US"/>
          </a:p>
        </p:txBody>
      </p:sp>
    </p:spTree>
    <p:extLst>
      <p:ext uri="{BB962C8B-B14F-4D97-AF65-F5344CB8AC3E}">
        <p14:creationId xmlns:p14="http://schemas.microsoft.com/office/powerpoint/2010/main" val="10419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43C6-99AB-4B54-8A03-E259714C8A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8C00D0-7A4C-44C6-97DE-6E91C5835B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A1B1F-B2D2-49E9-98D4-6477BFB354B9}"/>
              </a:ext>
            </a:extLst>
          </p:cNvPr>
          <p:cNvSpPr>
            <a:spLocks noGrp="1"/>
          </p:cNvSpPr>
          <p:nvPr>
            <p:ph type="dt" sz="half" idx="10"/>
          </p:nvPr>
        </p:nvSpPr>
        <p:spPr/>
        <p:txBody>
          <a:bodyPr/>
          <a:lstStyle/>
          <a:p>
            <a:fld id="{D1F56C1A-303D-489C-B742-6590D435704A}" type="datetimeFigureOut">
              <a:rPr lang="en-US" smtClean="0"/>
              <a:t>10/9/2018</a:t>
            </a:fld>
            <a:endParaRPr lang="en-US"/>
          </a:p>
        </p:txBody>
      </p:sp>
      <p:sp>
        <p:nvSpPr>
          <p:cNvPr id="5" name="Footer Placeholder 4">
            <a:extLst>
              <a:ext uri="{FF2B5EF4-FFF2-40B4-BE49-F238E27FC236}">
                <a16:creationId xmlns:a16="http://schemas.microsoft.com/office/drawing/2014/main" id="{C3D16C15-29B5-4B50-98F4-6814A92C0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43CE9-32CD-4CF1-BF87-7CEE4ED68C88}"/>
              </a:ext>
            </a:extLst>
          </p:cNvPr>
          <p:cNvSpPr>
            <a:spLocks noGrp="1"/>
          </p:cNvSpPr>
          <p:nvPr>
            <p:ph type="sldNum" sz="quarter" idx="12"/>
          </p:nvPr>
        </p:nvSpPr>
        <p:spPr/>
        <p:txBody>
          <a:bodyPr/>
          <a:lstStyle/>
          <a:p>
            <a:fld id="{56CEFA41-2EAD-4979-AE0A-9EAA571A7462}" type="slidenum">
              <a:rPr lang="en-US" smtClean="0"/>
              <a:t>‹#›</a:t>
            </a:fld>
            <a:endParaRPr lang="en-US"/>
          </a:p>
        </p:txBody>
      </p:sp>
    </p:spTree>
    <p:extLst>
      <p:ext uri="{BB962C8B-B14F-4D97-AF65-F5344CB8AC3E}">
        <p14:creationId xmlns:p14="http://schemas.microsoft.com/office/powerpoint/2010/main" val="162853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A575-D1BF-418D-B88D-3A0F6591BE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94EE13-B6D4-480D-B331-BDA6BCDCA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85D88B-9D60-4DB2-BBB1-F9F2FFE9CF5F}"/>
              </a:ext>
            </a:extLst>
          </p:cNvPr>
          <p:cNvSpPr>
            <a:spLocks noGrp="1"/>
          </p:cNvSpPr>
          <p:nvPr>
            <p:ph type="dt" sz="half" idx="10"/>
          </p:nvPr>
        </p:nvSpPr>
        <p:spPr/>
        <p:txBody>
          <a:bodyPr/>
          <a:lstStyle/>
          <a:p>
            <a:fld id="{D1F56C1A-303D-489C-B742-6590D435704A}" type="datetimeFigureOut">
              <a:rPr lang="en-US" smtClean="0"/>
              <a:t>10/9/2018</a:t>
            </a:fld>
            <a:endParaRPr lang="en-US"/>
          </a:p>
        </p:txBody>
      </p:sp>
      <p:sp>
        <p:nvSpPr>
          <p:cNvPr id="5" name="Footer Placeholder 4">
            <a:extLst>
              <a:ext uri="{FF2B5EF4-FFF2-40B4-BE49-F238E27FC236}">
                <a16:creationId xmlns:a16="http://schemas.microsoft.com/office/drawing/2014/main" id="{439B22B7-B91A-4969-B596-10D9DCC30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2B98E-1CBC-41AE-AF14-98E36AABB53E}"/>
              </a:ext>
            </a:extLst>
          </p:cNvPr>
          <p:cNvSpPr>
            <a:spLocks noGrp="1"/>
          </p:cNvSpPr>
          <p:nvPr>
            <p:ph type="sldNum" sz="quarter" idx="12"/>
          </p:nvPr>
        </p:nvSpPr>
        <p:spPr/>
        <p:txBody>
          <a:bodyPr/>
          <a:lstStyle/>
          <a:p>
            <a:fld id="{56CEFA41-2EAD-4979-AE0A-9EAA571A7462}" type="slidenum">
              <a:rPr lang="en-US" smtClean="0"/>
              <a:t>‹#›</a:t>
            </a:fld>
            <a:endParaRPr lang="en-US"/>
          </a:p>
        </p:txBody>
      </p:sp>
    </p:spTree>
    <p:extLst>
      <p:ext uri="{BB962C8B-B14F-4D97-AF65-F5344CB8AC3E}">
        <p14:creationId xmlns:p14="http://schemas.microsoft.com/office/powerpoint/2010/main" val="91897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F520A-C2B4-46D2-BB7A-C33EE8FAA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BC4DC-1323-4270-8D4B-FBBFA92EB7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71933E-BDD6-4B78-8955-6FFE7E30CE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7C5F2D-4E71-4AE8-A720-372F3664E139}"/>
              </a:ext>
            </a:extLst>
          </p:cNvPr>
          <p:cNvSpPr>
            <a:spLocks noGrp="1"/>
          </p:cNvSpPr>
          <p:nvPr>
            <p:ph type="dt" sz="half" idx="10"/>
          </p:nvPr>
        </p:nvSpPr>
        <p:spPr/>
        <p:txBody>
          <a:bodyPr/>
          <a:lstStyle/>
          <a:p>
            <a:fld id="{D1F56C1A-303D-489C-B742-6590D435704A}" type="datetimeFigureOut">
              <a:rPr lang="en-US" smtClean="0"/>
              <a:t>10/9/2018</a:t>
            </a:fld>
            <a:endParaRPr lang="en-US"/>
          </a:p>
        </p:txBody>
      </p:sp>
      <p:sp>
        <p:nvSpPr>
          <p:cNvPr id="6" name="Footer Placeholder 5">
            <a:extLst>
              <a:ext uri="{FF2B5EF4-FFF2-40B4-BE49-F238E27FC236}">
                <a16:creationId xmlns:a16="http://schemas.microsoft.com/office/drawing/2014/main" id="{37BF9131-A18B-4922-81E8-3D3C0B9AC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A0615-32A5-4F8F-BB17-2D78B8E4B4BD}"/>
              </a:ext>
            </a:extLst>
          </p:cNvPr>
          <p:cNvSpPr>
            <a:spLocks noGrp="1"/>
          </p:cNvSpPr>
          <p:nvPr>
            <p:ph type="sldNum" sz="quarter" idx="12"/>
          </p:nvPr>
        </p:nvSpPr>
        <p:spPr/>
        <p:txBody>
          <a:bodyPr/>
          <a:lstStyle/>
          <a:p>
            <a:fld id="{56CEFA41-2EAD-4979-AE0A-9EAA571A7462}" type="slidenum">
              <a:rPr lang="en-US" smtClean="0"/>
              <a:t>‹#›</a:t>
            </a:fld>
            <a:endParaRPr lang="en-US"/>
          </a:p>
        </p:txBody>
      </p:sp>
    </p:spTree>
    <p:extLst>
      <p:ext uri="{BB962C8B-B14F-4D97-AF65-F5344CB8AC3E}">
        <p14:creationId xmlns:p14="http://schemas.microsoft.com/office/powerpoint/2010/main" val="255941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7142-C025-455D-8758-D75FD72C16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850EC3-B096-4F47-9B40-F9EF9FE4EE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F8BA87-24A4-4D87-BEE1-F2F210AF36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D129B1-2763-4F2A-8E1C-288587CBC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86EA99-7D67-4795-9B1F-71CE15BFBC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9D0EA6-1ACB-42D2-AF7C-7E2E71787A88}"/>
              </a:ext>
            </a:extLst>
          </p:cNvPr>
          <p:cNvSpPr>
            <a:spLocks noGrp="1"/>
          </p:cNvSpPr>
          <p:nvPr>
            <p:ph type="dt" sz="half" idx="10"/>
          </p:nvPr>
        </p:nvSpPr>
        <p:spPr/>
        <p:txBody>
          <a:bodyPr/>
          <a:lstStyle/>
          <a:p>
            <a:fld id="{D1F56C1A-303D-489C-B742-6590D435704A}" type="datetimeFigureOut">
              <a:rPr lang="en-US" smtClean="0"/>
              <a:t>10/9/2018</a:t>
            </a:fld>
            <a:endParaRPr lang="en-US"/>
          </a:p>
        </p:txBody>
      </p:sp>
      <p:sp>
        <p:nvSpPr>
          <p:cNvPr id="8" name="Footer Placeholder 7">
            <a:extLst>
              <a:ext uri="{FF2B5EF4-FFF2-40B4-BE49-F238E27FC236}">
                <a16:creationId xmlns:a16="http://schemas.microsoft.com/office/drawing/2014/main" id="{E8548863-9F7E-4105-A3B0-066230D74C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152F02-89C1-4AD2-94BF-0113012B98C6}"/>
              </a:ext>
            </a:extLst>
          </p:cNvPr>
          <p:cNvSpPr>
            <a:spLocks noGrp="1"/>
          </p:cNvSpPr>
          <p:nvPr>
            <p:ph type="sldNum" sz="quarter" idx="12"/>
          </p:nvPr>
        </p:nvSpPr>
        <p:spPr/>
        <p:txBody>
          <a:bodyPr/>
          <a:lstStyle/>
          <a:p>
            <a:fld id="{56CEFA41-2EAD-4979-AE0A-9EAA571A7462}" type="slidenum">
              <a:rPr lang="en-US" smtClean="0"/>
              <a:t>‹#›</a:t>
            </a:fld>
            <a:endParaRPr lang="en-US"/>
          </a:p>
        </p:txBody>
      </p:sp>
    </p:spTree>
    <p:extLst>
      <p:ext uri="{BB962C8B-B14F-4D97-AF65-F5344CB8AC3E}">
        <p14:creationId xmlns:p14="http://schemas.microsoft.com/office/powerpoint/2010/main" val="113058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AEFB-79E9-45A2-B4CE-1D2CF23BAB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E6E79D-A044-4AF2-9BCF-A7602580B254}"/>
              </a:ext>
            </a:extLst>
          </p:cNvPr>
          <p:cNvSpPr>
            <a:spLocks noGrp="1"/>
          </p:cNvSpPr>
          <p:nvPr>
            <p:ph type="dt" sz="half" idx="10"/>
          </p:nvPr>
        </p:nvSpPr>
        <p:spPr/>
        <p:txBody>
          <a:bodyPr/>
          <a:lstStyle/>
          <a:p>
            <a:fld id="{D1F56C1A-303D-489C-B742-6590D435704A}" type="datetimeFigureOut">
              <a:rPr lang="en-US" smtClean="0"/>
              <a:t>10/9/2018</a:t>
            </a:fld>
            <a:endParaRPr lang="en-US"/>
          </a:p>
        </p:txBody>
      </p:sp>
      <p:sp>
        <p:nvSpPr>
          <p:cNvPr id="4" name="Footer Placeholder 3">
            <a:extLst>
              <a:ext uri="{FF2B5EF4-FFF2-40B4-BE49-F238E27FC236}">
                <a16:creationId xmlns:a16="http://schemas.microsoft.com/office/drawing/2014/main" id="{36073B10-D78E-4B64-9F55-9E45672849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952D5B-4B7A-4D27-84A2-6706FEA12703}"/>
              </a:ext>
            </a:extLst>
          </p:cNvPr>
          <p:cNvSpPr>
            <a:spLocks noGrp="1"/>
          </p:cNvSpPr>
          <p:nvPr>
            <p:ph type="sldNum" sz="quarter" idx="12"/>
          </p:nvPr>
        </p:nvSpPr>
        <p:spPr/>
        <p:txBody>
          <a:bodyPr/>
          <a:lstStyle/>
          <a:p>
            <a:fld id="{56CEFA41-2EAD-4979-AE0A-9EAA571A7462}" type="slidenum">
              <a:rPr lang="en-US" smtClean="0"/>
              <a:t>‹#›</a:t>
            </a:fld>
            <a:endParaRPr lang="en-US"/>
          </a:p>
        </p:txBody>
      </p:sp>
    </p:spTree>
    <p:extLst>
      <p:ext uri="{BB962C8B-B14F-4D97-AF65-F5344CB8AC3E}">
        <p14:creationId xmlns:p14="http://schemas.microsoft.com/office/powerpoint/2010/main" val="52408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B2CABE-5E1E-4E07-A93B-63A2E7087E03}"/>
              </a:ext>
            </a:extLst>
          </p:cNvPr>
          <p:cNvSpPr>
            <a:spLocks noGrp="1"/>
          </p:cNvSpPr>
          <p:nvPr>
            <p:ph type="dt" sz="half" idx="10"/>
          </p:nvPr>
        </p:nvSpPr>
        <p:spPr/>
        <p:txBody>
          <a:bodyPr/>
          <a:lstStyle/>
          <a:p>
            <a:fld id="{D1F56C1A-303D-489C-B742-6590D435704A}" type="datetimeFigureOut">
              <a:rPr lang="en-US" smtClean="0"/>
              <a:t>10/9/2018</a:t>
            </a:fld>
            <a:endParaRPr lang="en-US"/>
          </a:p>
        </p:txBody>
      </p:sp>
      <p:sp>
        <p:nvSpPr>
          <p:cNvPr id="3" name="Footer Placeholder 2">
            <a:extLst>
              <a:ext uri="{FF2B5EF4-FFF2-40B4-BE49-F238E27FC236}">
                <a16:creationId xmlns:a16="http://schemas.microsoft.com/office/drawing/2014/main" id="{A103A930-82F4-4F6C-BFE6-C9ADAD3C40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AB0C63-65DA-49EF-BA1F-992E1016C5F3}"/>
              </a:ext>
            </a:extLst>
          </p:cNvPr>
          <p:cNvSpPr>
            <a:spLocks noGrp="1"/>
          </p:cNvSpPr>
          <p:nvPr>
            <p:ph type="sldNum" sz="quarter" idx="12"/>
          </p:nvPr>
        </p:nvSpPr>
        <p:spPr/>
        <p:txBody>
          <a:bodyPr/>
          <a:lstStyle/>
          <a:p>
            <a:fld id="{56CEFA41-2EAD-4979-AE0A-9EAA571A7462}" type="slidenum">
              <a:rPr lang="en-US" smtClean="0"/>
              <a:t>‹#›</a:t>
            </a:fld>
            <a:endParaRPr lang="en-US"/>
          </a:p>
        </p:txBody>
      </p:sp>
    </p:spTree>
    <p:extLst>
      <p:ext uri="{BB962C8B-B14F-4D97-AF65-F5344CB8AC3E}">
        <p14:creationId xmlns:p14="http://schemas.microsoft.com/office/powerpoint/2010/main" val="55309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92D5-8F26-4DD6-A73B-D254F4790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B5ED45-E19E-418A-98B5-6A8A4CF3D8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97E6D-5E65-4F44-B578-F96B7A971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54DA5C-A6D1-4FF0-8A1D-7C24DAF853AD}"/>
              </a:ext>
            </a:extLst>
          </p:cNvPr>
          <p:cNvSpPr>
            <a:spLocks noGrp="1"/>
          </p:cNvSpPr>
          <p:nvPr>
            <p:ph type="dt" sz="half" idx="10"/>
          </p:nvPr>
        </p:nvSpPr>
        <p:spPr/>
        <p:txBody>
          <a:bodyPr/>
          <a:lstStyle/>
          <a:p>
            <a:fld id="{D1F56C1A-303D-489C-B742-6590D435704A}" type="datetimeFigureOut">
              <a:rPr lang="en-US" smtClean="0"/>
              <a:t>10/9/2018</a:t>
            </a:fld>
            <a:endParaRPr lang="en-US"/>
          </a:p>
        </p:txBody>
      </p:sp>
      <p:sp>
        <p:nvSpPr>
          <p:cNvPr id="6" name="Footer Placeholder 5">
            <a:extLst>
              <a:ext uri="{FF2B5EF4-FFF2-40B4-BE49-F238E27FC236}">
                <a16:creationId xmlns:a16="http://schemas.microsoft.com/office/drawing/2014/main" id="{2D518D11-60CC-4E45-B13B-103B19A98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EB31F-FC8E-4979-ACFD-F2932C260948}"/>
              </a:ext>
            </a:extLst>
          </p:cNvPr>
          <p:cNvSpPr>
            <a:spLocks noGrp="1"/>
          </p:cNvSpPr>
          <p:nvPr>
            <p:ph type="sldNum" sz="quarter" idx="12"/>
          </p:nvPr>
        </p:nvSpPr>
        <p:spPr/>
        <p:txBody>
          <a:bodyPr/>
          <a:lstStyle/>
          <a:p>
            <a:fld id="{56CEFA41-2EAD-4979-AE0A-9EAA571A7462}" type="slidenum">
              <a:rPr lang="en-US" smtClean="0"/>
              <a:t>‹#›</a:t>
            </a:fld>
            <a:endParaRPr lang="en-US"/>
          </a:p>
        </p:txBody>
      </p:sp>
    </p:spTree>
    <p:extLst>
      <p:ext uri="{BB962C8B-B14F-4D97-AF65-F5344CB8AC3E}">
        <p14:creationId xmlns:p14="http://schemas.microsoft.com/office/powerpoint/2010/main" val="143767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C20C-CD98-4D23-8E13-E72DC46AD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11343C-BA53-49BD-AD06-17D257408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860C81-9AFF-415B-8403-573CC852D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EC0516-CE42-448E-9B93-CE6564B641B0}"/>
              </a:ext>
            </a:extLst>
          </p:cNvPr>
          <p:cNvSpPr>
            <a:spLocks noGrp="1"/>
          </p:cNvSpPr>
          <p:nvPr>
            <p:ph type="dt" sz="half" idx="10"/>
          </p:nvPr>
        </p:nvSpPr>
        <p:spPr/>
        <p:txBody>
          <a:bodyPr/>
          <a:lstStyle/>
          <a:p>
            <a:fld id="{D1F56C1A-303D-489C-B742-6590D435704A}" type="datetimeFigureOut">
              <a:rPr lang="en-US" smtClean="0"/>
              <a:t>10/9/2018</a:t>
            </a:fld>
            <a:endParaRPr lang="en-US"/>
          </a:p>
        </p:txBody>
      </p:sp>
      <p:sp>
        <p:nvSpPr>
          <p:cNvPr id="6" name="Footer Placeholder 5">
            <a:extLst>
              <a:ext uri="{FF2B5EF4-FFF2-40B4-BE49-F238E27FC236}">
                <a16:creationId xmlns:a16="http://schemas.microsoft.com/office/drawing/2014/main" id="{FC15FEC0-5BEA-488D-A019-B0B48F730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3FE7B-BC20-434D-97E2-266118889759}"/>
              </a:ext>
            </a:extLst>
          </p:cNvPr>
          <p:cNvSpPr>
            <a:spLocks noGrp="1"/>
          </p:cNvSpPr>
          <p:nvPr>
            <p:ph type="sldNum" sz="quarter" idx="12"/>
          </p:nvPr>
        </p:nvSpPr>
        <p:spPr/>
        <p:txBody>
          <a:bodyPr/>
          <a:lstStyle/>
          <a:p>
            <a:fld id="{56CEFA41-2EAD-4979-AE0A-9EAA571A7462}" type="slidenum">
              <a:rPr lang="en-US" smtClean="0"/>
              <a:t>‹#›</a:t>
            </a:fld>
            <a:endParaRPr lang="en-US"/>
          </a:p>
        </p:txBody>
      </p:sp>
    </p:spTree>
    <p:extLst>
      <p:ext uri="{BB962C8B-B14F-4D97-AF65-F5344CB8AC3E}">
        <p14:creationId xmlns:p14="http://schemas.microsoft.com/office/powerpoint/2010/main" val="57048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CE7E44-5E12-4A57-9D40-4608B1867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5D4A5F-A6A4-4587-9DD8-E96B19576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00655-2B89-4C5D-A6A4-62B2C354A1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56C1A-303D-489C-B742-6590D435704A}" type="datetimeFigureOut">
              <a:rPr lang="en-US" smtClean="0"/>
              <a:t>10/9/2018</a:t>
            </a:fld>
            <a:endParaRPr lang="en-US"/>
          </a:p>
        </p:txBody>
      </p:sp>
      <p:sp>
        <p:nvSpPr>
          <p:cNvPr id="5" name="Footer Placeholder 4">
            <a:extLst>
              <a:ext uri="{FF2B5EF4-FFF2-40B4-BE49-F238E27FC236}">
                <a16:creationId xmlns:a16="http://schemas.microsoft.com/office/drawing/2014/main" id="{D6C7C9CE-E268-4BB4-8FC3-6DB7B36FC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CAB2B1-FA41-4B72-8D31-6BD968F15C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EFA41-2EAD-4979-AE0A-9EAA571A7462}" type="slidenum">
              <a:rPr lang="en-US" smtClean="0"/>
              <a:t>‹#›</a:t>
            </a:fld>
            <a:endParaRPr lang="en-US"/>
          </a:p>
        </p:txBody>
      </p:sp>
    </p:spTree>
    <p:extLst>
      <p:ext uri="{BB962C8B-B14F-4D97-AF65-F5344CB8AC3E}">
        <p14:creationId xmlns:p14="http://schemas.microsoft.com/office/powerpoint/2010/main" val="154156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384" y="1810295"/>
            <a:ext cx="10500852" cy="1139825"/>
          </a:xfrm>
        </p:spPr>
        <p:txBody>
          <a:bodyPr>
            <a:normAutofit fontScale="90000"/>
          </a:bodyPr>
          <a:lstStyle/>
          <a:p>
            <a:pPr algn="ctr">
              <a:defRPr/>
            </a:pPr>
            <a:r>
              <a:rPr lang="en-US" sz="2700" dirty="0"/>
              <a:t>2</a:t>
            </a:r>
            <a:r>
              <a:rPr lang="en-US" sz="2700" baseline="30000" dirty="0"/>
              <a:t>nd</a:t>
            </a:r>
            <a:r>
              <a:rPr lang="en-US" sz="2700" dirty="0"/>
              <a:t> Wireless Infrastructure Report and Order (R&amp;O)</a:t>
            </a:r>
            <a:r>
              <a:rPr lang="en-US" sz="4000" dirty="0"/>
              <a:t> </a:t>
            </a:r>
            <a:br>
              <a:rPr lang="en-US" sz="4000" dirty="0"/>
            </a:br>
            <a:r>
              <a:rPr lang="en-US" sz="4000" dirty="0"/>
              <a:t>Changes to Tribal Participation Requirements </a:t>
            </a:r>
            <a:br>
              <a:rPr lang="en-US" sz="4000" dirty="0"/>
            </a:br>
            <a:r>
              <a:rPr lang="en-US" sz="4000" dirty="0"/>
              <a:t>for Section 106 Review</a:t>
            </a:r>
          </a:p>
        </p:txBody>
      </p:sp>
      <p:pic>
        <p:nvPicPr>
          <p:cNvPr id="95235"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1637"/>
          <a:stretch/>
        </p:blipFill>
        <p:spPr bwMode="auto">
          <a:xfrm>
            <a:off x="3096105" y="3067051"/>
            <a:ext cx="5999789" cy="353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059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200" y="1930879"/>
            <a:ext cx="10515600" cy="1325563"/>
          </a:xfrm>
        </p:spPr>
        <p:txBody>
          <a:bodyPr/>
          <a:lstStyle/>
          <a:p>
            <a:pPr algn="ctr"/>
            <a:r>
              <a:rPr lang="en-US" altLang="en-US" sz="4000" b="1" dirty="0"/>
              <a:t>Tower Construction Notification System - TCNS</a:t>
            </a:r>
          </a:p>
        </p:txBody>
      </p:sp>
      <p:sp>
        <p:nvSpPr>
          <p:cNvPr id="98307" name="Rectangle 3"/>
          <p:cNvSpPr>
            <a:spLocks noGrp="1" noChangeArrowheads="1"/>
          </p:cNvSpPr>
          <p:nvPr>
            <p:ph type="body" idx="1"/>
          </p:nvPr>
        </p:nvSpPr>
        <p:spPr>
          <a:xfrm>
            <a:off x="597074" y="3068877"/>
            <a:ext cx="10997852" cy="4109299"/>
          </a:xfrm>
        </p:spPr>
        <p:txBody>
          <a:bodyPr/>
          <a:lstStyle/>
          <a:p>
            <a:pPr>
              <a:lnSpc>
                <a:spcPct val="90000"/>
              </a:lnSpc>
            </a:pPr>
            <a:r>
              <a:rPr lang="en-US" altLang="en-US" sz="2400" dirty="0"/>
              <a:t>Voluntary system proprietary to FCC, developed to facilitate identification of and contact with potentially affected Tribes.</a:t>
            </a:r>
          </a:p>
          <a:p>
            <a:pPr>
              <a:lnSpc>
                <a:spcPct val="90000"/>
              </a:lnSpc>
            </a:pPr>
            <a:r>
              <a:rPr lang="en-US" altLang="en-US" sz="2400" dirty="0"/>
              <a:t>Tribes and NHOs designate geographic areas of interest</a:t>
            </a:r>
          </a:p>
          <a:p>
            <a:pPr lvl="1">
              <a:lnSpc>
                <a:spcPct val="90000"/>
              </a:lnSpc>
            </a:pPr>
            <a:r>
              <a:rPr lang="en-US" altLang="en-US" sz="2000" dirty="0"/>
              <a:t>The FCC protects this information as confidential</a:t>
            </a:r>
          </a:p>
          <a:p>
            <a:pPr>
              <a:lnSpc>
                <a:spcPct val="90000"/>
              </a:lnSpc>
            </a:pPr>
            <a:r>
              <a:rPr lang="en-US" altLang="en-US" sz="2400" dirty="0"/>
              <a:t>Basic information as supplied by applicant automatically forwarded to interested Tribes.</a:t>
            </a:r>
          </a:p>
          <a:p>
            <a:pPr>
              <a:lnSpc>
                <a:spcPct val="90000"/>
              </a:lnSpc>
            </a:pPr>
            <a:r>
              <a:rPr lang="en-US" altLang="en-US" sz="2400" dirty="0"/>
              <a:t>Tribal response informs applicant whether it is interested in further participation.</a:t>
            </a:r>
          </a:p>
          <a:p>
            <a:pPr>
              <a:lnSpc>
                <a:spcPct val="90000"/>
              </a:lnSpc>
            </a:pPr>
            <a:r>
              <a:rPr lang="en-US" altLang="en-US" sz="2400" dirty="0"/>
              <a:t>Does not substitute for Section 106 process or government-to-government consultation unless Tribe disclaims interest.</a:t>
            </a:r>
          </a:p>
        </p:txBody>
      </p:sp>
    </p:spTree>
    <p:extLst>
      <p:ext uri="{BB962C8B-B14F-4D97-AF65-F5344CB8AC3E}">
        <p14:creationId xmlns:p14="http://schemas.microsoft.com/office/powerpoint/2010/main" val="41846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93506" y="1955930"/>
            <a:ext cx="10515600" cy="1325563"/>
          </a:xfrm>
        </p:spPr>
        <p:txBody>
          <a:bodyPr/>
          <a:lstStyle/>
          <a:p>
            <a:pPr algn="ctr"/>
            <a:r>
              <a:rPr lang="en-US" altLang="en-US" sz="4000" b="1" dirty="0"/>
              <a:t>2</a:t>
            </a:r>
            <a:r>
              <a:rPr lang="en-US" altLang="en-US" sz="4000" b="1" baseline="30000" dirty="0"/>
              <a:t>nd</a:t>
            </a:r>
            <a:r>
              <a:rPr lang="en-US" altLang="en-US" sz="4000" b="1" dirty="0"/>
              <a:t> Wireless R&amp;O </a:t>
            </a:r>
          </a:p>
        </p:txBody>
      </p:sp>
      <p:sp>
        <p:nvSpPr>
          <p:cNvPr id="98307" name="Rectangle 3"/>
          <p:cNvSpPr>
            <a:spLocks noGrp="1" noChangeArrowheads="1"/>
          </p:cNvSpPr>
          <p:nvPr>
            <p:ph type="body" idx="1"/>
          </p:nvPr>
        </p:nvSpPr>
        <p:spPr>
          <a:xfrm>
            <a:off x="609600" y="3056350"/>
            <a:ext cx="11125200" cy="3801649"/>
          </a:xfrm>
        </p:spPr>
        <p:txBody>
          <a:bodyPr>
            <a:normAutofit lnSpcReduction="10000"/>
          </a:bodyPr>
          <a:lstStyle/>
          <a:p>
            <a:pPr>
              <a:lnSpc>
                <a:spcPct val="90000"/>
              </a:lnSpc>
            </a:pPr>
            <a:r>
              <a:rPr lang="en-US" altLang="en-US" sz="2400" dirty="0"/>
              <a:t>Adopted March 2018, effective July 2018.</a:t>
            </a:r>
          </a:p>
          <a:p>
            <a:pPr>
              <a:lnSpc>
                <a:spcPct val="90000"/>
              </a:lnSpc>
            </a:pPr>
            <a:r>
              <a:rPr lang="en-US" altLang="en-US" sz="2400" dirty="0"/>
              <a:t>Established that “small cells” as defined in the Order are not federal undertakings subject to S106 review (or NEPA).</a:t>
            </a:r>
          </a:p>
          <a:p>
            <a:pPr>
              <a:lnSpc>
                <a:spcPct val="90000"/>
              </a:lnSpc>
            </a:pPr>
            <a:r>
              <a:rPr lang="en-US" altLang="en-US" sz="2400" dirty="0"/>
              <a:t>Does not affect the NPA and associated requirements for non-small cells.</a:t>
            </a:r>
          </a:p>
          <a:p>
            <a:pPr>
              <a:lnSpc>
                <a:spcPct val="90000"/>
              </a:lnSpc>
            </a:pPr>
            <a:r>
              <a:rPr lang="en-US" altLang="en-US" sz="2400" dirty="0"/>
              <a:t>Clarified what FCC requires of applicants with respect to Tribal participation in S106.</a:t>
            </a:r>
            <a:endParaRPr lang="en-US" altLang="en-US" sz="2000" dirty="0"/>
          </a:p>
          <a:p>
            <a:pPr>
              <a:lnSpc>
                <a:spcPct val="90000"/>
              </a:lnSpc>
            </a:pPr>
            <a:r>
              <a:rPr lang="en-US" altLang="en-US" sz="2400" dirty="0"/>
              <a:t>New rules do not apply on Tribal lands, only off Tribal lands.</a:t>
            </a:r>
          </a:p>
          <a:p>
            <a:pPr>
              <a:lnSpc>
                <a:spcPct val="90000"/>
              </a:lnSpc>
            </a:pPr>
            <a:r>
              <a:rPr lang="en-US" altLang="en-US" sz="2400" dirty="0"/>
              <a:t>Does not affect or alter the NPAs or Section IV processes.</a:t>
            </a:r>
          </a:p>
          <a:p>
            <a:pPr>
              <a:lnSpc>
                <a:spcPct val="90000"/>
              </a:lnSpc>
            </a:pPr>
            <a:r>
              <a:rPr lang="en-US" altLang="en-US" sz="2400" dirty="0"/>
              <a:t>FCC maintains and updates a “Q&amp;A” document on Tower and Antenna Siting webpage addressing issues associated with implementation.</a:t>
            </a:r>
          </a:p>
        </p:txBody>
      </p:sp>
    </p:spTree>
    <p:extLst>
      <p:ext uri="{BB962C8B-B14F-4D97-AF65-F5344CB8AC3E}">
        <p14:creationId xmlns:p14="http://schemas.microsoft.com/office/powerpoint/2010/main" val="183874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199" y="1930879"/>
            <a:ext cx="10515600" cy="1325563"/>
          </a:xfrm>
        </p:spPr>
        <p:txBody>
          <a:bodyPr/>
          <a:lstStyle/>
          <a:p>
            <a:pPr algn="ctr"/>
            <a:r>
              <a:rPr lang="en-US" altLang="en-US" sz="4000" b="1" dirty="0"/>
              <a:t>Changes to Tribal Participation Requirements </a:t>
            </a:r>
          </a:p>
        </p:txBody>
      </p:sp>
      <p:sp>
        <p:nvSpPr>
          <p:cNvPr id="98307" name="Rectangle 3"/>
          <p:cNvSpPr>
            <a:spLocks noGrp="1" noChangeArrowheads="1"/>
          </p:cNvSpPr>
          <p:nvPr>
            <p:ph type="body" idx="1"/>
          </p:nvPr>
        </p:nvSpPr>
        <p:spPr>
          <a:xfrm>
            <a:off x="838199" y="3429000"/>
            <a:ext cx="10404987" cy="2947185"/>
          </a:xfrm>
        </p:spPr>
        <p:txBody>
          <a:bodyPr>
            <a:normAutofit lnSpcReduction="10000"/>
          </a:bodyPr>
          <a:lstStyle/>
          <a:p>
            <a:pPr>
              <a:lnSpc>
                <a:spcPct val="90000"/>
              </a:lnSpc>
            </a:pPr>
            <a:r>
              <a:rPr lang="en-US" altLang="en-US" sz="2400" dirty="0"/>
              <a:t>Information Requirements.</a:t>
            </a:r>
          </a:p>
          <a:p>
            <a:pPr marL="0" indent="0">
              <a:lnSpc>
                <a:spcPct val="90000"/>
              </a:lnSpc>
              <a:buNone/>
            </a:pPr>
            <a:endParaRPr lang="en-US" altLang="en-US" sz="2400" dirty="0"/>
          </a:p>
          <a:p>
            <a:pPr>
              <a:lnSpc>
                <a:spcPct val="90000"/>
              </a:lnSpc>
            </a:pPr>
            <a:r>
              <a:rPr lang="en-US" altLang="en-US" sz="2400" dirty="0"/>
              <a:t>Response Timelines.</a:t>
            </a:r>
          </a:p>
          <a:p>
            <a:pPr marL="0" indent="0">
              <a:lnSpc>
                <a:spcPct val="90000"/>
              </a:lnSpc>
              <a:buNone/>
            </a:pPr>
            <a:endParaRPr lang="en-US" altLang="en-US" sz="2400" dirty="0"/>
          </a:p>
          <a:p>
            <a:pPr>
              <a:lnSpc>
                <a:spcPct val="90000"/>
              </a:lnSpc>
            </a:pPr>
            <a:r>
              <a:rPr lang="en-US" altLang="en-US" sz="2400" dirty="0"/>
              <a:t>Fees.</a:t>
            </a:r>
          </a:p>
          <a:p>
            <a:pPr marL="0" indent="0">
              <a:lnSpc>
                <a:spcPct val="90000"/>
              </a:lnSpc>
              <a:buNone/>
            </a:pPr>
            <a:endParaRPr lang="en-US" altLang="en-US" sz="2400" dirty="0"/>
          </a:p>
          <a:p>
            <a:pPr>
              <a:lnSpc>
                <a:spcPct val="90000"/>
              </a:lnSpc>
            </a:pPr>
            <a:r>
              <a:rPr lang="en-US" altLang="en-US" sz="2400" dirty="0"/>
              <a:t>Consultant Services.</a:t>
            </a:r>
          </a:p>
        </p:txBody>
      </p:sp>
    </p:spTree>
    <p:extLst>
      <p:ext uri="{BB962C8B-B14F-4D97-AF65-F5344CB8AC3E}">
        <p14:creationId xmlns:p14="http://schemas.microsoft.com/office/powerpoint/2010/main" val="304529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200" y="1926420"/>
            <a:ext cx="10515600" cy="1325563"/>
          </a:xfrm>
        </p:spPr>
        <p:txBody>
          <a:bodyPr/>
          <a:lstStyle/>
          <a:p>
            <a:pPr algn="ctr"/>
            <a:r>
              <a:rPr lang="en-US" altLang="en-US" sz="4000" b="1" dirty="0"/>
              <a:t>Information Requirements</a:t>
            </a:r>
          </a:p>
        </p:txBody>
      </p:sp>
      <p:sp>
        <p:nvSpPr>
          <p:cNvPr id="98307" name="Rectangle 3"/>
          <p:cNvSpPr>
            <a:spLocks noGrp="1" noChangeArrowheads="1"/>
          </p:cNvSpPr>
          <p:nvPr>
            <p:ph type="body" idx="1"/>
          </p:nvPr>
        </p:nvSpPr>
        <p:spPr>
          <a:xfrm>
            <a:off x="948813" y="3077717"/>
            <a:ext cx="10404987" cy="3420368"/>
          </a:xfrm>
        </p:spPr>
        <p:txBody>
          <a:bodyPr>
            <a:normAutofit lnSpcReduction="10000"/>
          </a:bodyPr>
          <a:lstStyle/>
          <a:p>
            <a:pPr marL="0" indent="0">
              <a:lnSpc>
                <a:spcPct val="90000"/>
              </a:lnSpc>
              <a:buNone/>
            </a:pPr>
            <a:endParaRPr lang="en-US" altLang="en-US" sz="2400" dirty="0">
              <a:solidFill>
                <a:schemeClr val="tx2"/>
              </a:solidFill>
              <a:latin typeface="+mj-lt"/>
            </a:endParaRPr>
          </a:p>
          <a:p>
            <a:pPr>
              <a:lnSpc>
                <a:spcPct val="90000"/>
              </a:lnSpc>
            </a:pPr>
            <a:r>
              <a:rPr lang="en-US" altLang="en-US" sz="2400" dirty="0"/>
              <a:t>Applicants must provide all Tribal Nations with a Form 620 (New Towers) or Form 621 (Collocations) where the form is prepared for SHPO review.</a:t>
            </a:r>
          </a:p>
          <a:p>
            <a:pPr>
              <a:lnSpc>
                <a:spcPct val="90000"/>
              </a:lnSpc>
            </a:pPr>
            <a:r>
              <a:rPr lang="en-US" altLang="en-US" sz="2400" dirty="0"/>
              <a:t>Facilities in industrial parks and utility/communications rights of way are excluded from SHPO review under NPA Sections III D and E.  Because these deployments still require Tribal participation, the R&amp;O establishes “alternative submission packet” requirements to include contact information, project coordinates and mapping, facility and site descriptions and aerial and site photographs.  Applicants must provide the “alternative submission packet” if not providing a Form 620/621.</a:t>
            </a:r>
          </a:p>
          <a:p>
            <a:pPr marL="0" indent="0">
              <a:lnSpc>
                <a:spcPct val="90000"/>
              </a:lnSpc>
              <a:buNone/>
            </a:pPr>
            <a:endParaRPr lang="en-US" altLang="en-US" sz="2400" dirty="0">
              <a:solidFill>
                <a:schemeClr val="tx2"/>
              </a:solidFill>
              <a:latin typeface="+mj-lt"/>
            </a:endParaRPr>
          </a:p>
          <a:p>
            <a:pPr>
              <a:lnSpc>
                <a:spcPct val="90000"/>
              </a:lnSpc>
            </a:pPr>
            <a:endParaRPr lang="en-US" altLang="en-US" sz="2400" dirty="0">
              <a:solidFill>
                <a:schemeClr val="tx2"/>
              </a:solidFill>
              <a:latin typeface="+mj-lt"/>
            </a:endParaRPr>
          </a:p>
        </p:txBody>
      </p:sp>
    </p:spTree>
    <p:extLst>
      <p:ext uri="{BB962C8B-B14F-4D97-AF65-F5344CB8AC3E}">
        <p14:creationId xmlns:p14="http://schemas.microsoft.com/office/powerpoint/2010/main" val="259434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23585" y="1955930"/>
            <a:ext cx="10515600" cy="1325563"/>
          </a:xfrm>
        </p:spPr>
        <p:txBody>
          <a:bodyPr/>
          <a:lstStyle/>
          <a:p>
            <a:pPr algn="ctr"/>
            <a:r>
              <a:rPr lang="en-US" altLang="en-US" sz="4000" b="1" dirty="0"/>
              <a:t>Response Timelines</a:t>
            </a:r>
          </a:p>
        </p:txBody>
      </p:sp>
      <p:sp>
        <p:nvSpPr>
          <p:cNvPr id="98307" name="Rectangle 3"/>
          <p:cNvSpPr>
            <a:spLocks noGrp="1" noChangeArrowheads="1"/>
          </p:cNvSpPr>
          <p:nvPr>
            <p:ph type="body" idx="1"/>
          </p:nvPr>
        </p:nvSpPr>
        <p:spPr>
          <a:xfrm>
            <a:off x="601249" y="2967625"/>
            <a:ext cx="10960273" cy="3814175"/>
          </a:xfrm>
        </p:spPr>
        <p:txBody>
          <a:bodyPr>
            <a:normAutofit fontScale="92500" lnSpcReduction="20000"/>
          </a:bodyPr>
          <a:lstStyle/>
          <a:p>
            <a:pPr>
              <a:lnSpc>
                <a:spcPct val="90000"/>
              </a:lnSpc>
            </a:pPr>
            <a:r>
              <a:rPr lang="en-US" altLang="en-US" sz="2400" dirty="0"/>
              <a:t>The review clock begins to run on the date that the Tribal Nation can be shown to have received or may reasonably be expected to have received the required information.</a:t>
            </a:r>
          </a:p>
          <a:p>
            <a:pPr>
              <a:lnSpc>
                <a:spcPct val="90000"/>
              </a:lnSpc>
            </a:pPr>
            <a:r>
              <a:rPr lang="en-US" altLang="en-US" sz="2400" dirty="0"/>
              <a:t>Applicants should convey the Form 620/621 or alternative submission packet to the Tribe following their preferred means for receiving review information (e.g. email, USPS mail).  This may be described in the Notice of Organizations or expressed directly by the Tribe to the applicant.</a:t>
            </a:r>
          </a:p>
          <a:p>
            <a:pPr>
              <a:lnSpc>
                <a:spcPct val="90000"/>
              </a:lnSpc>
            </a:pPr>
            <a:r>
              <a:rPr lang="en-US" altLang="en-US" sz="2400" dirty="0"/>
              <a:t>Applicants must provide a complete and accurate submission packet to start the clock.</a:t>
            </a:r>
          </a:p>
          <a:p>
            <a:pPr>
              <a:lnSpc>
                <a:spcPct val="90000"/>
              </a:lnSpc>
            </a:pPr>
            <a:r>
              <a:rPr lang="en-US" altLang="en-US" sz="2400" dirty="0"/>
              <a:t>Uploading the Form 620/621 to the E-106 system starts the referral clock and generates a notification to the Tribe that the information is available to review.</a:t>
            </a:r>
          </a:p>
          <a:p>
            <a:pPr>
              <a:lnSpc>
                <a:spcPct val="90000"/>
              </a:lnSpc>
            </a:pPr>
            <a:r>
              <a:rPr lang="en-US" altLang="en-US" sz="2400" dirty="0"/>
              <a:t>Alternative submission packets for projects excluded from SHPO review must be uploaded at the time of the TCNS filing, which starts the 30-day referral clock.</a:t>
            </a:r>
          </a:p>
          <a:p>
            <a:pPr>
              <a:lnSpc>
                <a:spcPct val="90000"/>
              </a:lnSpc>
            </a:pPr>
            <a:r>
              <a:rPr lang="en-US" altLang="en-US" sz="2400" dirty="0"/>
              <a:t>Applicants should make a reasonable effort to follow up to confirm receipt, clearly communicating that the contact is a courtesy and not an indication of tardiness.</a:t>
            </a:r>
          </a:p>
          <a:p>
            <a:pPr>
              <a:lnSpc>
                <a:spcPct val="90000"/>
              </a:lnSpc>
            </a:pPr>
            <a:endParaRPr lang="en-US" altLang="en-US" sz="2400" dirty="0">
              <a:solidFill>
                <a:schemeClr val="tx2"/>
              </a:solidFill>
              <a:latin typeface="+mj-lt"/>
            </a:endParaRPr>
          </a:p>
          <a:p>
            <a:pPr marL="0" indent="0">
              <a:lnSpc>
                <a:spcPct val="90000"/>
              </a:lnSpc>
              <a:buNone/>
            </a:pPr>
            <a:endParaRPr lang="en-US" altLang="en-US" sz="2400" dirty="0">
              <a:solidFill>
                <a:schemeClr val="tx2"/>
              </a:solidFill>
              <a:latin typeface="+mj-lt"/>
            </a:endParaRPr>
          </a:p>
          <a:p>
            <a:pPr>
              <a:lnSpc>
                <a:spcPct val="90000"/>
              </a:lnSpc>
            </a:pPr>
            <a:endParaRPr lang="en-US" altLang="en-US" sz="2400" dirty="0">
              <a:solidFill>
                <a:schemeClr val="tx2"/>
              </a:solidFill>
              <a:latin typeface="+mj-lt"/>
            </a:endParaRPr>
          </a:p>
        </p:txBody>
      </p:sp>
    </p:spTree>
    <p:extLst>
      <p:ext uri="{BB962C8B-B14F-4D97-AF65-F5344CB8AC3E}">
        <p14:creationId xmlns:p14="http://schemas.microsoft.com/office/powerpoint/2010/main" val="331918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23585" y="1955930"/>
            <a:ext cx="10515600" cy="1325563"/>
          </a:xfrm>
        </p:spPr>
        <p:txBody>
          <a:bodyPr/>
          <a:lstStyle/>
          <a:p>
            <a:pPr algn="ctr"/>
            <a:r>
              <a:rPr lang="en-US" altLang="en-US" sz="4000" b="1" dirty="0"/>
              <a:t>Response Timelines</a:t>
            </a:r>
          </a:p>
        </p:txBody>
      </p:sp>
      <p:sp>
        <p:nvSpPr>
          <p:cNvPr id="98307" name="Rectangle 3"/>
          <p:cNvSpPr>
            <a:spLocks noGrp="1" noChangeArrowheads="1"/>
          </p:cNvSpPr>
          <p:nvPr>
            <p:ph type="body" idx="1"/>
          </p:nvPr>
        </p:nvSpPr>
        <p:spPr>
          <a:xfrm>
            <a:off x="601249" y="2967625"/>
            <a:ext cx="10960273" cy="3814175"/>
          </a:xfrm>
        </p:spPr>
        <p:txBody>
          <a:bodyPr>
            <a:normAutofit fontScale="92500"/>
          </a:bodyPr>
          <a:lstStyle/>
          <a:p>
            <a:r>
              <a:rPr lang="en-US" altLang="en-US" sz="2400" dirty="0"/>
              <a:t>If a Tribe does not respond within 30 calendar days of receiving required information electronically (USPS delivery= 35) the applicant can refer the matter to the FCC for follow up.</a:t>
            </a:r>
          </a:p>
          <a:p>
            <a:r>
              <a:rPr lang="en-US" altLang="en-US" sz="2400" dirty="0"/>
              <a:t>Tribes that have not provided any reply within TCNS should be referred in the system.</a:t>
            </a:r>
          </a:p>
          <a:p>
            <a:r>
              <a:rPr lang="en-US" altLang="en-US" sz="2400" dirty="0"/>
              <a:t>Tribes that cannot be referred in TCNS may be eligible for manual referral provided that they do not have “NRENI” language in their details (check this).</a:t>
            </a:r>
          </a:p>
          <a:p>
            <a:r>
              <a:rPr lang="en-US" altLang="en-US" sz="2400" dirty="0"/>
              <a:t>Upon receiving referrals, the FCC sends a letter or email requesting that the Tribe responds within 15 calendar days if interested in participating in the review.</a:t>
            </a:r>
          </a:p>
          <a:p>
            <a:r>
              <a:rPr lang="en-US" altLang="en-US" sz="2400" dirty="0"/>
              <a:t>The FCC then attempts a follow-up call.</a:t>
            </a:r>
          </a:p>
          <a:p>
            <a:r>
              <a:rPr lang="en-US" altLang="en-US" sz="2400" dirty="0"/>
              <a:t>If the Tribal Nation does not respond within 15 calendar days, the applicant may move forward with construction unless notified otherwise by the FCC.</a:t>
            </a:r>
            <a:endParaRPr lang="en-US" altLang="en-US" sz="2400" dirty="0">
              <a:latin typeface="+mj-lt"/>
            </a:endParaRPr>
          </a:p>
          <a:p>
            <a:pPr marL="0" indent="0">
              <a:lnSpc>
                <a:spcPct val="90000"/>
              </a:lnSpc>
              <a:buNone/>
            </a:pPr>
            <a:endParaRPr lang="en-US" altLang="en-US" sz="2400" dirty="0">
              <a:solidFill>
                <a:schemeClr val="tx2"/>
              </a:solidFill>
              <a:latin typeface="+mj-lt"/>
            </a:endParaRPr>
          </a:p>
          <a:p>
            <a:pPr>
              <a:lnSpc>
                <a:spcPct val="90000"/>
              </a:lnSpc>
            </a:pPr>
            <a:endParaRPr lang="en-US" altLang="en-US" sz="2400" dirty="0">
              <a:solidFill>
                <a:schemeClr val="tx2"/>
              </a:solidFill>
              <a:latin typeface="+mj-lt"/>
            </a:endParaRPr>
          </a:p>
        </p:txBody>
      </p:sp>
    </p:spTree>
    <p:extLst>
      <p:ext uri="{BB962C8B-B14F-4D97-AF65-F5344CB8AC3E}">
        <p14:creationId xmlns:p14="http://schemas.microsoft.com/office/powerpoint/2010/main" val="305322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200" y="2103438"/>
            <a:ext cx="10515600" cy="1053122"/>
          </a:xfrm>
        </p:spPr>
        <p:txBody>
          <a:bodyPr/>
          <a:lstStyle/>
          <a:p>
            <a:pPr algn="ctr"/>
            <a:r>
              <a:rPr lang="en-US" altLang="en-US" sz="4000" b="1" dirty="0"/>
              <a:t>Fees</a:t>
            </a:r>
          </a:p>
        </p:txBody>
      </p:sp>
      <p:sp>
        <p:nvSpPr>
          <p:cNvPr id="98307" name="Rectangle 3"/>
          <p:cNvSpPr>
            <a:spLocks noGrp="1" noChangeArrowheads="1"/>
          </p:cNvSpPr>
          <p:nvPr>
            <p:ph type="body" idx="1"/>
          </p:nvPr>
        </p:nvSpPr>
        <p:spPr>
          <a:xfrm>
            <a:off x="576197" y="2994635"/>
            <a:ext cx="10997851" cy="3701440"/>
          </a:xfrm>
        </p:spPr>
        <p:txBody>
          <a:bodyPr>
            <a:normAutofit fontScale="92500" lnSpcReduction="10000"/>
          </a:bodyPr>
          <a:lstStyle/>
          <a:p>
            <a:pPr>
              <a:lnSpc>
                <a:spcPct val="90000"/>
              </a:lnSpc>
            </a:pPr>
            <a:r>
              <a:rPr lang="en-US" altLang="en-US" sz="2400" dirty="0"/>
              <a:t>Consistent with ACHP guidance, the R&amp;O affirmed that applicants have no legal obligation to pay up-front fees when providing Tribal Nations with the opportunity to comment on proposed facility deployments.</a:t>
            </a:r>
          </a:p>
          <a:p>
            <a:pPr>
              <a:lnSpc>
                <a:spcPct val="90000"/>
              </a:lnSpc>
            </a:pPr>
            <a:r>
              <a:rPr lang="en-US" altLang="en-US" sz="2400" dirty="0"/>
              <a:t>If a Tribal Nation purports to condition its response on the receipt of up-front compensation, the FCC will treat its position as a failure to respond.  We encourage applicants to explain the Order’s position on fees and reiterate the invitation to comment on the project.  If no comment is received by the end of the review period, the applicant may refer the Tribe as non-responsive as previously described.</a:t>
            </a:r>
          </a:p>
          <a:p>
            <a:pPr>
              <a:lnSpc>
                <a:spcPct val="90000"/>
              </a:lnSpc>
            </a:pPr>
            <a:r>
              <a:rPr lang="en-US" altLang="en-US" sz="2400" dirty="0"/>
              <a:t>Tribal Nations remain free to request upfront fees and applicants may, if they choose, voluntarily pay such fees. </a:t>
            </a:r>
          </a:p>
          <a:p>
            <a:pPr>
              <a:lnSpc>
                <a:spcPct val="90000"/>
              </a:lnSpc>
            </a:pPr>
            <a:r>
              <a:rPr lang="en-US" altLang="en-US" sz="2400" dirty="0"/>
              <a:t>The R&amp;O recognizes, however, that the parties must mutually agree on the terms of any compensation in advance. </a:t>
            </a:r>
          </a:p>
          <a:p>
            <a:pPr marL="0" indent="0">
              <a:lnSpc>
                <a:spcPct val="90000"/>
              </a:lnSpc>
              <a:buNone/>
            </a:pPr>
            <a:endParaRPr lang="en-US" altLang="en-US" sz="2400" dirty="0">
              <a:solidFill>
                <a:schemeClr val="tx2"/>
              </a:solidFill>
              <a:latin typeface="+mj-lt"/>
            </a:endParaRPr>
          </a:p>
          <a:p>
            <a:pPr>
              <a:lnSpc>
                <a:spcPct val="90000"/>
              </a:lnSpc>
            </a:pPr>
            <a:endParaRPr lang="en-US" altLang="en-US" sz="2400" dirty="0">
              <a:solidFill>
                <a:schemeClr val="tx2"/>
              </a:solidFill>
              <a:latin typeface="+mj-lt"/>
            </a:endParaRPr>
          </a:p>
        </p:txBody>
      </p:sp>
    </p:spTree>
    <p:extLst>
      <p:ext uri="{BB962C8B-B14F-4D97-AF65-F5344CB8AC3E}">
        <p14:creationId xmlns:p14="http://schemas.microsoft.com/office/powerpoint/2010/main" val="3572863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200" y="2103436"/>
            <a:ext cx="10515600" cy="965441"/>
          </a:xfrm>
        </p:spPr>
        <p:txBody>
          <a:bodyPr/>
          <a:lstStyle/>
          <a:p>
            <a:pPr algn="ctr"/>
            <a:r>
              <a:rPr lang="en-US" altLang="en-US" sz="4000" b="1" dirty="0"/>
              <a:t>Consultant Services</a:t>
            </a:r>
          </a:p>
        </p:txBody>
      </p:sp>
      <p:sp>
        <p:nvSpPr>
          <p:cNvPr id="98307" name="Rectangle 3"/>
          <p:cNvSpPr>
            <a:spLocks noGrp="1" noChangeArrowheads="1"/>
          </p:cNvSpPr>
          <p:nvPr>
            <p:ph type="body" idx="1"/>
          </p:nvPr>
        </p:nvSpPr>
        <p:spPr>
          <a:xfrm>
            <a:off x="613775" y="2964102"/>
            <a:ext cx="10972799" cy="3789123"/>
          </a:xfrm>
        </p:spPr>
        <p:txBody>
          <a:bodyPr>
            <a:normAutofit fontScale="92500"/>
          </a:bodyPr>
          <a:lstStyle/>
          <a:p>
            <a:pPr>
              <a:lnSpc>
                <a:spcPct val="90000"/>
              </a:lnSpc>
            </a:pPr>
            <a:r>
              <a:rPr lang="en-US" altLang="en-US" sz="2400" dirty="0"/>
              <a:t>An applicant may ask a Tribal Nation participating in a Section 106 review to conduct surveys or perform other services for which a negotiated fee is appropriate.</a:t>
            </a:r>
          </a:p>
          <a:p>
            <a:pPr>
              <a:lnSpc>
                <a:spcPct val="90000"/>
              </a:lnSpc>
            </a:pPr>
            <a:r>
              <a:rPr lang="en-US" altLang="en-US" sz="2400" dirty="0"/>
              <a:t>If the applicant and Tribe cannot agree on a fee, the applicant may seek other means to fulfill its “reasonable and good faith” identification on behalf of the FCC.</a:t>
            </a:r>
          </a:p>
          <a:p>
            <a:pPr>
              <a:lnSpc>
                <a:spcPct val="90000"/>
              </a:lnSpc>
            </a:pPr>
            <a:r>
              <a:rPr lang="en-US" altLang="en-US" sz="2400" dirty="0"/>
              <a:t>The applicant is not presumed to be required to engage the services of any particular party to assist with identification, monitoring, or mitigation.</a:t>
            </a:r>
          </a:p>
          <a:p>
            <a:r>
              <a:rPr lang="en-US" altLang="en-US" sz="2400" dirty="0"/>
              <a:t>The applicant must, however, use a properly qualified consultant or contractor when expert services are required. </a:t>
            </a:r>
          </a:p>
          <a:p>
            <a:r>
              <a:rPr lang="en-US" altLang="en-US" sz="2400" dirty="0"/>
              <a:t>With respect to identification and evaluation of historic properties and effects, the professional must meet the Secretary of the Interior’s Professional Qualification Standards.</a:t>
            </a:r>
          </a:p>
          <a:p>
            <a:pPr>
              <a:lnSpc>
                <a:spcPct val="90000"/>
              </a:lnSpc>
            </a:pPr>
            <a:endParaRPr lang="en-US" altLang="en-US" sz="2400" dirty="0">
              <a:latin typeface="+mj-lt"/>
            </a:endParaRPr>
          </a:p>
          <a:p>
            <a:pPr>
              <a:lnSpc>
                <a:spcPct val="90000"/>
              </a:lnSpc>
            </a:pPr>
            <a:endParaRPr lang="en-US" altLang="en-US" sz="2400" dirty="0">
              <a:solidFill>
                <a:schemeClr val="tx2"/>
              </a:solidFill>
              <a:latin typeface="+mj-lt"/>
            </a:endParaRPr>
          </a:p>
          <a:p>
            <a:pPr marL="0" indent="0">
              <a:lnSpc>
                <a:spcPct val="90000"/>
              </a:lnSpc>
              <a:buNone/>
            </a:pPr>
            <a:endParaRPr lang="en-US" altLang="en-US" sz="2400" dirty="0">
              <a:solidFill>
                <a:schemeClr val="tx2"/>
              </a:solidFill>
              <a:latin typeface="+mj-lt"/>
            </a:endParaRPr>
          </a:p>
          <a:p>
            <a:pPr>
              <a:lnSpc>
                <a:spcPct val="90000"/>
              </a:lnSpc>
            </a:pPr>
            <a:endParaRPr lang="en-US" altLang="en-US" sz="2400" dirty="0">
              <a:solidFill>
                <a:schemeClr val="tx2"/>
              </a:solidFill>
              <a:latin typeface="+mj-lt"/>
            </a:endParaRPr>
          </a:p>
        </p:txBody>
      </p:sp>
    </p:spTree>
    <p:extLst>
      <p:ext uri="{BB962C8B-B14F-4D97-AF65-F5344CB8AC3E}">
        <p14:creationId xmlns:p14="http://schemas.microsoft.com/office/powerpoint/2010/main" val="2092208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200" y="1716066"/>
            <a:ext cx="10515600" cy="1712935"/>
          </a:xfrm>
        </p:spPr>
        <p:txBody>
          <a:bodyPr/>
          <a:lstStyle/>
          <a:p>
            <a:pPr algn="ctr"/>
            <a:r>
              <a:rPr lang="en-US" altLang="en-US" sz="4000" b="1" dirty="0"/>
              <a:t>Consultant Services</a:t>
            </a:r>
          </a:p>
        </p:txBody>
      </p:sp>
      <p:sp>
        <p:nvSpPr>
          <p:cNvPr id="98307" name="Rectangle 3"/>
          <p:cNvSpPr>
            <a:spLocks noGrp="1" noChangeArrowheads="1"/>
          </p:cNvSpPr>
          <p:nvPr>
            <p:ph type="body" idx="1"/>
          </p:nvPr>
        </p:nvSpPr>
        <p:spPr>
          <a:xfrm>
            <a:off x="601249" y="3056351"/>
            <a:ext cx="11010377" cy="3645074"/>
          </a:xfrm>
        </p:spPr>
        <p:txBody>
          <a:bodyPr>
            <a:normAutofit fontScale="92500"/>
          </a:bodyPr>
          <a:lstStyle/>
          <a:p>
            <a:pPr>
              <a:lnSpc>
                <a:spcPct val="90000"/>
              </a:lnSpc>
            </a:pPr>
            <a:r>
              <a:rPr lang="en-US" altLang="en-US" sz="2400" dirty="0"/>
              <a:t>Different qualifications may be necessary to apply traditional knowledge in assessing the significance of above ground features, to identify archaeological properties, or to monitor construction.</a:t>
            </a:r>
          </a:p>
          <a:p>
            <a:pPr>
              <a:lnSpc>
                <a:spcPct val="90000"/>
              </a:lnSpc>
            </a:pPr>
            <a:r>
              <a:rPr lang="en-US" altLang="en-US" sz="2400" dirty="0"/>
              <a:t>An agreement regarding compensable services is required before services are performed.</a:t>
            </a:r>
          </a:p>
          <a:p>
            <a:pPr>
              <a:lnSpc>
                <a:spcPct val="90000"/>
              </a:lnSpc>
            </a:pPr>
            <a:r>
              <a:rPr lang="en-US" altLang="en-US" sz="2400" dirty="0"/>
              <a:t>If an applicant and a Tribal Nation disagree on whether the applicant has met the good faith standard of identification in determining what consultant services are required and who to hire, either party may ask the Commission to decide whether the applicant’s obligations have been satisfied.</a:t>
            </a:r>
          </a:p>
          <a:p>
            <a:pPr>
              <a:lnSpc>
                <a:spcPct val="90000"/>
              </a:lnSpc>
            </a:pPr>
            <a:r>
              <a:rPr lang="en-US" altLang="en-US" sz="2400" dirty="0"/>
              <a:t>In the case of a dispute, the applicant will have the burden of substantiating its claim within 15 days; the objecting party will have 15 days to make their case.</a:t>
            </a:r>
          </a:p>
          <a:p>
            <a:pPr marL="0" indent="0">
              <a:lnSpc>
                <a:spcPct val="90000"/>
              </a:lnSpc>
              <a:buNone/>
            </a:pPr>
            <a:endParaRPr lang="en-US" altLang="en-US" sz="2400" dirty="0">
              <a:solidFill>
                <a:schemeClr val="tx2"/>
              </a:solidFill>
              <a:latin typeface="+mj-lt"/>
            </a:endParaRPr>
          </a:p>
          <a:p>
            <a:pPr>
              <a:lnSpc>
                <a:spcPct val="90000"/>
              </a:lnSpc>
            </a:pPr>
            <a:endParaRPr lang="en-US" altLang="en-US" sz="2400" dirty="0">
              <a:solidFill>
                <a:schemeClr val="tx2"/>
              </a:solidFill>
              <a:latin typeface="+mj-lt"/>
            </a:endParaRPr>
          </a:p>
          <a:p>
            <a:pPr marL="0" indent="0">
              <a:lnSpc>
                <a:spcPct val="90000"/>
              </a:lnSpc>
              <a:buNone/>
            </a:pPr>
            <a:endParaRPr lang="en-US" altLang="en-US" sz="2400" dirty="0">
              <a:solidFill>
                <a:schemeClr val="tx2"/>
              </a:solidFill>
              <a:latin typeface="+mj-lt"/>
            </a:endParaRPr>
          </a:p>
          <a:p>
            <a:pPr>
              <a:lnSpc>
                <a:spcPct val="90000"/>
              </a:lnSpc>
            </a:pPr>
            <a:endParaRPr lang="en-US" altLang="en-US" sz="2400" dirty="0">
              <a:solidFill>
                <a:schemeClr val="tx2"/>
              </a:solidFill>
              <a:latin typeface="+mj-lt"/>
            </a:endParaRPr>
          </a:p>
        </p:txBody>
      </p:sp>
    </p:spTree>
    <p:extLst>
      <p:ext uri="{BB962C8B-B14F-4D97-AF65-F5344CB8AC3E}">
        <p14:creationId xmlns:p14="http://schemas.microsoft.com/office/powerpoint/2010/main" val="342229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838200" y="1981307"/>
            <a:ext cx="10515600" cy="1325563"/>
          </a:xfrm>
        </p:spPr>
        <p:txBody>
          <a:bodyPr>
            <a:normAutofit/>
          </a:bodyPr>
          <a:lstStyle/>
          <a:p>
            <a:pPr algn="ctr">
              <a:defRPr/>
            </a:pPr>
            <a:r>
              <a:rPr lang="en-US" sz="4000" b="1" dirty="0"/>
              <a:t>Identifying Tribal Religious and Cultural Sites</a:t>
            </a:r>
          </a:p>
        </p:txBody>
      </p:sp>
      <p:sp>
        <p:nvSpPr>
          <p:cNvPr id="432131" name="Rectangle 3"/>
          <p:cNvSpPr>
            <a:spLocks noGrp="1" noChangeArrowheads="1"/>
          </p:cNvSpPr>
          <p:nvPr>
            <p:ph type="body" idx="1"/>
          </p:nvPr>
        </p:nvSpPr>
        <p:spPr>
          <a:xfrm>
            <a:off x="613775" y="3429000"/>
            <a:ext cx="10985326" cy="3197267"/>
          </a:xfrm>
        </p:spPr>
        <p:txBody>
          <a:bodyPr/>
          <a:lstStyle/>
          <a:p>
            <a:pPr>
              <a:lnSpc>
                <a:spcPct val="80000"/>
              </a:lnSpc>
              <a:defRPr/>
            </a:pPr>
            <a:r>
              <a:rPr lang="en-US" sz="2400" dirty="0"/>
              <a:t>Under the NPA, Tribal religious and cultural sites are treated differently from historic properties already identified by SHPOs or Federal agencies.</a:t>
            </a:r>
          </a:p>
          <a:p>
            <a:pPr>
              <a:lnSpc>
                <a:spcPct val="80000"/>
              </a:lnSpc>
              <a:defRPr/>
            </a:pPr>
            <a:r>
              <a:rPr lang="en-US" sz="2400" dirty="0"/>
              <a:t>FCC licensees, and those who are building for them, are required to cooperate with the Tribes to identify historic properties of religious or cultural significance. </a:t>
            </a:r>
          </a:p>
          <a:p>
            <a:pPr>
              <a:lnSpc>
                <a:spcPct val="80000"/>
              </a:lnSpc>
              <a:defRPr/>
            </a:pPr>
            <a:r>
              <a:rPr lang="en-US" sz="2400" dirty="0"/>
              <a:t>There are cases where this may require research by Tribal members or THPO staff.</a:t>
            </a:r>
          </a:p>
          <a:p>
            <a:pPr>
              <a:lnSpc>
                <a:spcPct val="80000"/>
              </a:lnSpc>
              <a:defRPr/>
            </a:pPr>
            <a:r>
              <a:rPr lang="en-US" sz="2400" dirty="0"/>
              <a:t>When requested, FCC staff will assist in clarifying requirements.</a:t>
            </a:r>
          </a:p>
        </p:txBody>
      </p:sp>
    </p:spTree>
    <p:extLst>
      <p:ext uri="{BB962C8B-B14F-4D97-AF65-F5344CB8AC3E}">
        <p14:creationId xmlns:p14="http://schemas.microsoft.com/office/powerpoint/2010/main" val="196398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B72E-AF4E-4705-96F4-FD8F231C6B2C}"/>
              </a:ext>
            </a:extLst>
          </p:cNvPr>
          <p:cNvSpPr>
            <a:spLocks noGrp="1"/>
          </p:cNvSpPr>
          <p:nvPr>
            <p:ph type="title"/>
          </p:nvPr>
        </p:nvSpPr>
        <p:spPr>
          <a:xfrm>
            <a:off x="838200" y="2034305"/>
            <a:ext cx="10515600" cy="4784942"/>
          </a:xfrm>
        </p:spPr>
        <p:txBody>
          <a:bodyPr>
            <a:noAutofit/>
          </a:bodyPr>
          <a:lstStyle/>
          <a:p>
            <a:r>
              <a:rPr lang="en-US" sz="2800" b="1" dirty="0"/>
              <a:t>Jill Springer, Federal Preservation Officer</a:t>
            </a:r>
            <a:br>
              <a:rPr lang="en-US" sz="2800" dirty="0"/>
            </a:br>
            <a:r>
              <a:rPr lang="en-US" sz="2800" dirty="0"/>
              <a:t>Competition and Infrastructure Policy Division,</a:t>
            </a:r>
            <a:br>
              <a:rPr lang="en-US" sz="2800" dirty="0"/>
            </a:br>
            <a:r>
              <a:rPr lang="en-US" sz="2800" dirty="0"/>
              <a:t>Wireless Telecommunications Bureau</a:t>
            </a:r>
            <a:br>
              <a:rPr lang="en-US" sz="2800" dirty="0"/>
            </a:br>
            <a:br>
              <a:rPr lang="en-US" sz="2000" dirty="0"/>
            </a:br>
            <a:r>
              <a:rPr lang="en-US" sz="2800" b="1" dirty="0"/>
              <a:t>Matthew Duchesne, Chief</a:t>
            </a:r>
            <a:br>
              <a:rPr lang="en-US" sz="2800" dirty="0"/>
            </a:br>
            <a:r>
              <a:rPr lang="en-US" sz="2800" dirty="0"/>
              <a:t>Office of Native Affairs and Policy,</a:t>
            </a:r>
            <a:br>
              <a:rPr lang="en-US" sz="2800" dirty="0"/>
            </a:br>
            <a:r>
              <a:rPr lang="en-US" sz="2800" dirty="0"/>
              <a:t>Consumer and Governmental Affairs Bureau</a:t>
            </a:r>
            <a:br>
              <a:rPr lang="en-US" sz="2800" dirty="0"/>
            </a:br>
            <a:br>
              <a:rPr lang="en-US" sz="2000" dirty="0"/>
            </a:br>
            <a:r>
              <a:rPr lang="en-US" sz="2800" b="1" dirty="0"/>
              <a:t>Jaime </a:t>
            </a:r>
            <a:r>
              <a:rPr lang="en-US" sz="2800" b="1" dirty="0" err="1"/>
              <a:t>Loichinger</a:t>
            </a:r>
            <a:r>
              <a:rPr lang="en-US" sz="2800" b="1" dirty="0"/>
              <a:t>, Program Analyst</a:t>
            </a:r>
            <a:br>
              <a:rPr lang="en-US" sz="2800" dirty="0"/>
            </a:br>
            <a:r>
              <a:rPr lang="en-US" sz="2800" dirty="0"/>
              <a:t>Advisory Council on Historic Preservation</a:t>
            </a:r>
          </a:p>
        </p:txBody>
      </p:sp>
    </p:spTree>
    <p:extLst>
      <p:ext uri="{BB962C8B-B14F-4D97-AF65-F5344CB8AC3E}">
        <p14:creationId xmlns:p14="http://schemas.microsoft.com/office/powerpoint/2010/main" val="842445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25466" y="1846262"/>
            <a:ext cx="10515600" cy="1325563"/>
          </a:xfrm>
        </p:spPr>
        <p:txBody>
          <a:bodyPr>
            <a:normAutofit/>
          </a:bodyPr>
          <a:lstStyle/>
          <a:p>
            <a:pPr algn="ctr"/>
            <a:r>
              <a:rPr lang="en-US" altLang="en-US" sz="4000" b="1" dirty="0"/>
              <a:t>Be Aware:</a:t>
            </a:r>
          </a:p>
        </p:txBody>
      </p:sp>
      <p:sp>
        <p:nvSpPr>
          <p:cNvPr id="105475" name="Rectangle 3"/>
          <p:cNvSpPr>
            <a:spLocks noGrp="1" noChangeArrowheads="1"/>
          </p:cNvSpPr>
          <p:nvPr>
            <p:ph type="body" idx="1"/>
          </p:nvPr>
        </p:nvSpPr>
        <p:spPr>
          <a:xfrm>
            <a:off x="601249" y="3429000"/>
            <a:ext cx="10997852" cy="3036888"/>
          </a:xfrm>
        </p:spPr>
        <p:txBody>
          <a:bodyPr/>
          <a:lstStyle/>
          <a:p>
            <a:pPr>
              <a:lnSpc>
                <a:spcPct val="80000"/>
              </a:lnSpc>
            </a:pPr>
            <a:r>
              <a:rPr lang="en-US" altLang="en-US" sz="2400" dirty="0"/>
              <a:t>Many Tribal historic properties are on high places such as ridge lines, buttes, peaks, or other landforms.</a:t>
            </a:r>
          </a:p>
          <a:p>
            <a:pPr>
              <a:lnSpc>
                <a:spcPct val="80000"/>
              </a:lnSpc>
            </a:pPr>
            <a:r>
              <a:rPr lang="en-US" altLang="en-US" sz="2400" dirty="0"/>
              <a:t>Plant materials may be gathered along stream beds or near wetlands.</a:t>
            </a:r>
          </a:p>
          <a:p>
            <a:pPr>
              <a:lnSpc>
                <a:spcPct val="80000"/>
              </a:lnSpc>
            </a:pPr>
            <a:r>
              <a:rPr lang="en-US" altLang="en-US" sz="2400" dirty="0"/>
              <a:t>Many traditionally-trained archeologists do not recognize above-ground evidence of Tribal sites.</a:t>
            </a:r>
          </a:p>
          <a:p>
            <a:pPr>
              <a:lnSpc>
                <a:spcPct val="80000"/>
              </a:lnSpc>
            </a:pPr>
            <a:r>
              <a:rPr lang="en-US" altLang="en-US" sz="2400" dirty="0"/>
              <a:t>Remember that different Tribes may have different views of the same site.</a:t>
            </a:r>
          </a:p>
          <a:p>
            <a:pPr>
              <a:lnSpc>
                <a:spcPct val="80000"/>
              </a:lnSpc>
            </a:pPr>
            <a:r>
              <a:rPr lang="en-US" altLang="en-US" sz="2400" dirty="0"/>
              <a:t>Protect the location of all sites significant to Tribes.</a:t>
            </a:r>
          </a:p>
        </p:txBody>
      </p:sp>
    </p:spTree>
    <p:extLst>
      <p:ext uri="{BB962C8B-B14F-4D97-AF65-F5344CB8AC3E}">
        <p14:creationId xmlns:p14="http://schemas.microsoft.com/office/powerpoint/2010/main" val="358138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Box 21"/>
          <p:cNvSpPr txBox="1">
            <a:spLocks noChangeArrowheads="1"/>
          </p:cNvSpPr>
          <p:nvPr/>
        </p:nvSpPr>
        <p:spPr bwMode="auto">
          <a:xfrm>
            <a:off x="3505200" y="2122295"/>
            <a:ext cx="518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C66"/>
              </a:buClr>
              <a:buSzPct val="80000"/>
              <a:buChar char="•"/>
              <a:defRPr sz="3200">
                <a:solidFill>
                  <a:schemeClr val="tx1"/>
                </a:solidFill>
                <a:latin typeface="Bookman Old Style" panose="02050604050505020204" pitchFamily="18" charset="0"/>
              </a:defRPr>
            </a:lvl1pPr>
            <a:lvl2pPr marL="742950" indent="-285750">
              <a:spcBef>
                <a:spcPct val="20000"/>
              </a:spcBef>
              <a:buClr>
                <a:srgbClr val="FFCC66"/>
              </a:buClr>
              <a:buSzPct val="80000"/>
              <a:buFont typeface="Symbol" panose="05050102010706020507" pitchFamily="18" charset="2"/>
              <a:buChar char="-"/>
              <a:defRPr sz="2800">
                <a:solidFill>
                  <a:schemeClr val="tx1"/>
                </a:solidFill>
                <a:latin typeface="Bookman Old Style" panose="02050604050505020204" pitchFamily="18" charset="0"/>
              </a:defRPr>
            </a:lvl2pPr>
            <a:lvl3pPr marL="1143000" indent="-228600">
              <a:spcBef>
                <a:spcPct val="20000"/>
              </a:spcBef>
              <a:buClr>
                <a:srgbClr val="FFCC66"/>
              </a:buClr>
              <a:buSzPct val="80000"/>
              <a:buFont typeface="Symbol" panose="05050102010706020507" pitchFamily="18" charset="2"/>
              <a:buChar char="-"/>
              <a:defRPr sz="2400">
                <a:solidFill>
                  <a:schemeClr val="tx1"/>
                </a:solidFill>
                <a:latin typeface="Bookman Old Style" panose="02050604050505020204" pitchFamily="18" charset="0"/>
              </a:defRPr>
            </a:lvl3pPr>
            <a:lvl4pPr marL="1600200" indent="-228600">
              <a:spcBef>
                <a:spcPct val="20000"/>
              </a:spcBef>
              <a:buClr>
                <a:srgbClr val="FFCC66"/>
              </a:buClr>
              <a:buSzPct val="80000"/>
              <a:buFont typeface="Symbol" panose="05050102010706020507" pitchFamily="18" charset="2"/>
              <a:buChar char="-"/>
              <a:defRPr sz="2000">
                <a:solidFill>
                  <a:schemeClr val="tx1"/>
                </a:solidFill>
                <a:latin typeface="Bookman Old Style" panose="02050604050505020204" pitchFamily="18" charset="0"/>
              </a:defRPr>
            </a:lvl4pPr>
            <a:lvl5pPr marL="2057400" indent="-228600">
              <a:spcBef>
                <a:spcPct val="20000"/>
              </a:spcBef>
              <a:buClr>
                <a:srgbClr val="FFCC66"/>
              </a:buClr>
              <a:buFont typeface="Symbol" panose="05050102010706020507" pitchFamily="18" charset="2"/>
              <a:buChar char="-"/>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CC66"/>
              </a:buClr>
              <a:buFont typeface="Symbol" panose="05050102010706020507" pitchFamily="18" charset="2"/>
              <a:buChar char="-"/>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CC66"/>
              </a:buClr>
              <a:buFont typeface="Symbol" panose="05050102010706020507" pitchFamily="18" charset="2"/>
              <a:buChar char="-"/>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CC66"/>
              </a:buClr>
              <a:buFont typeface="Symbol" panose="05050102010706020507" pitchFamily="18" charset="2"/>
              <a:buChar char="-"/>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CC66"/>
              </a:buClr>
              <a:buFont typeface="Symbol" panose="05050102010706020507" pitchFamily="18" charset="2"/>
              <a:buChar char="-"/>
              <a:defRPr sz="2000">
                <a:solidFill>
                  <a:schemeClr val="tx1"/>
                </a:solidFill>
                <a:latin typeface="Bookman Old Style" panose="02050604050505020204" pitchFamily="18" charset="0"/>
              </a:defRPr>
            </a:lvl9pPr>
          </a:lstStyle>
          <a:p>
            <a:pPr algn="ctr">
              <a:spcBef>
                <a:spcPct val="0"/>
              </a:spcBef>
              <a:buClrTx/>
              <a:buSzTx/>
              <a:buFontTx/>
              <a:buNone/>
            </a:pPr>
            <a:r>
              <a:rPr lang="en-US" altLang="en-US" sz="4000" b="1" dirty="0">
                <a:latin typeface="+mj-lt"/>
              </a:rPr>
              <a:t>Traditional Use Sites</a:t>
            </a:r>
          </a:p>
        </p:txBody>
      </p:sp>
      <p:sp>
        <p:nvSpPr>
          <p:cNvPr id="106500" name="TextBox 22"/>
          <p:cNvSpPr txBox="1">
            <a:spLocks noChangeArrowheads="1"/>
          </p:cNvSpPr>
          <p:nvPr/>
        </p:nvSpPr>
        <p:spPr bwMode="auto">
          <a:xfrm>
            <a:off x="746212" y="3132470"/>
            <a:ext cx="1098532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FFCC66"/>
              </a:buClr>
              <a:buSzPct val="80000"/>
              <a:buChar char="•"/>
              <a:defRPr sz="3200">
                <a:solidFill>
                  <a:schemeClr val="tx1"/>
                </a:solidFill>
                <a:latin typeface="Bookman Old Style" panose="02050604050505020204" pitchFamily="18" charset="0"/>
              </a:defRPr>
            </a:lvl1pPr>
            <a:lvl2pPr marL="742950" indent="-285750">
              <a:spcBef>
                <a:spcPct val="20000"/>
              </a:spcBef>
              <a:buClr>
                <a:srgbClr val="FFCC66"/>
              </a:buClr>
              <a:buSzPct val="80000"/>
              <a:buFont typeface="Symbol" panose="05050102010706020507" pitchFamily="18" charset="2"/>
              <a:buChar char="-"/>
              <a:defRPr sz="2800">
                <a:solidFill>
                  <a:schemeClr val="tx1"/>
                </a:solidFill>
                <a:latin typeface="Bookman Old Style" panose="02050604050505020204" pitchFamily="18" charset="0"/>
              </a:defRPr>
            </a:lvl2pPr>
            <a:lvl3pPr marL="1143000" indent="-228600">
              <a:spcBef>
                <a:spcPct val="20000"/>
              </a:spcBef>
              <a:buClr>
                <a:srgbClr val="FFCC66"/>
              </a:buClr>
              <a:buSzPct val="80000"/>
              <a:buFont typeface="Symbol" panose="05050102010706020507" pitchFamily="18" charset="2"/>
              <a:buChar char="-"/>
              <a:defRPr sz="2400">
                <a:solidFill>
                  <a:schemeClr val="tx1"/>
                </a:solidFill>
                <a:latin typeface="Bookman Old Style" panose="02050604050505020204" pitchFamily="18" charset="0"/>
              </a:defRPr>
            </a:lvl3pPr>
            <a:lvl4pPr marL="1600200" indent="-228600">
              <a:spcBef>
                <a:spcPct val="20000"/>
              </a:spcBef>
              <a:buClr>
                <a:srgbClr val="FFCC66"/>
              </a:buClr>
              <a:buSzPct val="80000"/>
              <a:buFont typeface="Symbol" panose="05050102010706020507" pitchFamily="18" charset="2"/>
              <a:buChar char="-"/>
              <a:defRPr sz="2000">
                <a:solidFill>
                  <a:schemeClr val="tx1"/>
                </a:solidFill>
                <a:latin typeface="Bookman Old Style" panose="02050604050505020204" pitchFamily="18" charset="0"/>
              </a:defRPr>
            </a:lvl4pPr>
            <a:lvl5pPr marL="2057400" indent="-228600">
              <a:spcBef>
                <a:spcPct val="20000"/>
              </a:spcBef>
              <a:buClr>
                <a:srgbClr val="FFCC66"/>
              </a:buClr>
              <a:buFont typeface="Symbol" panose="05050102010706020507" pitchFamily="18" charset="2"/>
              <a:buChar char="-"/>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CC66"/>
              </a:buClr>
              <a:buFont typeface="Symbol" panose="05050102010706020507" pitchFamily="18" charset="2"/>
              <a:buChar char="-"/>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CC66"/>
              </a:buClr>
              <a:buFont typeface="Symbol" panose="05050102010706020507" pitchFamily="18" charset="2"/>
              <a:buChar char="-"/>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CC66"/>
              </a:buClr>
              <a:buFont typeface="Symbol" panose="05050102010706020507" pitchFamily="18" charset="2"/>
              <a:buChar char="-"/>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CC66"/>
              </a:buClr>
              <a:buFont typeface="Symbol" panose="05050102010706020507" pitchFamily="18" charset="2"/>
              <a:buChar char="-"/>
              <a:defRPr sz="2000">
                <a:solidFill>
                  <a:schemeClr val="tx1"/>
                </a:solidFill>
                <a:latin typeface="Bookman Old Style" panose="02050604050505020204" pitchFamily="18" charset="0"/>
              </a:defRPr>
            </a:lvl9pPr>
          </a:lstStyle>
          <a:p>
            <a:pPr>
              <a:spcBef>
                <a:spcPct val="0"/>
              </a:spcBef>
              <a:buClrTx/>
              <a:buSzTx/>
            </a:pPr>
            <a:r>
              <a:rPr lang="en-US" altLang="en-US" sz="2400" dirty="0">
                <a:latin typeface="+mn-lt"/>
              </a:rPr>
              <a:t>Resource Collection Sites</a:t>
            </a:r>
          </a:p>
          <a:p>
            <a:pPr>
              <a:spcBef>
                <a:spcPct val="0"/>
              </a:spcBef>
              <a:buClrTx/>
              <a:buSzTx/>
            </a:pPr>
            <a:r>
              <a:rPr lang="en-US" altLang="en-US" sz="2400" dirty="0">
                <a:latin typeface="+mn-lt"/>
              </a:rPr>
              <a:t>Tool and Materials Production Sites</a:t>
            </a:r>
          </a:p>
          <a:p>
            <a:pPr>
              <a:spcBef>
                <a:spcPct val="0"/>
              </a:spcBef>
              <a:buClrTx/>
              <a:buSzTx/>
            </a:pPr>
            <a:r>
              <a:rPr lang="en-US" altLang="en-US" sz="2400" dirty="0">
                <a:latin typeface="+mn-lt"/>
              </a:rPr>
              <a:t>Reoccurring Encampments</a:t>
            </a:r>
          </a:p>
          <a:p>
            <a:pPr>
              <a:spcBef>
                <a:spcPct val="0"/>
              </a:spcBef>
              <a:buClrTx/>
              <a:buSzTx/>
            </a:pPr>
            <a:r>
              <a:rPr lang="en-US" altLang="en-US" sz="2400" dirty="0">
                <a:latin typeface="+mn-lt"/>
              </a:rPr>
              <a:t>Village Sites</a:t>
            </a:r>
          </a:p>
          <a:p>
            <a:pPr>
              <a:spcBef>
                <a:spcPct val="0"/>
              </a:spcBef>
              <a:buClrTx/>
              <a:buSzTx/>
            </a:pPr>
            <a:r>
              <a:rPr lang="en-US" altLang="en-US" sz="2400" dirty="0">
                <a:latin typeface="+mn-lt"/>
              </a:rPr>
              <a:t>Burial Areas</a:t>
            </a:r>
          </a:p>
          <a:p>
            <a:pPr>
              <a:spcBef>
                <a:spcPct val="0"/>
              </a:spcBef>
              <a:buClrTx/>
              <a:buSzTx/>
            </a:pPr>
            <a:r>
              <a:rPr lang="en-US" altLang="en-US" sz="2400" dirty="0">
                <a:latin typeface="+mn-lt"/>
              </a:rPr>
              <a:t>Other Sites and Areas not known to non Tribal people</a:t>
            </a:r>
          </a:p>
        </p:txBody>
      </p:sp>
    </p:spTree>
    <p:extLst>
      <p:ext uri="{BB962C8B-B14F-4D97-AF65-F5344CB8AC3E}">
        <p14:creationId xmlns:p14="http://schemas.microsoft.com/office/powerpoint/2010/main" val="2554750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200" y="2143125"/>
            <a:ext cx="10515600" cy="878976"/>
          </a:xfrm>
        </p:spPr>
        <p:txBody>
          <a:bodyPr/>
          <a:lstStyle/>
          <a:p>
            <a:pPr algn="ctr"/>
            <a:r>
              <a:rPr lang="en-US" altLang="en-US" sz="4000" b="1" dirty="0"/>
              <a:t>REMEMBER</a:t>
            </a:r>
          </a:p>
        </p:txBody>
      </p:sp>
      <p:sp>
        <p:nvSpPr>
          <p:cNvPr id="98307" name="Rectangle 3"/>
          <p:cNvSpPr>
            <a:spLocks noGrp="1" noChangeArrowheads="1"/>
          </p:cNvSpPr>
          <p:nvPr>
            <p:ph type="body" idx="1"/>
          </p:nvPr>
        </p:nvSpPr>
        <p:spPr>
          <a:xfrm>
            <a:off x="597074" y="3171824"/>
            <a:ext cx="10997851" cy="3234847"/>
          </a:xfrm>
        </p:spPr>
        <p:txBody>
          <a:bodyPr>
            <a:normAutofit/>
          </a:bodyPr>
          <a:lstStyle/>
          <a:p>
            <a:pPr>
              <a:lnSpc>
                <a:spcPct val="90000"/>
              </a:lnSpc>
            </a:pPr>
            <a:r>
              <a:rPr lang="en-US" altLang="en-US" sz="2400" dirty="0"/>
              <a:t>Tribes are sovereign nations and should always be treated with respect.</a:t>
            </a:r>
          </a:p>
          <a:p>
            <a:pPr>
              <a:lnSpc>
                <a:spcPct val="90000"/>
              </a:lnSpc>
            </a:pPr>
            <a:r>
              <a:rPr lang="en-US" altLang="en-US" sz="2400" dirty="0"/>
              <a:t>If a Tribe identifies that a historic property of religious or cultural significance may be affected by a project, the applicant must invite the Tribe to become a consulting party and notify the Commission.</a:t>
            </a:r>
          </a:p>
          <a:p>
            <a:pPr>
              <a:lnSpc>
                <a:spcPct val="90000"/>
              </a:lnSpc>
            </a:pPr>
            <a:r>
              <a:rPr lang="en-US" altLang="en-US" sz="2400" dirty="0"/>
              <a:t>Applicants must discuss Tribal requests to perform additional identification with the Tribe prior to unilaterally dismissing them.  When in doubt, consult the Commission.</a:t>
            </a:r>
          </a:p>
          <a:p>
            <a:pPr>
              <a:lnSpc>
                <a:spcPct val="90000"/>
              </a:lnSpc>
            </a:pPr>
            <a:r>
              <a:rPr lang="en-US" altLang="en-US" sz="2400" dirty="0"/>
              <a:t>The spirit of Section 106 is to facilitate Tribal participation.</a:t>
            </a:r>
          </a:p>
          <a:p>
            <a:pPr marL="0" indent="0">
              <a:lnSpc>
                <a:spcPct val="90000"/>
              </a:lnSpc>
              <a:buNone/>
            </a:pPr>
            <a:endParaRPr lang="en-US" altLang="en-US" sz="2400" dirty="0">
              <a:solidFill>
                <a:schemeClr val="tx2"/>
              </a:solidFill>
              <a:latin typeface="+mj-lt"/>
            </a:endParaRPr>
          </a:p>
          <a:p>
            <a:pPr>
              <a:lnSpc>
                <a:spcPct val="90000"/>
              </a:lnSpc>
            </a:pPr>
            <a:endParaRPr lang="en-US" altLang="en-US" sz="2400" dirty="0">
              <a:solidFill>
                <a:schemeClr val="tx2"/>
              </a:solidFill>
              <a:latin typeface="+mj-lt"/>
            </a:endParaRPr>
          </a:p>
          <a:p>
            <a:pPr marL="0" indent="0">
              <a:lnSpc>
                <a:spcPct val="90000"/>
              </a:lnSpc>
              <a:buNone/>
            </a:pPr>
            <a:endParaRPr lang="en-US" altLang="en-US" sz="2400" dirty="0">
              <a:solidFill>
                <a:schemeClr val="tx2"/>
              </a:solidFill>
              <a:latin typeface="+mj-lt"/>
            </a:endParaRPr>
          </a:p>
          <a:p>
            <a:pPr>
              <a:lnSpc>
                <a:spcPct val="90000"/>
              </a:lnSpc>
            </a:pPr>
            <a:endParaRPr lang="en-US" altLang="en-US" sz="2400" dirty="0">
              <a:solidFill>
                <a:schemeClr val="tx2"/>
              </a:solidFill>
              <a:latin typeface="+mj-lt"/>
            </a:endParaRPr>
          </a:p>
        </p:txBody>
      </p:sp>
    </p:spTree>
    <p:extLst>
      <p:ext uri="{BB962C8B-B14F-4D97-AF65-F5344CB8AC3E}">
        <p14:creationId xmlns:p14="http://schemas.microsoft.com/office/powerpoint/2010/main" val="1672127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2960622"/>
            <a:ext cx="10782300" cy="1325563"/>
          </a:xfrm>
        </p:spPr>
        <p:txBody>
          <a:bodyPr>
            <a:normAutofit/>
          </a:bodyPr>
          <a:lstStyle/>
          <a:p>
            <a:pPr algn="ctr"/>
            <a:r>
              <a:rPr lang="en-US" altLang="en-US" sz="4800" b="1" dirty="0"/>
              <a:t>QUESTIONS?</a:t>
            </a:r>
          </a:p>
        </p:txBody>
      </p:sp>
    </p:spTree>
    <p:extLst>
      <p:ext uri="{BB962C8B-B14F-4D97-AF65-F5344CB8AC3E}">
        <p14:creationId xmlns:p14="http://schemas.microsoft.com/office/powerpoint/2010/main" val="401758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B72E-AF4E-4705-96F4-FD8F231C6B2C}"/>
              </a:ext>
            </a:extLst>
          </p:cNvPr>
          <p:cNvSpPr>
            <a:spLocks noGrp="1"/>
          </p:cNvSpPr>
          <p:nvPr>
            <p:ph type="title"/>
          </p:nvPr>
        </p:nvSpPr>
        <p:spPr>
          <a:xfrm>
            <a:off x="638632" y="2010428"/>
            <a:ext cx="10914736" cy="4847572"/>
          </a:xfrm>
        </p:spPr>
        <p:txBody>
          <a:bodyPr>
            <a:normAutofit/>
          </a:bodyPr>
          <a:lstStyle/>
          <a:p>
            <a:r>
              <a:rPr lang="en-US" sz="3600" b="1" dirty="0"/>
              <a:t>WTB Infrastructure Team supporting Tribal Participation:</a:t>
            </a:r>
            <a:br>
              <a:rPr lang="en-US" dirty="0"/>
            </a:br>
            <a:r>
              <a:rPr lang="en-US" sz="2800" dirty="0"/>
              <a:t>Diane Dupert, Division Chief, Technologies, Systems &amp; Innovation Division</a:t>
            </a:r>
            <a:br>
              <a:rPr lang="en-US" sz="2800" dirty="0"/>
            </a:br>
            <a:r>
              <a:rPr lang="en-US" sz="2800" dirty="0"/>
              <a:t>Matthew Hartnett, Program Analyst</a:t>
            </a:r>
            <a:br>
              <a:rPr lang="en-US" sz="2800" dirty="0"/>
            </a:br>
            <a:r>
              <a:rPr lang="en-US" sz="2800" dirty="0"/>
              <a:t>Maira Delao, </a:t>
            </a:r>
            <a:r>
              <a:rPr lang="en-US" sz="2800" dirty="0" err="1"/>
              <a:t>TCNSHelp</a:t>
            </a:r>
            <a:r>
              <a:rPr lang="en-US" sz="2800" dirty="0"/>
              <a:t> Administrator</a:t>
            </a:r>
            <a:br>
              <a:rPr lang="en-US" sz="2800" dirty="0"/>
            </a:br>
            <a:r>
              <a:rPr lang="en-US" sz="2800" dirty="0"/>
              <a:t>Leon Jackler and Don Johnson, Attorney Advisors</a:t>
            </a:r>
            <a:br>
              <a:rPr lang="en-US" dirty="0"/>
            </a:br>
            <a:br>
              <a:rPr lang="en-US" dirty="0"/>
            </a:br>
            <a:r>
              <a:rPr lang="en-US" sz="3600" b="1" dirty="0"/>
              <a:t>ONAP Team supporting S106 Tribal Participation</a:t>
            </a:r>
            <a:br>
              <a:rPr lang="en-US" dirty="0"/>
            </a:br>
            <a:r>
              <a:rPr lang="en-US" sz="2800" dirty="0"/>
              <a:t>Janet Sievert and Sayuri Rajapakse, Attorney Advisors</a:t>
            </a:r>
          </a:p>
        </p:txBody>
      </p:sp>
    </p:spTree>
    <p:extLst>
      <p:ext uri="{BB962C8B-B14F-4D97-AF65-F5344CB8AC3E}">
        <p14:creationId xmlns:p14="http://schemas.microsoft.com/office/powerpoint/2010/main" val="188903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0801"/>
            <a:ext cx="10515600" cy="1325563"/>
          </a:xfrm>
        </p:spPr>
        <p:txBody>
          <a:bodyPr/>
          <a:lstStyle/>
          <a:p>
            <a:pPr algn="ctr">
              <a:defRPr/>
            </a:pPr>
            <a:r>
              <a:rPr lang="en-US" b="1" dirty="0"/>
              <a:t>FCC and Tribal Consultation</a:t>
            </a:r>
          </a:p>
        </p:txBody>
      </p:sp>
      <p:sp>
        <p:nvSpPr>
          <p:cNvPr id="3" name="Content Placeholder 2"/>
          <p:cNvSpPr>
            <a:spLocks noGrp="1"/>
          </p:cNvSpPr>
          <p:nvPr>
            <p:ph idx="1"/>
          </p:nvPr>
        </p:nvSpPr>
        <p:spPr>
          <a:xfrm>
            <a:off x="838200" y="2823966"/>
            <a:ext cx="10515600" cy="3849883"/>
          </a:xfrm>
        </p:spPr>
        <p:txBody>
          <a:bodyPr>
            <a:normAutofit lnSpcReduction="10000"/>
          </a:bodyPr>
          <a:lstStyle/>
          <a:p>
            <a:pPr>
              <a:defRPr/>
            </a:pPr>
            <a:r>
              <a:rPr lang="en-US" sz="2400" dirty="0"/>
              <a:t>June 2000 Policy Statement</a:t>
            </a:r>
          </a:p>
          <a:p>
            <a:pPr lvl="1">
              <a:defRPr/>
            </a:pPr>
            <a:r>
              <a:rPr lang="en-US" sz="2000" dirty="0"/>
              <a:t>Unique Legal Relationship with Federally Recognized Tribes</a:t>
            </a:r>
          </a:p>
          <a:p>
            <a:pPr lvl="1">
              <a:defRPr/>
            </a:pPr>
            <a:r>
              <a:rPr lang="en-US" sz="2000" dirty="0"/>
              <a:t>Fiduciary Duty</a:t>
            </a:r>
          </a:p>
          <a:p>
            <a:pPr lvl="1">
              <a:defRPr/>
            </a:pPr>
            <a:r>
              <a:rPr lang="en-US" sz="2000" dirty="0"/>
              <a:t>Government to Government Relationship</a:t>
            </a:r>
          </a:p>
          <a:p>
            <a:pPr lvl="1">
              <a:defRPr/>
            </a:pPr>
            <a:r>
              <a:rPr lang="en-US" sz="2000" dirty="0"/>
              <a:t>Calls for Consultation Prior to Implementing Regulatory Action or Policy with Potential to Significantly or Uniquely Affect Tribes</a:t>
            </a:r>
          </a:p>
          <a:p>
            <a:pPr lvl="1">
              <a:defRPr/>
            </a:pPr>
            <a:endParaRPr lang="en-US" dirty="0">
              <a:latin typeface="+mj-lt"/>
            </a:endParaRPr>
          </a:p>
          <a:p>
            <a:pPr>
              <a:defRPr/>
            </a:pPr>
            <a:r>
              <a:rPr lang="en-US" sz="2400" dirty="0">
                <a:latin typeface="+mj-lt"/>
              </a:rPr>
              <a:t>Office of Native Affairs and Policy (ONAP)</a:t>
            </a:r>
          </a:p>
          <a:p>
            <a:pPr lvl="1">
              <a:defRPr/>
            </a:pPr>
            <a:r>
              <a:rPr lang="en-US" sz="2000" dirty="0"/>
              <a:t>Promoting Deployment on Tribal Lands</a:t>
            </a:r>
          </a:p>
          <a:p>
            <a:pPr lvl="1">
              <a:defRPr/>
            </a:pPr>
            <a:r>
              <a:rPr lang="en-US" sz="2000" dirty="0"/>
              <a:t>Consulting with Tribal Nations generally</a:t>
            </a:r>
          </a:p>
          <a:p>
            <a:pPr lvl="1">
              <a:defRPr/>
            </a:pPr>
            <a:r>
              <a:rPr lang="en-US" sz="2000" dirty="0"/>
              <a:t>Supporting WTB and Tribal Participation in Section 106 Reviews</a:t>
            </a:r>
          </a:p>
          <a:p>
            <a:pPr marL="0" indent="0">
              <a:buNone/>
              <a:defRPr/>
            </a:pPr>
            <a:endParaRPr lang="en-US" sz="2400" dirty="0"/>
          </a:p>
        </p:txBody>
      </p:sp>
    </p:spTree>
    <p:extLst>
      <p:ext uri="{BB962C8B-B14F-4D97-AF65-F5344CB8AC3E}">
        <p14:creationId xmlns:p14="http://schemas.microsoft.com/office/powerpoint/2010/main" val="211925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741031"/>
            <a:ext cx="10515600" cy="1325563"/>
          </a:xfrm>
        </p:spPr>
        <p:txBody>
          <a:bodyPr/>
          <a:lstStyle/>
          <a:p>
            <a:pPr algn="ctr">
              <a:defRPr/>
            </a:pPr>
            <a:r>
              <a:rPr lang="en-US" b="1" dirty="0"/>
              <a:t>ACHP and Tribal Role in S106 Reviews</a:t>
            </a:r>
          </a:p>
        </p:txBody>
      </p:sp>
      <p:sp>
        <p:nvSpPr>
          <p:cNvPr id="3" name="Content Placeholder 2"/>
          <p:cNvSpPr>
            <a:spLocks noGrp="1"/>
          </p:cNvSpPr>
          <p:nvPr>
            <p:ph idx="1"/>
          </p:nvPr>
        </p:nvSpPr>
        <p:spPr>
          <a:xfrm>
            <a:off x="838199" y="2768252"/>
            <a:ext cx="10673219" cy="4089748"/>
          </a:xfrm>
        </p:spPr>
        <p:txBody>
          <a:bodyPr>
            <a:normAutofit fontScale="70000" lnSpcReduction="20000"/>
          </a:bodyPr>
          <a:lstStyle/>
          <a:p>
            <a:pPr marL="0" indent="0">
              <a:buNone/>
            </a:pPr>
            <a:r>
              <a:rPr lang="en-US" sz="3400" b="1" dirty="0"/>
              <a:t>On Tribal Lands: 36 CFR 800.2 (c)(2) (i)</a:t>
            </a:r>
            <a:r>
              <a:rPr lang="en-US" sz="3400" b="1" i="1" dirty="0"/>
              <a:t>Consultation on tribal lands.</a:t>
            </a:r>
            <a:endParaRPr lang="en-US" sz="3400" dirty="0"/>
          </a:p>
          <a:p>
            <a:pPr marL="0" indent="0">
              <a:buNone/>
            </a:pPr>
            <a:r>
              <a:rPr lang="en-US" sz="3100" b="1" dirty="0"/>
              <a:t>	(A)</a:t>
            </a:r>
            <a:r>
              <a:rPr lang="en-US" sz="3100" b="1" i="1" dirty="0"/>
              <a:t>Tribal historic preservation officer.</a:t>
            </a:r>
            <a:r>
              <a:rPr lang="en-US" sz="3100" dirty="0"/>
              <a:t> For a tribe that has assumed the 	responsibilities of the SHPO for section 106 on tribal lands under section 101(d)(2) 	of the act, the tribal historic preservation officer (THPO) appointed or designated 	in accordance with the act is the official representative for the purposes of section 	106. The agency official shall consult with the THPO in lieu of the SHPO regarding 	undertakings occurring on or affecting historic properties on tribal lands.</a:t>
            </a:r>
          </a:p>
          <a:p>
            <a:pPr marL="0" indent="0">
              <a:buNone/>
            </a:pPr>
            <a:r>
              <a:rPr lang="en-US" sz="3100" b="1" dirty="0"/>
              <a:t>	(B)</a:t>
            </a:r>
            <a:r>
              <a:rPr lang="en-US" sz="3100" b="1" i="1" dirty="0"/>
              <a:t>Tribes that have not assumed SHPO functions.</a:t>
            </a:r>
            <a:r>
              <a:rPr lang="en-US" sz="3100" dirty="0"/>
              <a:t> When an Indian tribe has not 	assumed the responsibilities of the SHPO for section 106 on tribal lands under 	section 101(d)(2) of the act, the agency official shall consult with a representative 	designated by such Indian tribe in addition to the SHPO regarding undertakings 	occurring on or affecting historic properties on its tribal lands. Such Indian 	tribes have the same rights of consultation and concurrence that the THPOs are 	given throughout subpart B of this part, except that such consultations shall be in 	addition to and on the same basis as consultation with the SHPO.</a:t>
            </a:r>
            <a:endParaRPr lang="en-US" sz="3100" dirty="0">
              <a:latin typeface="+mj-lt"/>
            </a:endParaRPr>
          </a:p>
          <a:p>
            <a:pPr marL="0" indent="0">
              <a:buNone/>
              <a:defRPr/>
            </a:pPr>
            <a:endParaRPr lang="en-US" sz="2400" dirty="0"/>
          </a:p>
        </p:txBody>
      </p:sp>
    </p:spTree>
    <p:extLst>
      <p:ext uri="{BB962C8B-B14F-4D97-AF65-F5344CB8AC3E}">
        <p14:creationId xmlns:p14="http://schemas.microsoft.com/office/powerpoint/2010/main" val="26804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6454"/>
            <a:ext cx="10515600" cy="1325563"/>
          </a:xfrm>
        </p:spPr>
        <p:txBody>
          <a:bodyPr/>
          <a:lstStyle/>
          <a:p>
            <a:pPr algn="ctr">
              <a:defRPr/>
            </a:pPr>
            <a:r>
              <a:rPr lang="en-US" b="1" dirty="0"/>
              <a:t>ACHP and Tribal Role in S106 Reviews</a:t>
            </a:r>
          </a:p>
        </p:txBody>
      </p:sp>
      <p:sp>
        <p:nvSpPr>
          <p:cNvPr id="3" name="Content Placeholder 2"/>
          <p:cNvSpPr>
            <a:spLocks noGrp="1"/>
          </p:cNvSpPr>
          <p:nvPr>
            <p:ph idx="1"/>
          </p:nvPr>
        </p:nvSpPr>
        <p:spPr>
          <a:xfrm>
            <a:off x="838200" y="2743200"/>
            <a:ext cx="10603282" cy="4114798"/>
          </a:xfrm>
        </p:spPr>
        <p:txBody>
          <a:bodyPr>
            <a:normAutofit fontScale="85000" lnSpcReduction="20000"/>
          </a:bodyPr>
          <a:lstStyle/>
          <a:p>
            <a:pPr marL="0" indent="0">
              <a:buNone/>
              <a:defRPr/>
            </a:pPr>
            <a:r>
              <a:rPr lang="en-US" b="1" dirty="0"/>
              <a:t>Off Tribal Lands:  36 CFR 800.2(c) (2) (ii)</a:t>
            </a:r>
            <a:r>
              <a:rPr lang="en-US" b="1" i="1" dirty="0"/>
              <a:t>Consultation on historic properties of significance to Indian tribes and Native Hawaiian organizations.</a:t>
            </a:r>
            <a:r>
              <a:rPr lang="en-US" dirty="0"/>
              <a:t> </a:t>
            </a:r>
          </a:p>
          <a:p>
            <a:pPr marL="0" indent="0">
              <a:buNone/>
              <a:defRPr/>
            </a:pPr>
            <a:r>
              <a:rPr lang="en-US" sz="2600" dirty="0"/>
              <a:t>Section 101(d)(6)(B) of the act requires the agency official to consult with any Indian tribe or Native Hawaiian organization that attaches religious and cultural significance to historic properties that may be affected by an undertaking. This requirement applies regardless of the location of the historic property. Such Indian tribe or Native Hawaiian organization shall be a consulting party.</a:t>
            </a:r>
          </a:p>
          <a:p>
            <a:pPr marL="0" indent="0">
              <a:buNone/>
              <a:defRPr/>
            </a:pPr>
            <a:r>
              <a:rPr lang="en-US" sz="2600" b="1" dirty="0"/>
              <a:t>	(D)</a:t>
            </a:r>
            <a:r>
              <a:rPr lang="en-US" sz="2600" dirty="0"/>
              <a:t> When Indian tribes and Native Hawaiian organizations attach religious 	and cultural significance to historic properties off tribal lands, section 	101(d)(6)(B) of the act requires Federal agencies to consult with such Indian 	tribes and Native Hawaiian organizations in the section 106 process. Federal 	agencies should be aware that frequently historic properties of religious and 	cultural significance are located on ancestral, aboriginal, or 	ceded lands </a:t>
            </a:r>
            <a:r>
              <a:rPr lang="en-US" sz="2600" dirty="0" err="1"/>
              <a:t>ofIndian</a:t>
            </a:r>
            <a:r>
              <a:rPr lang="en-US" sz="2600" dirty="0"/>
              <a:t> tribes and Native Hawaiian organizations and should 	consider that when complying with the procedures in this part.</a:t>
            </a:r>
          </a:p>
        </p:txBody>
      </p:sp>
    </p:spTree>
    <p:extLst>
      <p:ext uri="{BB962C8B-B14F-4D97-AF65-F5344CB8AC3E}">
        <p14:creationId xmlns:p14="http://schemas.microsoft.com/office/powerpoint/2010/main" val="243691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3437"/>
            <a:ext cx="10515600" cy="1325563"/>
          </a:xfrm>
        </p:spPr>
        <p:txBody>
          <a:bodyPr/>
          <a:lstStyle/>
          <a:p>
            <a:pPr algn="ctr">
              <a:defRPr/>
            </a:pPr>
            <a:r>
              <a:rPr lang="en-US" b="1" dirty="0"/>
              <a:t>FCC Program Alternatives </a:t>
            </a:r>
            <a:br>
              <a:rPr lang="en-US" b="1" dirty="0"/>
            </a:br>
            <a:r>
              <a:rPr lang="en-US" b="1" dirty="0"/>
              <a:t>Governing S106 Reviews</a:t>
            </a:r>
          </a:p>
        </p:txBody>
      </p:sp>
      <p:sp>
        <p:nvSpPr>
          <p:cNvPr id="3" name="Content Placeholder 2"/>
          <p:cNvSpPr>
            <a:spLocks noGrp="1"/>
          </p:cNvSpPr>
          <p:nvPr>
            <p:ph idx="1"/>
          </p:nvPr>
        </p:nvSpPr>
        <p:spPr>
          <a:xfrm>
            <a:off x="838200" y="3256767"/>
            <a:ext cx="10515600" cy="3219188"/>
          </a:xfrm>
        </p:spPr>
        <p:txBody>
          <a:bodyPr>
            <a:normAutofit/>
          </a:bodyPr>
          <a:lstStyle/>
          <a:p>
            <a:pPr marL="0" indent="0">
              <a:buNone/>
              <a:defRPr/>
            </a:pPr>
            <a:endParaRPr lang="en-US" sz="2400" dirty="0"/>
          </a:p>
          <a:p>
            <a:pPr marL="0" indent="0">
              <a:buNone/>
              <a:defRPr/>
            </a:pPr>
            <a:r>
              <a:rPr lang="en-US" sz="2400" dirty="0"/>
              <a:t>Wireless NPA and Collocation NPA</a:t>
            </a:r>
            <a:endParaRPr lang="en-US" sz="2000" dirty="0"/>
          </a:p>
          <a:p>
            <a:pPr lvl="1">
              <a:defRPr/>
            </a:pPr>
            <a:r>
              <a:rPr lang="en-US" dirty="0">
                <a:latin typeface="+mj-lt"/>
              </a:rPr>
              <a:t>ACHP, NCSHPO and FCC are signatories</a:t>
            </a:r>
          </a:p>
          <a:p>
            <a:pPr lvl="1">
              <a:defRPr/>
            </a:pPr>
            <a:r>
              <a:rPr lang="en-US" dirty="0">
                <a:latin typeface="+mj-lt"/>
              </a:rPr>
              <a:t>Establish alternative S106 review requirements, establish some exclusions</a:t>
            </a:r>
          </a:p>
          <a:p>
            <a:pPr lvl="1">
              <a:defRPr/>
            </a:pPr>
            <a:r>
              <a:rPr lang="en-US" dirty="0">
                <a:latin typeface="+mj-lt"/>
              </a:rPr>
              <a:t>ACHP 2001 Delegation Letter: Role of Applicants</a:t>
            </a:r>
            <a:endParaRPr lang="en-US" dirty="0"/>
          </a:p>
          <a:p>
            <a:pPr marL="0" indent="0">
              <a:buNone/>
              <a:defRPr/>
            </a:pPr>
            <a:endParaRPr lang="en-US" sz="2400" dirty="0"/>
          </a:p>
        </p:txBody>
      </p:sp>
    </p:spTree>
    <p:extLst>
      <p:ext uri="{BB962C8B-B14F-4D97-AF65-F5344CB8AC3E}">
        <p14:creationId xmlns:p14="http://schemas.microsoft.com/office/powerpoint/2010/main" val="343821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56" y="2054268"/>
            <a:ext cx="10515600" cy="939127"/>
          </a:xfrm>
        </p:spPr>
        <p:txBody>
          <a:bodyPr/>
          <a:lstStyle/>
          <a:p>
            <a:pPr algn="ctr">
              <a:defRPr/>
            </a:pPr>
            <a:r>
              <a:rPr lang="en-US" b="1" dirty="0"/>
              <a:t>Section 106 and the NPA: Tribal Requirements </a:t>
            </a:r>
          </a:p>
        </p:txBody>
      </p:sp>
      <p:sp>
        <p:nvSpPr>
          <p:cNvPr id="3" name="Content Placeholder 2"/>
          <p:cNvSpPr>
            <a:spLocks noGrp="1"/>
          </p:cNvSpPr>
          <p:nvPr>
            <p:ph idx="1"/>
          </p:nvPr>
        </p:nvSpPr>
        <p:spPr>
          <a:xfrm>
            <a:off x="838200" y="2993395"/>
            <a:ext cx="10515600" cy="3702372"/>
          </a:xfrm>
        </p:spPr>
        <p:txBody>
          <a:bodyPr>
            <a:normAutofit lnSpcReduction="10000"/>
          </a:bodyPr>
          <a:lstStyle/>
          <a:p>
            <a:pPr>
              <a:defRPr/>
            </a:pPr>
            <a:r>
              <a:rPr lang="en-US" sz="2400" dirty="0"/>
              <a:t>Identify Indian tribes and NHOs that may attach religious and cultural significance to potentially affected Historic Properties.</a:t>
            </a:r>
          </a:p>
          <a:p>
            <a:pPr lvl="1">
              <a:defRPr/>
            </a:pPr>
            <a:r>
              <a:rPr lang="en-US" sz="2000" dirty="0"/>
              <a:t>Tribal or Ancestral Lands</a:t>
            </a:r>
          </a:p>
          <a:p>
            <a:pPr lvl="1">
              <a:defRPr/>
            </a:pPr>
            <a:r>
              <a:rPr lang="en-US" sz="2000" dirty="0"/>
              <a:t>TCNS = Reasonable and Good Faith Effort to Identify Tribes</a:t>
            </a:r>
          </a:p>
          <a:p>
            <a:pPr>
              <a:defRPr/>
            </a:pPr>
            <a:r>
              <a:rPr lang="en-US" sz="2400" dirty="0"/>
              <a:t>Applicant follows Tribes’ preferred communication preference (e.g., email, USPS).</a:t>
            </a:r>
          </a:p>
          <a:p>
            <a:pPr>
              <a:defRPr/>
            </a:pPr>
            <a:r>
              <a:rPr lang="en-US" sz="2400" dirty="0"/>
              <a:t>Applicant must be sensitive and respectful in communications.</a:t>
            </a:r>
          </a:p>
          <a:p>
            <a:pPr>
              <a:defRPr/>
            </a:pPr>
            <a:r>
              <a:rPr lang="en-US" sz="2400" dirty="0"/>
              <a:t>Provide information reasonably necessary for the Tribe to evaluate whether Historic Properties of religious and cultural significance may be affected.</a:t>
            </a:r>
          </a:p>
          <a:p>
            <a:pPr>
              <a:defRPr/>
            </a:pPr>
            <a:r>
              <a:rPr lang="en-US" sz="2400" dirty="0"/>
              <a:t>Provide Tribe reasonable opportunity to respond (usually 30 days from information receipt) and make a reasonable effort to follow up.</a:t>
            </a:r>
          </a:p>
        </p:txBody>
      </p:sp>
    </p:spTree>
    <p:extLst>
      <p:ext uri="{BB962C8B-B14F-4D97-AF65-F5344CB8AC3E}">
        <p14:creationId xmlns:p14="http://schemas.microsoft.com/office/powerpoint/2010/main" val="278507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3197"/>
            <a:ext cx="10515600" cy="1325563"/>
          </a:xfrm>
        </p:spPr>
        <p:txBody>
          <a:bodyPr/>
          <a:lstStyle/>
          <a:p>
            <a:pPr algn="ctr">
              <a:defRPr/>
            </a:pPr>
            <a:r>
              <a:rPr lang="en-US" b="1" dirty="0"/>
              <a:t>Section 106 and the NPA: Tribal Requirements </a:t>
            </a:r>
          </a:p>
        </p:txBody>
      </p:sp>
      <p:sp>
        <p:nvSpPr>
          <p:cNvPr id="3" name="Content Placeholder 2"/>
          <p:cNvSpPr>
            <a:spLocks noGrp="1"/>
          </p:cNvSpPr>
          <p:nvPr>
            <p:ph idx="1"/>
          </p:nvPr>
        </p:nvSpPr>
        <p:spPr>
          <a:xfrm>
            <a:off x="838200" y="3281819"/>
            <a:ext cx="10515600" cy="3413948"/>
          </a:xfrm>
        </p:spPr>
        <p:txBody>
          <a:bodyPr>
            <a:normAutofit/>
          </a:bodyPr>
          <a:lstStyle/>
          <a:p>
            <a:pPr>
              <a:defRPr/>
            </a:pPr>
            <a:r>
              <a:rPr lang="en-US" sz="2400" dirty="0"/>
              <a:t>Where possible, applicant and Tribe reach an agreement on the presence or absence of effects that may obviate the need for consultation.</a:t>
            </a:r>
          </a:p>
          <a:p>
            <a:pPr>
              <a:defRPr/>
            </a:pPr>
            <a:r>
              <a:rPr lang="en-US" sz="2400" dirty="0"/>
              <a:t>If Tribe identifies a historic property, applicant invites Tribe to become “consulting party” and notifies the FCC.</a:t>
            </a:r>
          </a:p>
          <a:p>
            <a:pPr>
              <a:defRPr/>
            </a:pPr>
            <a:r>
              <a:rPr lang="en-US" sz="2400" dirty="0"/>
              <a:t>If the project will affect the historic property, the applicant consults to avoid, minimize or mitigate effect.</a:t>
            </a:r>
          </a:p>
        </p:txBody>
      </p:sp>
    </p:spTree>
    <p:extLst>
      <p:ext uri="{BB962C8B-B14F-4D97-AF65-F5344CB8AC3E}">
        <p14:creationId xmlns:p14="http://schemas.microsoft.com/office/powerpoint/2010/main" val="2870509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1695</Words>
  <Application>Microsoft Office PowerPoint</Application>
  <PresentationFormat>Widescreen</PresentationFormat>
  <Paragraphs>139</Paragraphs>
  <Slides>23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Bookman Old Style</vt:lpstr>
      <vt:lpstr>Calibri</vt:lpstr>
      <vt:lpstr>Calibri Light</vt:lpstr>
      <vt:lpstr>Office Theme</vt:lpstr>
      <vt:lpstr>2nd Wireless Infrastructure Report and Order (R&amp;O)  Changes to Tribal Participation Requirements  for Section 106 Review</vt:lpstr>
      <vt:lpstr>Jill Springer, Federal Preservation Officer Competition and Infrastructure Policy Division, Wireless Telecommunications Bureau  Matthew Duchesne, Chief Office of Native Affairs and Policy, Consumer and Governmental Affairs Bureau  Jaime Loichinger, Program Analyst Advisory Council on Historic Preservation</vt:lpstr>
      <vt:lpstr>WTB Infrastructure Team supporting Tribal Participation: Diane Dupert, Division Chief, Technologies, Systems &amp; Innovation Division Matthew Hartnett, Program Analyst Maira Delao, TCNSHelp Administrator Leon Jackler and Don Johnson, Attorney Advisors  ONAP Team supporting S106 Tribal Participation Janet Sievert and Sayuri Rajapakse, Attorney Advisors</vt:lpstr>
      <vt:lpstr>FCC and Tribal Consultation</vt:lpstr>
      <vt:lpstr>ACHP and Tribal Role in S106 Reviews</vt:lpstr>
      <vt:lpstr>ACHP and Tribal Role in S106 Reviews</vt:lpstr>
      <vt:lpstr>FCC Program Alternatives  Governing S106 Reviews</vt:lpstr>
      <vt:lpstr>Section 106 and the NPA: Tribal Requirements </vt:lpstr>
      <vt:lpstr>Section 106 and the NPA: Tribal Requirements </vt:lpstr>
      <vt:lpstr>Tower Construction Notification System - TCNS</vt:lpstr>
      <vt:lpstr>2nd Wireless R&amp;O </vt:lpstr>
      <vt:lpstr>Changes to Tribal Participation Requirements </vt:lpstr>
      <vt:lpstr>Information Requirements</vt:lpstr>
      <vt:lpstr>Response Timelines</vt:lpstr>
      <vt:lpstr>Response Timelines</vt:lpstr>
      <vt:lpstr>Fees</vt:lpstr>
      <vt:lpstr>Consultant Services</vt:lpstr>
      <vt:lpstr>Consultant Services</vt:lpstr>
      <vt:lpstr>Identifying Tribal Religious and Cultural Sites</vt:lpstr>
      <vt:lpstr>Be Aware:</vt:lpstr>
      <vt:lpstr>PowerPoint Presentation</vt:lpstr>
      <vt:lpstr>REMEMBER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Wireless Infrastructure Report and Order (R&amp;O) Changes to Tribal Participation Requirements for Section 106 Review</dc:title>
  <dc:creator>Jill Springer</dc:creator>
  <cp:lastModifiedBy>Cecilia Sulhoff</cp:lastModifiedBy>
  <cp:revision>30</cp:revision>
  <dcterms:created xsi:type="dcterms:W3CDTF">2018-09-10T15:07:48Z</dcterms:created>
  <dcterms:modified xsi:type="dcterms:W3CDTF">2018-10-09T22:02:39Z</dcterms:modified>
</cp:coreProperties>
</file>