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autoCompressPictures="0">
  <p:sldMasterIdLst>
    <p:sldMasterId id="2147483648" r:id="rId1"/>
  </p:sldMasterIdLst>
  <p:notesMasterIdLst>
    <p:notesMasterId r:id="rId14"/>
  </p:notesMasterIdLst>
  <p:sldIdLst>
    <p:sldId id="264" r:id="rId2"/>
    <p:sldId id="258" r:id="rId3"/>
    <p:sldId id="273" r:id="rId4"/>
    <p:sldId id="287" r:id="rId5"/>
    <p:sldId id="294" r:id="rId6"/>
    <p:sldId id="260" r:id="rId7"/>
    <p:sldId id="293" r:id="rId8"/>
    <p:sldId id="299" r:id="rId9"/>
    <p:sldId id="300" r:id="rId10"/>
    <p:sldId id="297" r:id="rId11"/>
    <p:sldId id="298" r:id="rId12"/>
    <p:sldId id="301" r:id="rId13"/>
  </p:sldIdLst>
  <p:sldSz cx="9144000" cy="6858000" type="screen4x3"/>
  <p:notesSz cx="7315200" cy="9601200"/>
  <p:defaultTextStyle>
    <a:defPPr>
      <a:defRPr lang="en-US"/>
    </a:defPPr>
    <a:lvl1pPr algn="l" defTabSz="457200" rtl="0" fontAlgn="base">
      <a:spcBef>
        <a:spcPct val="0"/>
      </a:spcBef>
      <a:spcAft>
        <a:spcPct val="0"/>
      </a:spcAft>
      <a:defRPr kern="1200">
        <a:solidFill>
          <a:schemeClr val="tx1"/>
        </a:solidFill>
        <a:latin typeface="Arial" charset="0"/>
        <a:ea typeface="ＭＳ Ｐゴシック" pitchFamily="34" charset="-128"/>
        <a:cs typeface="+mn-cs"/>
      </a:defRPr>
    </a:lvl1pPr>
    <a:lvl2pPr marL="457200" algn="l" defTabSz="457200" rtl="0" fontAlgn="base">
      <a:spcBef>
        <a:spcPct val="0"/>
      </a:spcBef>
      <a:spcAft>
        <a:spcPct val="0"/>
      </a:spcAft>
      <a:defRPr kern="1200">
        <a:solidFill>
          <a:schemeClr val="tx1"/>
        </a:solidFill>
        <a:latin typeface="Arial" charset="0"/>
        <a:ea typeface="ＭＳ Ｐゴシック" pitchFamily="34" charset="-128"/>
        <a:cs typeface="+mn-cs"/>
      </a:defRPr>
    </a:lvl2pPr>
    <a:lvl3pPr marL="914400" algn="l" defTabSz="457200" rtl="0" fontAlgn="base">
      <a:spcBef>
        <a:spcPct val="0"/>
      </a:spcBef>
      <a:spcAft>
        <a:spcPct val="0"/>
      </a:spcAft>
      <a:defRPr kern="1200">
        <a:solidFill>
          <a:schemeClr val="tx1"/>
        </a:solidFill>
        <a:latin typeface="Arial" charset="0"/>
        <a:ea typeface="ＭＳ Ｐゴシック" pitchFamily="34" charset="-128"/>
        <a:cs typeface="+mn-cs"/>
      </a:defRPr>
    </a:lvl3pPr>
    <a:lvl4pPr marL="1371600" algn="l" defTabSz="457200" rtl="0" fontAlgn="base">
      <a:spcBef>
        <a:spcPct val="0"/>
      </a:spcBef>
      <a:spcAft>
        <a:spcPct val="0"/>
      </a:spcAft>
      <a:defRPr kern="1200">
        <a:solidFill>
          <a:schemeClr val="tx1"/>
        </a:solidFill>
        <a:latin typeface="Arial" charset="0"/>
        <a:ea typeface="ＭＳ Ｐゴシック" pitchFamily="34" charset="-128"/>
        <a:cs typeface="+mn-cs"/>
      </a:defRPr>
    </a:lvl4pPr>
    <a:lvl5pPr marL="1828800" algn="l" defTabSz="457200" rtl="0" fontAlgn="base">
      <a:spcBef>
        <a:spcPct val="0"/>
      </a:spcBef>
      <a:spcAft>
        <a:spcPct val="0"/>
      </a:spcAft>
      <a:defRPr kern="1200">
        <a:solidFill>
          <a:schemeClr val="tx1"/>
        </a:solidFill>
        <a:latin typeface="Arial" charset="0"/>
        <a:ea typeface="ＭＳ Ｐゴシック" pitchFamily="34" charset="-128"/>
        <a:cs typeface="+mn-cs"/>
      </a:defRPr>
    </a:lvl5pPr>
    <a:lvl6pPr marL="2286000" algn="l" defTabSz="914400" rtl="0" eaLnBrk="1" latinLnBrk="0" hangingPunct="1">
      <a:defRPr kern="1200">
        <a:solidFill>
          <a:schemeClr val="tx1"/>
        </a:solidFill>
        <a:latin typeface="Arial" charset="0"/>
        <a:ea typeface="ＭＳ Ｐゴシック" pitchFamily="34" charset="-128"/>
        <a:cs typeface="+mn-cs"/>
      </a:defRPr>
    </a:lvl6pPr>
    <a:lvl7pPr marL="2743200" algn="l" defTabSz="914400" rtl="0" eaLnBrk="1" latinLnBrk="0" hangingPunct="1">
      <a:defRPr kern="1200">
        <a:solidFill>
          <a:schemeClr val="tx1"/>
        </a:solidFill>
        <a:latin typeface="Arial" charset="0"/>
        <a:ea typeface="ＭＳ Ｐゴシック" pitchFamily="34" charset="-128"/>
        <a:cs typeface="+mn-cs"/>
      </a:defRPr>
    </a:lvl7pPr>
    <a:lvl8pPr marL="3200400" algn="l" defTabSz="914400" rtl="0" eaLnBrk="1" latinLnBrk="0" hangingPunct="1">
      <a:defRPr kern="1200">
        <a:solidFill>
          <a:schemeClr val="tx1"/>
        </a:solidFill>
        <a:latin typeface="Arial" charset="0"/>
        <a:ea typeface="ＭＳ Ｐゴシック" pitchFamily="34" charset="-128"/>
        <a:cs typeface="+mn-cs"/>
      </a:defRPr>
    </a:lvl8pPr>
    <a:lvl9pPr marL="3657600" algn="l" defTabSz="914400" rtl="0" eaLnBrk="1" latinLnBrk="0" hangingPunct="1">
      <a:defRPr kern="1200">
        <a:solidFill>
          <a:schemeClr val="tx1"/>
        </a:solidFill>
        <a:latin typeface="Arial" charset="0"/>
        <a:ea typeface="ＭＳ Ｐゴシック" pitchFamily="34" charset="-128"/>
        <a:cs typeface="+mn-cs"/>
      </a:defRPr>
    </a:lvl9pPr>
  </p:defaultTextStyle>
  <p:extLst>
    <p:ext uri="{EFAFB233-063F-42B5-8137-9DF3F51BA10A}">
      <p15:sldGuideLst xmlns:p15="http://schemas.microsoft.com/office/powerpoint/2012/main">
        <p15:guide id="1" orient="horz" pos="1082">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99"/>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5381" autoAdjust="0"/>
    <p:restoredTop sz="94728" autoAdjust="0"/>
  </p:normalViewPr>
  <p:slideViewPr>
    <p:cSldViewPr snapToGrid="0" snapToObjects="1">
      <p:cViewPr varScale="1">
        <p:scale>
          <a:sx n="108" d="100"/>
          <a:sy n="108" d="100"/>
        </p:scale>
        <p:origin x="2292" y="114"/>
      </p:cViewPr>
      <p:guideLst>
        <p:guide orient="horz" pos="1082"/>
        <p:guide pos="2880"/>
      </p:guideLst>
    </p:cSldViewPr>
  </p:slideViewPr>
  <p:outlineViewPr>
    <p:cViewPr>
      <p:scale>
        <a:sx n="33" d="100"/>
        <a:sy n="33" d="100"/>
      </p:scale>
      <p:origin x="0" y="1968"/>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1506" name="Rectangle 2"/>
          <p:cNvSpPr>
            <a:spLocks noGrp="1" noChangeArrowheads="1"/>
          </p:cNvSpPr>
          <p:nvPr>
            <p:ph type="hdr" sz="quarter"/>
          </p:nvPr>
        </p:nvSpPr>
        <p:spPr bwMode="auto">
          <a:xfrm>
            <a:off x="0" y="0"/>
            <a:ext cx="3170238" cy="479425"/>
          </a:xfrm>
          <a:prstGeom prst="rect">
            <a:avLst/>
          </a:prstGeom>
          <a:noFill/>
          <a:ln w="9525">
            <a:noFill/>
            <a:miter lim="800000"/>
            <a:headEnd/>
            <a:tailEnd/>
          </a:ln>
        </p:spPr>
        <p:txBody>
          <a:bodyPr vert="horz" wrap="square" lIns="94703" tIns="47352" rIns="94703" bIns="47352" numCol="1" anchor="t" anchorCtr="0" compatLnSpc="1">
            <a:prstTxWarp prst="textNoShape">
              <a:avLst/>
            </a:prstTxWarp>
          </a:bodyPr>
          <a:lstStyle>
            <a:lvl1pPr defTabSz="473075">
              <a:defRPr sz="1200">
                <a:latin typeface="Arial" charset="0"/>
                <a:ea typeface="+mn-ea"/>
              </a:defRPr>
            </a:lvl1pPr>
          </a:lstStyle>
          <a:p>
            <a:pPr>
              <a:defRPr/>
            </a:pPr>
            <a:endParaRPr lang="en-US" dirty="0"/>
          </a:p>
        </p:txBody>
      </p:sp>
      <p:sp>
        <p:nvSpPr>
          <p:cNvPr id="21507" name="Rectangle 3"/>
          <p:cNvSpPr>
            <a:spLocks noGrp="1" noChangeArrowheads="1"/>
          </p:cNvSpPr>
          <p:nvPr>
            <p:ph type="dt" idx="1"/>
          </p:nvPr>
        </p:nvSpPr>
        <p:spPr bwMode="auto">
          <a:xfrm>
            <a:off x="4143375" y="0"/>
            <a:ext cx="3170238" cy="479425"/>
          </a:xfrm>
          <a:prstGeom prst="rect">
            <a:avLst/>
          </a:prstGeom>
          <a:noFill/>
          <a:ln w="9525">
            <a:noFill/>
            <a:miter lim="800000"/>
            <a:headEnd/>
            <a:tailEnd/>
          </a:ln>
        </p:spPr>
        <p:txBody>
          <a:bodyPr vert="horz" wrap="square" lIns="94703" tIns="47352" rIns="94703" bIns="47352" numCol="1" anchor="t" anchorCtr="0" compatLnSpc="1">
            <a:prstTxWarp prst="textNoShape">
              <a:avLst/>
            </a:prstTxWarp>
          </a:bodyPr>
          <a:lstStyle>
            <a:lvl1pPr algn="r" defTabSz="473075">
              <a:defRPr sz="1200">
                <a:latin typeface="Arial" pitchFamily="34" charset="0"/>
                <a:ea typeface="ＭＳ Ｐゴシック" charset="-128"/>
              </a:defRPr>
            </a:lvl1pPr>
          </a:lstStyle>
          <a:p>
            <a:pPr>
              <a:defRPr/>
            </a:pPr>
            <a:fld id="{23A01D63-E203-4FF4-9B2E-E2F1869AEEB6}" type="datetimeFigureOut">
              <a:rPr lang="en-US"/>
              <a:pPr>
                <a:defRPr/>
              </a:pPr>
              <a:t>12/12/2018</a:t>
            </a:fld>
            <a:endParaRPr lang="en-US" dirty="0"/>
          </a:p>
        </p:txBody>
      </p:sp>
      <p:sp>
        <p:nvSpPr>
          <p:cNvPr id="11268" name="Rectangle 4"/>
          <p:cNvSpPr>
            <a:spLocks noGrp="1" noRot="1" noChangeAspect="1" noChangeArrowheads="1" noTextEdit="1"/>
          </p:cNvSpPr>
          <p:nvPr>
            <p:ph type="sldImg" idx="2"/>
          </p:nvPr>
        </p:nvSpPr>
        <p:spPr bwMode="auto">
          <a:xfrm>
            <a:off x="1257300" y="720725"/>
            <a:ext cx="4800600" cy="36004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9" name="Rectangle 5"/>
          <p:cNvSpPr>
            <a:spLocks noGrp="1" noChangeArrowheads="1"/>
          </p:cNvSpPr>
          <p:nvPr>
            <p:ph type="body" sz="quarter" idx="3"/>
          </p:nvPr>
        </p:nvSpPr>
        <p:spPr bwMode="auto">
          <a:xfrm>
            <a:off x="731838" y="4559300"/>
            <a:ext cx="5851525" cy="4321175"/>
          </a:xfrm>
          <a:prstGeom prst="rect">
            <a:avLst/>
          </a:prstGeom>
          <a:noFill/>
          <a:ln w="9525">
            <a:noFill/>
            <a:miter lim="800000"/>
            <a:headEnd/>
            <a:tailEnd/>
          </a:ln>
        </p:spPr>
        <p:txBody>
          <a:bodyPr vert="horz" wrap="square" lIns="94703" tIns="47352" rIns="94703" bIns="47352"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1510" name="Rectangle 6"/>
          <p:cNvSpPr>
            <a:spLocks noGrp="1" noChangeArrowheads="1"/>
          </p:cNvSpPr>
          <p:nvPr>
            <p:ph type="ftr" sz="quarter" idx="4"/>
          </p:nvPr>
        </p:nvSpPr>
        <p:spPr bwMode="auto">
          <a:xfrm>
            <a:off x="0" y="9120188"/>
            <a:ext cx="3170238" cy="479425"/>
          </a:xfrm>
          <a:prstGeom prst="rect">
            <a:avLst/>
          </a:prstGeom>
          <a:noFill/>
          <a:ln w="9525">
            <a:noFill/>
            <a:miter lim="800000"/>
            <a:headEnd/>
            <a:tailEnd/>
          </a:ln>
        </p:spPr>
        <p:txBody>
          <a:bodyPr vert="horz" wrap="square" lIns="94703" tIns="47352" rIns="94703" bIns="47352" numCol="1" anchor="b" anchorCtr="0" compatLnSpc="1">
            <a:prstTxWarp prst="textNoShape">
              <a:avLst/>
            </a:prstTxWarp>
          </a:bodyPr>
          <a:lstStyle>
            <a:lvl1pPr defTabSz="473075">
              <a:defRPr sz="1200">
                <a:latin typeface="Arial" charset="0"/>
                <a:ea typeface="+mn-ea"/>
              </a:defRPr>
            </a:lvl1pPr>
          </a:lstStyle>
          <a:p>
            <a:pPr>
              <a:defRPr/>
            </a:pPr>
            <a:endParaRPr lang="en-US" dirty="0"/>
          </a:p>
        </p:txBody>
      </p:sp>
      <p:sp>
        <p:nvSpPr>
          <p:cNvPr id="21511" name="Rectangle 7"/>
          <p:cNvSpPr>
            <a:spLocks noGrp="1" noChangeArrowheads="1"/>
          </p:cNvSpPr>
          <p:nvPr>
            <p:ph type="sldNum" sz="quarter" idx="5"/>
          </p:nvPr>
        </p:nvSpPr>
        <p:spPr bwMode="auto">
          <a:xfrm>
            <a:off x="4143375" y="9120188"/>
            <a:ext cx="3170238" cy="479425"/>
          </a:xfrm>
          <a:prstGeom prst="rect">
            <a:avLst/>
          </a:prstGeom>
          <a:noFill/>
          <a:ln w="9525">
            <a:noFill/>
            <a:miter lim="800000"/>
            <a:headEnd/>
            <a:tailEnd/>
          </a:ln>
        </p:spPr>
        <p:txBody>
          <a:bodyPr vert="horz" wrap="square" lIns="94703" tIns="47352" rIns="94703" bIns="47352" numCol="1" anchor="b" anchorCtr="0" compatLnSpc="1">
            <a:prstTxWarp prst="textNoShape">
              <a:avLst/>
            </a:prstTxWarp>
          </a:bodyPr>
          <a:lstStyle>
            <a:lvl1pPr algn="r" defTabSz="473075">
              <a:defRPr sz="1200">
                <a:latin typeface="Arial" pitchFamily="34" charset="0"/>
                <a:ea typeface="ＭＳ Ｐゴシック" charset="-128"/>
              </a:defRPr>
            </a:lvl1pPr>
          </a:lstStyle>
          <a:p>
            <a:pPr>
              <a:defRPr/>
            </a:pPr>
            <a:fld id="{60171797-BFF1-4A9B-B558-E10D01A67A1A}" type="slidenum">
              <a:rPr lang="en-US"/>
              <a:pPr>
                <a:defRPr/>
              </a:pPr>
              <a:t>‹#›</a:t>
            </a:fld>
            <a:endParaRPr lang="en-US" dirty="0"/>
          </a:p>
        </p:txBody>
      </p:sp>
    </p:spTree>
    <p:extLst>
      <p:ext uri="{BB962C8B-B14F-4D97-AF65-F5344CB8AC3E}">
        <p14:creationId xmlns:p14="http://schemas.microsoft.com/office/powerpoint/2010/main" val="194658395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Calibri" pitchFamily="34" charset="0"/>
        <a:ea typeface="ＭＳ Ｐゴシック" charset="0"/>
        <a:cs typeface="+mn-cs"/>
      </a:defRPr>
    </a:lvl1pPr>
    <a:lvl2pPr marL="457200" algn="l" rtl="0" eaLnBrk="0" fontAlgn="base" hangingPunct="0">
      <a:spcBef>
        <a:spcPct val="30000"/>
      </a:spcBef>
      <a:spcAft>
        <a:spcPct val="0"/>
      </a:spcAft>
      <a:defRPr sz="1200" kern="1200">
        <a:solidFill>
          <a:schemeClr val="tx1"/>
        </a:solidFill>
        <a:latin typeface="Calibri" pitchFamily="34" charset="0"/>
        <a:ea typeface="ＭＳ Ｐゴシック" charset="0"/>
        <a:cs typeface="+mn-cs"/>
      </a:defRPr>
    </a:lvl2pPr>
    <a:lvl3pPr marL="914400" algn="l" rtl="0" eaLnBrk="0" fontAlgn="base" hangingPunct="0">
      <a:spcBef>
        <a:spcPct val="30000"/>
      </a:spcBef>
      <a:spcAft>
        <a:spcPct val="0"/>
      </a:spcAft>
      <a:defRPr sz="1200" kern="1200">
        <a:solidFill>
          <a:schemeClr val="tx1"/>
        </a:solidFill>
        <a:latin typeface="Calibri" pitchFamily="34" charset="0"/>
        <a:ea typeface="ＭＳ Ｐゴシック" charset="0"/>
        <a:cs typeface="+mn-cs"/>
      </a:defRPr>
    </a:lvl3pPr>
    <a:lvl4pPr marL="1371600" algn="l" rtl="0" eaLnBrk="0" fontAlgn="base" hangingPunct="0">
      <a:spcBef>
        <a:spcPct val="30000"/>
      </a:spcBef>
      <a:spcAft>
        <a:spcPct val="0"/>
      </a:spcAft>
      <a:defRPr sz="1200" kern="1200">
        <a:solidFill>
          <a:schemeClr val="tx1"/>
        </a:solidFill>
        <a:latin typeface="Calibri" pitchFamily="34" charset="0"/>
        <a:ea typeface="ＭＳ Ｐゴシック" charset="0"/>
        <a:cs typeface="+mn-cs"/>
      </a:defRPr>
    </a:lvl4pPr>
    <a:lvl5pPr marL="1828800" algn="l" rtl="0" eaLnBrk="0" fontAlgn="base" hangingPunct="0">
      <a:spcBef>
        <a:spcPct val="30000"/>
      </a:spcBef>
      <a:spcAft>
        <a:spcPct val="0"/>
      </a:spcAft>
      <a:defRPr sz="1200" kern="1200">
        <a:solidFill>
          <a:schemeClr val="tx1"/>
        </a:solidFill>
        <a:latin typeface="Calibri" pitchFamily="34" charset="0"/>
        <a:ea typeface="ＭＳ Ｐゴシック" charset="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Image Placeholder 1"/>
          <p:cNvSpPr>
            <a:spLocks noGrp="1" noRot="1" noChangeAspect="1" noTextEdit="1"/>
          </p:cNvSpPr>
          <p:nvPr>
            <p:ph type="sldImg"/>
          </p:nvPr>
        </p:nvSpPr>
        <p:spPr>
          <a:ln/>
        </p:spPr>
      </p:sp>
      <p:sp>
        <p:nvSpPr>
          <p:cNvPr id="1229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a:ea typeface="ＭＳ Ｐゴシック" pitchFamily="34" charset="-128"/>
            </a:endParaRPr>
          </a:p>
        </p:txBody>
      </p:sp>
      <p:sp>
        <p:nvSpPr>
          <p:cNvPr id="1229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73075" eaLnBrk="0" hangingPunct="0">
              <a:defRPr>
                <a:solidFill>
                  <a:schemeClr val="tx1"/>
                </a:solidFill>
                <a:latin typeface="Arial" charset="0"/>
                <a:ea typeface="ＭＳ Ｐゴシック" pitchFamily="34" charset="-128"/>
              </a:defRPr>
            </a:lvl1pPr>
            <a:lvl2pPr marL="742950" indent="-285750" defTabSz="473075" eaLnBrk="0" hangingPunct="0">
              <a:defRPr>
                <a:solidFill>
                  <a:schemeClr val="tx1"/>
                </a:solidFill>
                <a:latin typeface="Arial" charset="0"/>
                <a:ea typeface="ＭＳ Ｐゴシック" pitchFamily="34" charset="-128"/>
              </a:defRPr>
            </a:lvl2pPr>
            <a:lvl3pPr marL="1143000" indent="-228600" defTabSz="473075" eaLnBrk="0" hangingPunct="0">
              <a:defRPr>
                <a:solidFill>
                  <a:schemeClr val="tx1"/>
                </a:solidFill>
                <a:latin typeface="Arial" charset="0"/>
                <a:ea typeface="ＭＳ Ｐゴシック" pitchFamily="34" charset="-128"/>
              </a:defRPr>
            </a:lvl3pPr>
            <a:lvl4pPr marL="1600200" indent="-228600" defTabSz="473075" eaLnBrk="0" hangingPunct="0">
              <a:defRPr>
                <a:solidFill>
                  <a:schemeClr val="tx1"/>
                </a:solidFill>
                <a:latin typeface="Arial" charset="0"/>
                <a:ea typeface="ＭＳ Ｐゴシック" pitchFamily="34" charset="-128"/>
              </a:defRPr>
            </a:lvl4pPr>
            <a:lvl5pPr marL="2057400" indent="-228600" defTabSz="473075" eaLnBrk="0" hangingPunct="0">
              <a:defRPr>
                <a:solidFill>
                  <a:schemeClr val="tx1"/>
                </a:solidFill>
                <a:latin typeface="Arial" charset="0"/>
                <a:ea typeface="ＭＳ Ｐゴシック" pitchFamily="34" charset="-128"/>
              </a:defRPr>
            </a:lvl5pPr>
            <a:lvl6pPr marL="2514600" indent="-228600" defTabSz="473075"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defTabSz="473075"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defTabSz="473075"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defTabSz="473075" eaLnBrk="0" fontAlgn="base" hangingPunct="0">
              <a:spcBef>
                <a:spcPct val="0"/>
              </a:spcBef>
              <a:spcAft>
                <a:spcPct val="0"/>
              </a:spcAft>
              <a:defRPr>
                <a:solidFill>
                  <a:schemeClr val="tx1"/>
                </a:solidFill>
                <a:latin typeface="Arial" charset="0"/>
                <a:ea typeface="ＭＳ Ｐゴシック" pitchFamily="34" charset="-128"/>
              </a:defRPr>
            </a:lvl9pPr>
          </a:lstStyle>
          <a:p>
            <a:pPr eaLnBrk="1" hangingPunct="1"/>
            <a:fld id="{20775F46-6EDC-4E15-9CF5-B1296021CEE0}" type="slidenum">
              <a:rPr lang="en-US" smtClean="0"/>
              <a:pPr eaLnBrk="1" hangingPunct="1"/>
              <a:t>1</a:t>
            </a:fld>
            <a:endParaRPr lang="en-US" dirty="0"/>
          </a:p>
        </p:txBody>
      </p:sp>
    </p:spTree>
    <p:extLst>
      <p:ext uri="{BB962C8B-B14F-4D97-AF65-F5344CB8AC3E}">
        <p14:creationId xmlns:p14="http://schemas.microsoft.com/office/powerpoint/2010/main" val="28567877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Image Placeholder 1"/>
          <p:cNvSpPr>
            <a:spLocks noGrp="1" noRot="1" noChangeAspect="1" noTextEdit="1"/>
          </p:cNvSpPr>
          <p:nvPr>
            <p:ph type="sldImg"/>
          </p:nvPr>
        </p:nvSpPr>
        <p:spPr>
          <a:ln/>
        </p:spPr>
      </p:sp>
      <p:sp>
        <p:nvSpPr>
          <p:cNvPr id="1331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a:ea typeface="ＭＳ Ｐゴシック" pitchFamily="34" charset="-128"/>
            </a:endParaRPr>
          </a:p>
        </p:txBody>
      </p:sp>
      <p:sp>
        <p:nvSpPr>
          <p:cNvPr id="1331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73075" eaLnBrk="0" hangingPunct="0">
              <a:defRPr>
                <a:solidFill>
                  <a:schemeClr val="tx1"/>
                </a:solidFill>
                <a:latin typeface="Arial" charset="0"/>
                <a:ea typeface="ＭＳ Ｐゴシック" pitchFamily="34" charset="-128"/>
              </a:defRPr>
            </a:lvl1pPr>
            <a:lvl2pPr marL="742950" indent="-285750" defTabSz="473075" eaLnBrk="0" hangingPunct="0">
              <a:defRPr>
                <a:solidFill>
                  <a:schemeClr val="tx1"/>
                </a:solidFill>
                <a:latin typeface="Arial" charset="0"/>
                <a:ea typeface="ＭＳ Ｐゴシック" pitchFamily="34" charset="-128"/>
              </a:defRPr>
            </a:lvl2pPr>
            <a:lvl3pPr marL="1143000" indent="-228600" defTabSz="473075" eaLnBrk="0" hangingPunct="0">
              <a:defRPr>
                <a:solidFill>
                  <a:schemeClr val="tx1"/>
                </a:solidFill>
                <a:latin typeface="Arial" charset="0"/>
                <a:ea typeface="ＭＳ Ｐゴシック" pitchFamily="34" charset="-128"/>
              </a:defRPr>
            </a:lvl3pPr>
            <a:lvl4pPr marL="1600200" indent="-228600" defTabSz="473075" eaLnBrk="0" hangingPunct="0">
              <a:defRPr>
                <a:solidFill>
                  <a:schemeClr val="tx1"/>
                </a:solidFill>
                <a:latin typeface="Arial" charset="0"/>
                <a:ea typeface="ＭＳ Ｐゴシック" pitchFamily="34" charset="-128"/>
              </a:defRPr>
            </a:lvl4pPr>
            <a:lvl5pPr marL="2057400" indent="-228600" defTabSz="473075" eaLnBrk="0" hangingPunct="0">
              <a:defRPr>
                <a:solidFill>
                  <a:schemeClr val="tx1"/>
                </a:solidFill>
                <a:latin typeface="Arial" charset="0"/>
                <a:ea typeface="ＭＳ Ｐゴシック" pitchFamily="34" charset="-128"/>
              </a:defRPr>
            </a:lvl5pPr>
            <a:lvl6pPr marL="2514600" indent="-228600" defTabSz="473075"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defTabSz="473075"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defTabSz="473075"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defTabSz="473075" eaLnBrk="0" fontAlgn="base" hangingPunct="0">
              <a:spcBef>
                <a:spcPct val="0"/>
              </a:spcBef>
              <a:spcAft>
                <a:spcPct val="0"/>
              </a:spcAft>
              <a:defRPr>
                <a:solidFill>
                  <a:schemeClr val="tx1"/>
                </a:solidFill>
                <a:latin typeface="Arial" charset="0"/>
                <a:ea typeface="ＭＳ Ｐゴシック" pitchFamily="34" charset="-128"/>
              </a:defRPr>
            </a:lvl9pPr>
          </a:lstStyle>
          <a:p>
            <a:pPr eaLnBrk="1" hangingPunct="1"/>
            <a:fld id="{9E3C0B31-DCB6-4633-A0F4-64EAAFAA1E10}" type="slidenum">
              <a:rPr lang="en-US" smtClean="0"/>
              <a:pPr eaLnBrk="1" hangingPunct="1"/>
              <a:t>2</a:t>
            </a:fld>
            <a:endParaRPr lang="en-US" dirty="0"/>
          </a:p>
        </p:txBody>
      </p:sp>
    </p:spTree>
    <p:extLst>
      <p:ext uri="{BB962C8B-B14F-4D97-AF65-F5344CB8AC3E}">
        <p14:creationId xmlns:p14="http://schemas.microsoft.com/office/powerpoint/2010/main" val="11052559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Image Placeholder 1"/>
          <p:cNvSpPr>
            <a:spLocks noGrp="1" noRot="1" noChangeAspect="1" noTextEdit="1"/>
          </p:cNvSpPr>
          <p:nvPr>
            <p:ph type="sldImg"/>
          </p:nvPr>
        </p:nvSpPr>
        <p:spPr>
          <a:ln/>
        </p:spPr>
      </p:sp>
      <p:sp>
        <p:nvSpPr>
          <p:cNvPr id="1433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a:ea typeface="ＭＳ Ｐゴシック" pitchFamily="34" charset="-128"/>
            </a:endParaRPr>
          </a:p>
        </p:txBody>
      </p:sp>
      <p:sp>
        <p:nvSpPr>
          <p:cNvPr id="1434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73075" eaLnBrk="0" hangingPunct="0">
              <a:defRPr>
                <a:solidFill>
                  <a:schemeClr val="tx1"/>
                </a:solidFill>
                <a:latin typeface="Arial" charset="0"/>
                <a:ea typeface="ＭＳ Ｐゴシック" pitchFamily="34" charset="-128"/>
              </a:defRPr>
            </a:lvl1pPr>
            <a:lvl2pPr marL="742950" indent="-285750" defTabSz="473075" eaLnBrk="0" hangingPunct="0">
              <a:defRPr>
                <a:solidFill>
                  <a:schemeClr val="tx1"/>
                </a:solidFill>
                <a:latin typeface="Arial" charset="0"/>
                <a:ea typeface="ＭＳ Ｐゴシック" pitchFamily="34" charset="-128"/>
              </a:defRPr>
            </a:lvl2pPr>
            <a:lvl3pPr marL="1143000" indent="-228600" defTabSz="473075" eaLnBrk="0" hangingPunct="0">
              <a:defRPr>
                <a:solidFill>
                  <a:schemeClr val="tx1"/>
                </a:solidFill>
                <a:latin typeface="Arial" charset="0"/>
                <a:ea typeface="ＭＳ Ｐゴシック" pitchFamily="34" charset="-128"/>
              </a:defRPr>
            </a:lvl3pPr>
            <a:lvl4pPr marL="1600200" indent="-228600" defTabSz="473075" eaLnBrk="0" hangingPunct="0">
              <a:defRPr>
                <a:solidFill>
                  <a:schemeClr val="tx1"/>
                </a:solidFill>
                <a:latin typeface="Arial" charset="0"/>
                <a:ea typeface="ＭＳ Ｐゴシック" pitchFamily="34" charset="-128"/>
              </a:defRPr>
            </a:lvl4pPr>
            <a:lvl5pPr marL="2057400" indent="-228600" defTabSz="473075" eaLnBrk="0" hangingPunct="0">
              <a:defRPr>
                <a:solidFill>
                  <a:schemeClr val="tx1"/>
                </a:solidFill>
                <a:latin typeface="Arial" charset="0"/>
                <a:ea typeface="ＭＳ Ｐゴシック" pitchFamily="34" charset="-128"/>
              </a:defRPr>
            </a:lvl5pPr>
            <a:lvl6pPr marL="2514600" indent="-228600" defTabSz="473075"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defTabSz="473075"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defTabSz="473075"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defTabSz="473075" eaLnBrk="0" fontAlgn="base" hangingPunct="0">
              <a:spcBef>
                <a:spcPct val="0"/>
              </a:spcBef>
              <a:spcAft>
                <a:spcPct val="0"/>
              </a:spcAft>
              <a:defRPr>
                <a:solidFill>
                  <a:schemeClr val="tx1"/>
                </a:solidFill>
                <a:latin typeface="Arial" charset="0"/>
                <a:ea typeface="ＭＳ Ｐゴシック" pitchFamily="34" charset="-128"/>
              </a:defRPr>
            </a:lvl9pPr>
          </a:lstStyle>
          <a:p>
            <a:pPr eaLnBrk="1" hangingPunct="1"/>
            <a:fld id="{E3527087-30D7-4142-BE6D-919A412224ED}" type="slidenum">
              <a:rPr lang="en-US" smtClean="0"/>
              <a:pPr eaLnBrk="1" hangingPunct="1"/>
              <a:t>3</a:t>
            </a:fld>
            <a:endParaRPr lang="en-US" dirty="0"/>
          </a:p>
        </p:txBody>
      </p:sp>
    </p:spTree>
    <p:extLst>
      <p:ext uri="{BB962C8B-B14F-4D97-AF65-F5344CB8AC3E}">
        <p14:creationId xmlns:p14="http://schemas.microsoft.com/office/powerpoint/2010/main" val="389573748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Image Placeholder 1"/>
          <p:cNvSpPr>
            <a:spLocks noGrp="1" noRot="1" noChangeAspect="1" noTextEdit="1"/>
          </p:cNvSpPr>
          <p:nvPr>
            <p:ph type="sldImg"/>
          </p:nvPr>
        </p:nvSpPr>
        <p:spPr>
          <a:ln/>
        </p:spPr>
      </p:sp>
      <p:sp>
        <p:nvSpPr>
          <p:cNvPr id="1536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a:ea typeface="ＭＳ Ｐゴシック" pitchFamily="34" charset="-128"/>
            </a:endParaRPr>
          </a:p>
        </p:txBody>
      </p:sp>
      <p:sp>
        <p:nvSpPr>
          <p:cNvPr id="1536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73075" eaLnBrk="0" hangingPunct="0">
              <a:defRPr>
                <a:solidFill>
                  <a:schemeClr val="tx1"/>
                </a:solidFill>
                <a:latin typeface="Arial" charset="0"/>
                <a:ea typeface="ＭＳ Ｐゴシック" pitchFamily="34" charset="-128"/>
              </a:defRPr>
            </a:lvl1pPr>
            <a:lvl2pPr marL="742950" indent="-285750" defTabSz="473075" eaLnBrk="0" hangingPunct="0">
              <a:defRPr>
                <a:solidFill>
                  <a:schemeClr val="tx1"/>
                </a:solidFill>
                <a:latin typeface="Arial" charset="0"/>
                <a:ea typeface="ＭＳ Ｐゴシック" pitchFamily="34" charset="-128"/>
              </a:defRPr>
            </a:lvl2pPr>
            <a:lvl3pPr marL="1143000" indent="-228600" defTabSz="473075" eaLnBrk="0" hangingPunct="0">
              <a:defRPr>
                <a:solidFill>
                  <a:schemeClr val="tx1"/>
                </a:solidFill>
                <a:latin typeface="Arial" charset="0"/>
                <a:ea typeface="ＭＳ Ｐゴシック" pitchFamily="34" charset="-128"/>
              </a:defRPr>
            </a:lvl3pPr>
            <a:lvl4pPr marL="1600200" indent="-228600" defTabSz="473075" eaLnBrk="0" hangingPunct="0">
              <a:defRPr>
                <a:solidFill>
                  <a:schemeClr val="tx1"/>
                </a:solidFill>
                <a:latin typeface="Arial" charset="0"/>
                <a:ea typeface="ＭＳ Ｐゴシック" pitchFamily="34" charset="-128"/>
              </a:defRPr>
            </a:lvl4pPr>
            <a:lvl5pPr marL="2057400" indent="-228600" defTabSz="473075" eaLnBrk="0" hangingPunct="0">
              <a:defRPr>
                <a:solidFill>
                  <a:schemeClr val="tx1"/>
                </a:solidFill>
                <a:latin typeface="Arial" charset="0"/>
                <a:ea typeface="ＭＳ Ｐゴシック" pitchFamily="34" charset="-128"/>
              </a:defRPr>
            </a:lvl5pPr>
            <a:lvl6pPr marL="2514600" indent="-228600" defTabSz="473075"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defTabSz="473075"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defTabSz="473075"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defTabSz="473075" eaLnBrk="0" fontAlgn="base" hangingPunct="0">
              <a:spcBef>
                <a:spcPct val="0"/>
              </a:spcBef>
              <a:spcAft>
                <a:spcPct val="0"/>
              </a:spcAft>
              <a:defRPr>
                <a:solidFill>
                  <a:schemeClr val="tx1"/>
                </a:solidFill>
                <a:latin typeface="Arial" charset="0"/>
                <a:ea typeface="ＭＳ Ｐゴシック" pitchFamily="34" charset="-128"/>
              </a:defRPr>
            </a:lvl9pPr>
          </a:lstStyle>
          <a:p>
            <a:pPr eaLnBrk="1" hangingPunct="1"/>
            <a:fld id="{8CE790B4-7631-45F4-9428-964409448364}" type="slidenum">
              <a:rPr lang="en-US" smtClean="0"/>
              <a:pPr eaLnBrk="1" hangingPunct="1"/>
              <a:t>6</a:t>
            </a:fld>
            <a:endParaRPr lang="en-US" dirty="0"/>
          </a:p>
        </p:txBody>
      </p:sp>
    </p:spTree>
    <p:extLst>
      <p:ext uri="{BB962C8B-B14F-4D97-AF65-F5344CB8AC3E}">
        <p14:creationId xmlns:p14="http://schemas.microsoft.com/office/powerpoint/2010/main" val="217388168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a:ln/>
        </p:spPr>
      </p:sp>
      <p:sp>
        <p:nvSpPr>
          <p:cNvPr id="1741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a:ea typeface="ＭＳ Ｐゴシック" pitchFamily="34" charset="-128"/>
            </a:endParaRPr>
          </a:p>
        </p:txBody>
      </p:sp>
      <p:sp>
        <p:nvSpPr>
          <p:cNvPr id="1741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73075" eaLnBrk="0" hangingPunct="0">
              <a:defRPr>
                <a:solidFill>
                  <a:schemeClr val="tx1"/>
                </a:solidFill>
                <a:latin typeface="Arial" charset="0"/>
                <a:ea typeface="ＭＳ Ｐゴシック" pitchFamily="34" charset="-128"/>
              </a:defRPr>
            </a:lvl1pPr>
            <a:lvl2pPr marL="742950" indent="-285750" defTabSz="473075" eaLnBrk="0" hangingPunct="0">
              <a:defRPr>
                <a:solidFill>
                  <a:schemeClr val="tx1"/>
                </a:solidFill>
                <a:latin typeface="Arial" charset="0"/>
                <a:ea typeface="ＭＳ Ｐゴシック" pitchFamily="34" charset="-128"/>
              </a:defRPr>
            </a:lvl2pPr>
            <a:lvl3pPr marL="1143000" indent="-228600" defTabSz="473075" eaLnBrk="0" hangingPunct="0">
              <a:defRPr>
                <a:solidFill>
                  <a:schemeClr val="tx1"/>
                </a:solidFill>
                <a:latin typeface="Arial" charset="0"/>
                <a:ea typeface="ＭＳ Ｐゴシック" pitchFamily="34" charset="-128"/>
              </a:defRPr>
            </a:lvl3pPr>
            <a:lvl4pPr marL="1600200" indent="-228600" defTabSz="473075" eaLnBrk="0" hangingPunct="0">
              <a:defRPr>
                <a:solidFill>
                  <a:schemeClr val="tx1"/>
                </a:solidFill>
                <a:latin typeface="Arial" charset="0"/>
                <a:ea typeface="ＭＳ Ｐゴシック" pitchFamily="34" charset="-128"/>
              </a:defRPr>
            </a:lvl4pPr>
            <a:lvl5pPr marL="2057400" indent="-228600" defTabSz="473075" eaLnBrk="0" hangingPunct="0">
              <a:defRPr>
                <a:solidFill>
                  <a:schemeClr val="tx1"/>
                </a:solidFill>
                <a:latin typeface="Arial" charset="0"/>
                <a:ea typeface="ＭＳ Ｐゴシック" pitchFamily="34" charset="-128"/>
              </a:defRPr>
            </a:lvl5pPr>
            <a:lvl6pPr marL="2514600" indent="-228600" defTabSz="473075"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defTabSz="473075"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defTabSz="473075"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defTabSz="473075" eaLnBrk="0" fontAlgn="base" hangingPunct="0">
              <a:spcBef>
                <a:spcPct val="0"/>
              </a:spcBef>
              <a:spcAft>
                <a:spcPct val="0"/>
              </a:spcAft>
              <a:defRPr>
                <a:solidFill>
                  <a:schemeClr val="tx1"/>
                </a:solidFill>
                <a:latin typeface="Arial" charset="0"/>
                <a:ea typeface="ＭＳ Ｐゴシック" pitchFamily="34" charset="-128"/>
              </a:defRPr>
            </a:lvl9pPr>
          </a:lstStyle>
          <a:p>
            <a:pPr eaLnBrk="1" hangingPunct="1"/>
            <a:fld id="{391C045F-F956-462B-92B7-A0204F80DE27}" type="slidenum">
              <a:rPr lang="en-US" smtClean="0"/>
              <a:pPr eaLnBrk="1" hangingPunct="1"/>
              <a:t>7</a:t>
            </a:fld>
            <a:endParaRPr lang="en-US" dirty="0"/>
          </a:p>
        </p:txBody>
      </p:sp>
    </p:spTree>
    <p:extLst>
      <p:ext uri="{BB962C8B-B14F-4D97-AF65-F5344CB8AC3E}">
        <p14:creationId xmlns:p14="http://schemas.microsoft.com/office/powerpoint/2010/main" val="364607274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fld id="{7AB745AA-9B8C-4E04-81A3-0A463E7B26EC}" type="datetime1">
              <a:rPr lang="en-US"/>
              <a:pPr>
                <a:defRPr/>
              </a:pPr>
              <a:t>12/12/2018</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AA74E696-F705-4D96-928B-E5C4D4D677CC}" type="slidenum">
              <a:rPr lang="en-US"/>
              <a:pPr>
                <a:defRPr/>
              </a:pPr>
              <a:t>‹#›</a:t>
            </a:fld>
            <a:endParaRPr lang="en-US" dirty="0"/>
          </a:p>
        </p:txBody>
      </p:sp>
    </p:spTree>
    <p:extLst>
      <p:ext uri="{BB962C8B-B14F-4D97-AF65-F5344CB8AC3E}">
        <p14:creationId xmlns:p14="http://schemas.microsoft.com/office/powerpoint/2010/main" val="5390158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35F76209-5C84-4F9A-9492-EFD88AD0AEDA}" type="datetime1">
              <a:rPr lang="en-US"/>
              <a:pPr>
                <a:defRPr/>
              </a:pPr>
              <a:t>12/12/2018</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3007DA15-72A8-45AA-B7F7-577551102F16}" type="slidenum">
              <a:rPr lang="en-US"/>
              <a:pPr>
                <a:defRPr/>
              </a:pPr>
              <a:t>‹#›</a:t>
            </a:fld>
            <a:endParaRPr lang="en-US" dirty="0"/>
          </a:p>
        </p:txBody>
      </p:sp>
    </p:spTree>
    <p:extLst>
      <p:ext uri="{BB962C8B-B14F-4D97-AF65-F5344CB8AC3E}">
        <p14:creationId xmlns:p14="http://schemas.microsoft.com/office/powerpoint/2010/main" val="460168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0462EDD3-1977-49CF-85D7-32DE8FCEC26C}" type="datetime1">
              <a:rPr lang="en-US"/>
              <a:pPr>
                <a:defRPr/>
              </a:pPr>
              <a:t>12/12/2018</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ADAD90CD-A595-4A03-B3B0-6D2458F85B97}" type="slidenum">
              <a:rPr lang="en-US"/>
              <a:pPr>
                <a:defRPr/>
              </a:pPr>
              <a:t>‹#›</a:t>
            </a:fld>
            <a:endParaRPr lang="en-US" dirty="0"/>
          </a:p>
        </p:txBody>
      </p:sp>
    </p:spTree>
    <p:extLst>
      <p:ext uri="{BB962C8B-B14F-4D97-AF65-F5344CB8AC3E}">
        <p14:creationId xmlns:p14="http://schemas.microsoft.com/office/powerpoint/2010/main" val="27897508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5478E61E-AF42-4921-9C6A-474ED1D94C0E}" type="datetime1">
              <a:rPr lang="en-US"/>
              <a:pPr>
                <a:defRPr/>
              </a:pPr>
              <a:t>12/12/2018</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6EC53501-A59C-492B-A4C7-04A4F75D57BB}" type="slidenum">
              <a:rPr lang="en-US"/>
              <a:pPr>
                <a:defRPr/>
              </a:pPr>
              <a:t>‹#›</a:t>
            </a:fld>
            <a:endParaRPr lang="en-US" dirty="0"/>
          </a:p>
        </p:txBody>
      </p:sp>
    </p:spTree>
    <p:extLst>
      <p:ext uri="{BB962C8B-B14F-4D97-AF65-F5344CB8AC3E}">
        <p14:creationId xmlns:p14="http://schemas.microsoft.com/office/powerpoint/2010/main" val="18750889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A0167C00-BD36-49C4-8D15-675F4CEAC481}" type="datetime1">
              <a:rPr lang="en-US"/>
              <a:pPr>
                <a:defRPr/>
              </a:pPr>
              <a:t>12/12/2018</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D8BBD6F1-B411-4A30-8CE9-38ED6E030FF9}" type="slidenum">
              <a:rPr lang="en-US"/>
              <a:pPr>
                <a:defRPr/>
              </a:pPr>
              <a:t>‹#›</a:t>
            </a:fld>
            <a:endParaRPr lang="en-US" dirty="0"/>
          </a:p>
        </p:txBody>
      </p:sp>
    </p:spTree>
    <p:extLst>
      <p:ext uri="{BB962C8B-B14F-4D97-AF65-F5344CB8AC3E}">
        <p14:creationId xmlns:p14="http://schemas.microsoft.com/office/powerpoint/2010/main" val="33191601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A59A6BAA-08CC-48B5-8AC5-FD6D6BAB7B07}" type="datetime1">
              <a:rPr lang="en-US"/>
              <a:pPr>
                <a:defRPr/>
              </a:pPr>
              <a:t>12/12/2018</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985852A5-7399-4EE1-9575-EC2EB422152F}" type="slidenum">
              <a:rPr lang="en-US"/>
              <a:pPr>
                <a:defRPr/>
              </a:pPr>
              <a:t>‹#›</a:t>
            </a:fld>
            <a:endParaRPr lang="en-US" dirty="0"/>
          </a:p>
        </p:txBody>
      </p:sp>
    </p:spTree>
    <p:extLst>
      <p:ext uri="{BB962C8B-B14F-4D97-AF65-F5344CB8AC3E}">
        <p14:creationId xmlns:p14="http://schemas.microsoft.com/office/powerpoint/2010/main" val="24244664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2A65D4F1-E24F-4B20-B5AF-4D5D1BA45F9A}" type="datetime1">
              <a:rPr lang="en-US"/>
              <a:pPr>
                <a:defRPr/>
              </a:pPr>
              <a:t>12/12/2018</a:t>
            </a:fld>
            <a:endParaRPr lang="en-US" dirty="0"/>
          </a:p>
        </p:txBody>
      </p:sp>
      <p:sp>
        <p:nvSpPr>
          <p:cNvPr id="8" name="Footer Placeholder 4"/>
          <p:cNvSpPr>
            <a:spLocks noGrp="1"/>
          </p:cNvSpPr>
          <p:nvPr>
            <p:ph type="ftr" sz="quarter" idx="11"/>
          </p:nvPr>
        </p:nvSpPr>
        <p:spPr/>
        <p:txBody>
          <a:bodyPr/>
          <a:lstStyle>
            <a:lvl1pPr>
              <a:defRPr/>
            </a:lvl1pPr>
          </a:lstStyle>
          <a:p>
            <a:pPr>
              <a:defRPr/>
            </a:pPr>
            <a:endParaRPr lang="en-US" dirty="0"/>
          </a:p>
        </p:txBody>
      </p:sp>
      <p:sp>
        <p:nvSpPr>
          <p:cNvPr id="9" name="Slide Number Placeholder 5"/>
          <p:cNvSpPr>
            <a:spLocks noGrp="1"/>
          </p:cNvSpPr>
          <p:nvPr>
            <p:ph type="sldNum" sz="quarter" idx="12"/>
          </p:nvPr>
        </p:nvSpPr>
        <p:spPr/>
        <p:txBody>
          <a:bodyPr/>
          <a:lstStyle>
            <a:lvl1pPr>
              <a:defRPr/>
            </a:lvl1pPr>
          </a:lstStyle>
          <a:p>
            <a:pPr>
              <a:defRPr/>
            </a:pPr>
            <a:fld id="{531045BA-22A3-4720-A26C-3FB6B56F3B25}" type="slidenum">
              <a:rPr lang="en-US"/>
              <a:pPr>
                <a:defRPr/>
              </a:pPr>
              <a:t>‹#›</a:t>
            </a:fld>
            <a:endParaRPr lang="en-US" dirty="0"/>
          </a:p>
        </p:txBody>
      </p:sp>
    </p:spTree>
    <p:extLst>
      <p:ext uri="{BB962C8B-B14F-4D97-AF65-F5344CB8AC3E}">
        <p14:creationId xmlns:p14="http://schemas.microsoft.com/office/powerpoint/2010/main" val="36628120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BCD2F903-4F7D-4A2F-864A-8E9C169B4384}" type="datetime1">
              <a:rPr lang="en-US"/>
              <a:pPr>
                <a:defRPr/>
              </a:pPr>
              <a:t>12/12/2018</a:t>
            </a:fld>
            <a:endParaRPr lang="en-US" dirty="0"/>
          </a:p>
        </p:txBody>
      </p:sp>
      <p:sp>
        <p:nvSpPr>
          <p:cNvPr id="4" name="Footer Placeholder 4"/>
          <p:cNvSpPr>
            <a:spLocks noGrp="1"/>
          </p:cNvSpPr>
          <p:nvPr>
            <p:ph type="ftr" sz="quarter" idx="11"/>
          </p:nvPr>
        </p:nvSpPr>
        <p:spPr/>
        <p:txBody>
          <a:bodyPr/>
          <a:lstStyle>
            <a:lvl1pPr>
              <a:defRPr/>
            </a:lvl1pPr>
          </a:lstStyle>
          <a:p>
            <a:pPr>
              <a:defRPr/>
            </a:pPr>
            <a:endParaRPr lang="en-US" dirty="0"/>
          </a:p>
        </p:txBody>
      </p:sp>
      <p:sp>
        <p:nvSpPr>
          <p:cNvPr id="5" name="Slide Number Placeholder 5"/>
          <p:cNvSpPr>
            <a:spLocks noGrp="1"/>
          </p:cNvSpPr>
          <p:nvPr>
            <p:ph type="sldNum" sz="quarter" idx="12"/>
          </p:nvPr>
        </p:nvSpPr>
        <p:spPr/>
        <p:txBody>
          <a:bodyPr/>
          <a:lstStyle>
            <a:lvl1pPr>
              <a:defRPr/>
            </a:lvl1pPr>
          </a:lstStyle>
          <a:p>
            <a:pPr>
              <a:defRPr/>
            </a:pPr>
            <a:fld id="{EAC101C7-0027-49B3-AB16-7BF3B6FA8E0B}" type="slidenum">
              <a:rPr lang="en-US"/>
              <a:pPr>
                <a:defRPr/>
              </a:pPr>
              <a:t>‹#›</a:t>
            </a:fld>
            <a:endParaRPr lang="en-US" dirty="0"/>
          </a:p>
        </p:txBody>
      </p:sp>
    </p:spTree>
    <p:extLst>
      <p:ext uri="{BB962C8B-B14F-4D97-AF65-F5344CB8AC3E}">
        <p14:creationId xmlns:p14="http://schemas.microsoft.com/office/powerpoint/2010/main" val="2884827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80446C03-A480-408D-A103-97344BB9EAB4}" type="datetime1">
              <a:rPr lang="en-US"/>
              <a:pPr>
                <a:defRPr/>
              </a:pPr>
              <a:t>12/12/2018</a:t>
            </a:fld>
            <a:endParaRPr lang="en-US" dirty="0"/>
          </a:p>
        </p:txBody>
      </p:sp>
      <p:sp>
        <p:nvSpPr>
          <p:cNvPr id="3" name="Footer Placeholder 4"/>
          <p:cNvSpPr>
            <a:spLocks noGrp="1"/>
          </p:cNvSpPr>
          <p:nvPr>
            <p:ph type="ftr" sz="quarter" idx="11"/>
          </p:nvPr>
        </p:nvSpPr>
        <p:spPr/>
        <p:txBody>
          <a:bodyPr/>
          <a:lstStyle>
            <a:lvl1pPr>
              <a:defRPr/>
            </a:lvl1pPr>
          </a:lstStyle>
          <a:p>
            <a:pPr>
              <a:defRPr/>
            </a:pPr>
            <a:endParaRPr lang="en-US" dirty="0"/>
          </a:p>
        </p:txBody>
      </p:sp>
      <p:sp>
        <p:nvSpPr>
          <p:cNvPr id="4" name="Slide Number Placeholder 5"/>
          <p:cNvSpPr>
            <a:spLocks noGrp="1"/>
          </p:cNvSpPr>
          <p:nvPr>
            <p:ph type="sldNum" sz="quarter" idx="12"/>
          </p:nvPr>
        </p:nvSpPr>
        <p:spPr/>
        <p:txBody>
          <a:bodyPr/>
          <a:lstStyle>
            <a:lvl1pPr>
              <a:defRPr/>
            </a:lvl1pPr>
          </a:lstStyle>
          <a:p>
            <a:pPr>
              <a:defRPr/>
            </a:pPr>
            <a:fld id="{B4AB33F2-7EE2-4519-8D13-CB9CFFD5F81E}" type="slidenum">
              <a:rPr lang="en-US"/>
              <a:pPr>
                <a:defRPr/>
              </a:pPr>
              <a:t>‹#›</a:t>
            </a:fld>
            <a:endParaRPr lang="en-US" dirty="0"/>
          </a:p>
        </p:txBody>
      </p:sp>
    </p:spTree>
    <p:extLst>
      <p:ext uri="{BB962C8B-B14F-4D97-AF65-F5344CB8AC3E}">
        <p14:creationId xmlns:p14="http://schemas.microsoft.com/office/powerpoint/2010/main" val="18071145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E7028BFD-9B95-4DAB-9072-776CE8770272}" type="datetime1">
              <a:rPr lang="en-US"/>
              <a:pPr>
                <a:defRPr/>
              </a:pPr>
              <a:t>12/12/2018</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B5AC876D-8247-4334-AF22-1F06F8695AED}" type="slidenum">
              <a:rPr lang="en-US"/>
              <a:pPr>
                <a:defRPr/>
              </a:pPr>
              <a:t>‹#›</a:t>
            </a:fld>
            <a:endParaRPr lang="en-US" dirty="0"/>
          </a:p>
        </p:txBody>
      </p:sp>
    </p:spTree>
    <p:extLst>
      <p:ext uri="{BB962C8B-B14F-4D97-AF65-F5344CB8AC3E}">
        <p14:creationId xmlns:p14="http://schemas.microsoft.com/office/powerpoint/2010/main" val="22475564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2A1B3168-2D20-4208-A06C-B942ABD0214A}" type="datetime1">
              <a:rPr lang="en-US"/>
              <a:pPr>
                <a:defRPr/>
              </a:pPr>
              <a:t>12/12/2018</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465DFE86-5D11-4A53-960B-CC46CA97ADB6}" type="slidenum">
              <a:rPr lang="en-US"/>
              <a:pPr>
                <a:defRPr/>
              </a:pPr>
              <a:t>‹#›</a:t>
            </a:fld>
            <a:endParaRPr lang="en-US" dirty="0"/>
          </a:p>
        </p:txBody>
      </p:sp>
    </p:spTree>
    <p:extLst>
      <p:ext uri="{BB962C8B-B14F-4D97-AF65-F5344CB8AC3E}">
        <p14:creationId xmlns:p14="http://schemas.microsoft.com/office/powerpoint/2010/main" val="1843581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a:defRPr sz="1200">
                <a:solidFill>
                  <a:srgbClr val="898989"/>
                </a:solidFill>
                <a:latin typeface="Calibri" pitchFamily="34" charset="0"/>
                <a:ea typeface="ＭＳ Ｐゴシック" charset="-128"/>
              </a:defRPr>
            </a:lvl1pPr>
          </a:lstStyle>
          <a:p>
            <a:pPr>
              <a:defRPr/>
            </a:pPr>
            <a:fld id="{E48D049E-70A5-43CC-9ADB-E28D1CD9224F}" type="datetime1">
              <a:rPr lang="en-US"/>
              <a:pPr>
                <a:defRPr/>
              </a:pPr>
              <a:t>12/12/2018</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wrap="square" lIns="91440" tIns="45720" rIns="91440" bIns="45720" numCol="1" anchor="ctr" anchorCtr="0" compatLnSpc="1">
            <a:prstTxWarp prst="textNoShape">
              <a:avLst/>
            </a:prstTxWarp>
          </a:bodyPr>
          <a:lstStyle>
            <a:lvl1pPr algn="ctr">
              <a:defRPr sz="1200">
                <a:solidFill>
                  <a:srgbClr val="898989"/>
                </a:solidFill>
                <a:latin typeface="Calibri" pitchFamily="34" charset="0"/>
                <a:ea typeface="+mn-ea"/>
              </a:defRPr>
            </a:lvl1pPr>
          </a:lstStyle>
          <a:p>
            <a:pPr>
              <a:defRPr/>
            </a:pP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latin typeface="Calibri" pitchFamily="34" charset="0"/>
                <a:ea typeface="ＭＳ Ｐゴシック" charset="-128"/>
              </a:defRPr>
            </a:lvl1pPr>
          </a:lstStyle>
          <a:p>
            <a:pPr>
              <a:defRPr/>
            </a:pPr>
            <a:fld id="{A513A13E-D7EB-457B-A864-35757E8BCB76}"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457200" rtl="0" eaLnBrk="0" fontAlgn="base" hangingPunct="0">
        <a:spcBef>
          <a:spcPct val="0"/>
        </a:spcBef>
        <a:spcAft>
          <a:spcPct val="0"/>
        </a:spcAft>
        <a:defRPr sz="4400" kern="1200">
          <a:solidFill>
            <a:schemeClr val="tx1"/>
          </a:solidFill>
          <a:latin typeface="+mj-lt"/>
          <a:ea typeface="ＭＳ Ｐゴシック" charset="0"/>
          <a:cs typeface="+mj-cs"/>
        </a:defRPr>
      </a:lvl1pPr>
      <a:lvl2pPr algn="ctr" defTabSz="457200" rtl="0" eaLnBrk="0" fontAlgn="base" hangingPunct="0">
        <a:spcBef>
          <a:spcPct val="0"/>
        </a:spcBef>
        <a:spcAft>
          <a:spcPct val="0"/>
        </a:spcAft>
        <a:defRPr sz="4400">
          <a:solidFill>
            <a:schemeClr val="tx1"/>
          </a:solidFill>
          <a:latin typeface="Calibri" pitchFamily="34" charset="0"/>
          <a:ea typeface="ＭＳ Ｐゴシック" charset="0"/>
        </a:defRPr>
      </a:lvl2pPr>
      <a:lvl3pPr algn="ctr" defTabSz="457200" rtl="0" eaLnBrk="0" fontAlgn="base" hangingPunct="0">
        <a:spcBef>
          <a:spcPct val="0"/>
        </a:spcBef>
        <a:spcAft>
          <a:spcPct val="0"/>
        </a:spcAft>
        <a:defRPr sz="4400">
          <a:solidFill>
            <a:schemeClr val="tx1"/>
          </a:solidFill>
          <a:latin typeface="Calibri" pitchFamily="34" charset="0"/>
          <a:ea typeface="ＭＳ Ｐゴシック" charset="0"/>
        </a:defRPr>
      </a:lvl3pPr>
      <a:lvl4pPr algn="ctr" defTabSz="457200" rtl="0" eaLnBrk="0" fontAlgn="base" hangingPunct="0">
        <a:spcBef>
          <a:spcPct val="0"/>
        </a:spcBef>
        <a:spcAft>
          <a:spcPct val="0"/>
        </a:spcAft>
        <a:defRPr sz="4400">
          <a:solidFill>
            <a:schemeClr val="tx1"/>
          </a:solidFill>
          <a:latin typeface="Calibri" pitchFamily="34" charset="0"/>
          <a:ea typeface="ＭＳ Ｐゴシック" charset="0"/>
        </a:defRPr>
      </a:lvl4pPr>
      <a:lvl5pPr algn="ctr" defTabSz="457200" rtl="0" eaLnBrk="0" fontAlgn="base" hangingPunct="0">
        <a:spcBef>
          <a:spcPct val="0"/>
        </a:spcBef>
        <a:spcAft>
          <a:spcPct val="0"/>
        </a:spcAft>
        <a:defRPr sz="4400">
          <a:solidFill>
            <a:schemeClr val="tx1"/>
          </a:solidFill>
          <a:latin typeface="Calibri" pitchFamily="34" charset="0"/>
          <a:ea typeface="ＭＳ Ｐゴシック" charset="0"/>
        </a:defRPr>
      </a:lvl5pPr>
      <a:lvl6pPr marL="457200" algn="ctr" defTabSz="457200" rtl="0" fontAlgn="base">
        <a:spcBef>
          <a:spcPct val="0"/>
        </a:spcBef>
        <a:spcAft>
          <a:spcPct val="0"/>
        </a:spcAft>
        <a:defRPr sz="4400">
          <a:solidFill>
            <a:schemeClr val="tx1"/>
          </a:solidFill>
          <a:latin typeface="Calibri" pitchFamily="34" charset="0"/>
        </a:defRPr>
      </a:lvl6pPr>
      <a:lvl7pPr marL="914400" algn="ctr" defTabSz="457200" rtl="0" fontAlgn="base">
        <a:spcBef>
          <a:spcPct val="0"/>
        </a:spcBef>
        <a:spcAft>
          <a:spcPct val="0"/>
        </a:spcAft>
        <a:defRPr sz="4400">
          <a:solidFill>
            <a:schemeClr val="tx1"/>
          </a:solidFill>
          <a:latin typeface="Calibri" pitchFamily="34" charset="0"/>
        </a:defRPr>
      </a:lvl7pPr>
      <a:lvl8pPr marL="1371600" algn="ctr" defTabSz="457200" rtl="0" fontAlgn="base">
        <a:spcBef>
          <a:spcPct val="0"/>
        </a:spcBef>
        <a:spcAft>
          <a:spcPct val="0"/>
        </a:spcAft>
        <a:defRPr sz="4400">
          <a:solidFill>
            <a:schemeClr val="tx1"/>
          </a:solidFill>
          <a:latin typeface="Calibri" pitchFamily="34" charset="0"/>
        </a:defRPr>
      </a:lvl8pPr>
      <a:lvl9pPr marL="1828800" algn="ctr" defTabSz="457200" rtl="0" fontAlgn="base">
        <a:spcBef>
          <a:spcPct val="0"/>
        </a:spcBef>
        <a:spcAft>
          <a:spcPct val="0"/>
        </a:spcAft>
        <a:defRPr sz="4400">
          <a:solidFill>
            <a:schemeClr val="tx1"/>
          </a:solidFill>
          <a:latin typeface="Calibri" pitchFamily="34" charset="0"/>
        </a:defRPr>
      </a:lvl9pPr>
    </p:titleStyle>
    <p:bodyStyle>
      <a:lvl1pPr marL="342900" indent="-342900" algn="l" defTabSz="457200" rtl="0" eaLnBrk="0" fontAlgn="base" hangingPunct="0">
        <a:spcBef>
          <a:spcPct val="20000"/>
        </a:spcBef>
        <a:spcAft>
          <a:spcPct val="0"/>
        </a:spcAft>
        <a:buFont typeface="Arial" charset="0"/>
        <a:buChar char="•"/>
        <a:defRPr sz="3200" kern="1200">
          <a:solidFill>
            <a:schemeClr val="tx1"/>
          </a:solidFill>
          <a:latin typeface="+mn-lt"/>
          <a:ea typeface="ＭＳ Ｐゴシック" charset="0"/>
          <a:cs typeface="+mn-cs"/>
        </a:defRPr>
      </a:lvl1pPr>
      <a:lvl2pPr marL="742950" indent="-285750" algn="l" defTabSz="457200" rtl="0" eaLnBrk="0" fontAlgn="base" hangingPunct="0">
        <a:spcBef>
          <a:spcPct val="20000"/>
        </a:spcBef>
        <a:spcAft>
          <a:spcPct val="0"/>
        </a:spcAft>
        <a:buFont typeface="Arial" charset="0"/>
        <a:buChar char="–"/>
        <a:defRPr sz="2800" kern="1200">
          <a:solidFill>
            <a:schemeClr val="tx1"/>
          </a:solidFill>
          <a:latin typeface="+mn-lt"/>
          <a:ea typeface="ＭＳ Ｐゴシック" charset="0"/>
          <a:cs typeface="+mn-cs"/>
        </a:defRPr>
      </a:lvl2pPr>
      <a:lvl3pPr marL="1143000" indent="-228600" algn="l" defTabSz="457200" rtl="0" eaLnBrk="0" fontAlgn="base" hangingPunct="0">
        <a:spcBef>
          <a:spcPct val="20000"/>
        </a:spcBef>
        <a:spcAft>
          <a:spcPct val="0"/>
        </a:spcAft>
        <a:buFont typeface="Arial" charset="0"/>
        <a:buChar char="•"/>
        <a:defRPr sz="2400" kern="1200">
          <a:solidFill>
            <a:schemeClr val="tx1"/>
          </a:solidFill>
          <a:latin typeface="+mn-lt"/>
          <a:ea typeface="ＭＳ Ｐゴシック" charset="0"/>
          <a:cs typeface="+mn-cs"/>
        </a:defRPr>
      </a:lvl3pPr>
      <a:lvl4pPr marL="16002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ＭＳ Ｐゴシック" charset="0"/>
          <a:cs typeface="+mn-cs"/>
        </a:defRPr>
      </a:lvl4pPr>
      <a:lvl5pPr marL="20574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ＭＳ Ｐゴシック" charset="0"/>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1"/>
          <p:cNvSpPr>
            <a:spLocks noGrp="1"/>
          </p:cNvSpPr>
          <p:nvPr>
            <p:ph type="ctrTitle"/>
          </p:nvPr>
        </p:nvSpPr>
        <p:spPr>
          <a:xfrm>
            <a:off x="401638" y="3089275"/>
            <a:ext cx="8443912" cy="1143000"/>
          </a:xfrm>
        </p:spPr>
        <p:txBody>
          <a:bodyPr/>
          <a:lstStyle/>
          <a:p>
            <a:pPr eaLnBrk="1" hangingPunct="1"/>
            <a:r>
              <a:rPr lang="en-US" sz="4000" b="1" dirty="0">
                <a:ea typeface="ＭＳ Ｐゴシック" pitchFamily="34" charset="-128"/>
              </a:rPr>
              <a:t>Working Group 2: Comprehensive </a:t>
            </a:r>
            <a:br>
              <a:rPr lang="en-US" sz="4000" b="1" dirty="0">
                <a:ea typeface="ＭＳ Ｐゴシック" pitchFamily="34" charset="-128"/>
              </a:rPr>
            </a:br>
            <a:r>
              <a:rPr lang="en-US" sz="4000" b="1" dirty="0">
                <a:ea typeface="ＭＳ Ｐゴシック" pitchFamily="34" charset="-128"/>
              </a:rPr>
              <a:t>Re-imagining of Emergency Alerting </a:t>
            </a:r>
            <a:br>
              <a:rPr lang="en-US" sz="4000" b="1" dirty="0">
                <a:ea typeface="ＭＳ Ｐゴシック" pitchFamily="34" charset="-128"/>
              </a:rPr>
            </a:br>
            <a:br>
              <a:rPr lang="en-US" sz="4000" b="1" dirty="0">
                <a:ea typeface="ＭＳ Ｐゴシック" pitchFamily="34" charset="-128"/>
              </a:rPr>
            </a:br>
            <a:br>
              <a:rPr lang="en-US" sz="4000" b="1" dirty="0">
                <a:ea typeface="ＭＳ Ｐゴシック" pitchFamily="34" charset="-128"/>
              </a:rPr>
            </a:br>
            <a:endParaRPr lang="en-US" sz="4000" b="1" dirty="0">
              <a:ea typeface="ＭＳ Ｐゴシック" pitchFamily="34" charset="-128"/>
            </a:endParaRPr>
          </a:p>
        </p:txBody>
      </p:sp>
      <p:sp>
        <p:nvSpPr>
          <p:cNvPr id="2051" name="TextBox 5"/>
          <p:cNvSpPr txBox="1">
            <a:spLocks noChangeArrowheads="1"/>
          </p:cNvSpPr>
          <p:nvPr/>
        </p:nvSpPr>
        <p:spPr bwMode="auto">
          <a:xfrm>
            <a:off x="609600" y="4606925"/>
            <a:ext cx="7924800" cy="16927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defTabSz="4572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defTabSz="4572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defTabSz="4572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defTabSz="457200" eaLnBrk="0" fontAlgn="base" hangingPunct="0">
              <a:spcBef>
                <a:spcPct val="0"/>
              </a:spcBef>
              <a:spcAft>
                <a:spcPct val="0"/>
              </a:spcAft>
              <a:defRPr>
                <a:solidFill>
                  <a:schemeClr val="tx1"/>
                </a:solidFill>
                <a:latin typeface="Arial" charset="0"/>
                <a:ea typeface="ＭＳ Ｐゴシック" pitchFamily="34" charset="-128"/>
              </a:defRPr>
            </a:lvl9pPr>
          </a:lstStyle>
          <a:p>
            <a:pPr algn="ctr" eaLnBrk="1" hangingPunct="1"/>
            <a:r>
              <a:rPr lang="en-US" sz="3200" dirty="0">
                <a:latin typeface="Calibri" pitchFamily="34" charset="0"/>
              </a:rPr>
              <a:t>December 13</a:t>
            </a:r>
            <a:r>
              <a:rPr lang="en-US" sz="3200" baseline="30000" dirty="0">
                <a:latin typeface="Calibri" pitchFamily="34" charset="0"/>
              </a:rPr>
              <a:t>th</a:t>
            </a:r>
            <a:r>
              <a:rPr lang="en-US" sz="3200" dirty="0">
                <a:latin typeface="Calibri" pitchFamily="34" charset="0"/>
              </a:rPr>
              <a:t>, 2018</a:t>
            </a:r>
          </a:p>
          <a:p>
            <a:pPr eaLnBrk="1" hangingPunct="1"/>
            <a:endParaRPr lang="en-US" dirty="0">
              <a:latin typeface="Calibri" pitchFamily="34" charset="0"/>
            </a:endParaRPr>
          </a:p>
          <a:p>
            <a:pPr eaLnBrk="1" hangingPunct="1"/>
            <a:endParaRPr lang="en-US" dirty="0">
              <a:latin typeface="Calibri" pitchFamily="34" charset="0"/>
            </a:endParaRPr>
          </a:p>
          <a:p>
            <a:pPr eaLnBrk="1" hangingPunct="1"/>
            <a:r>
              <a:rPr lang="en-US" dirty="0">
                <a:latin typeface="Calibri" pitchFamily="34" charset="0"/>
              </a:rPr>
              <a:t>Dr. Farrokh Khatibi, Chair (Qualcomm Technologies, Inc.)	</a:t>
            </a:r>
          </a:p>
          <a:p>
            <a:pPr eaLnBrk="1" hangingPunct="1"/>
            <a:endParaRPr lang="en-US" dirty="0">
              <a:latin typeface="Calibri" pitchFamily="34" charset="0"/>
            </a:endParaRPr>
          </a:p>
        </p:txBody>
      </p:sp>
      <p:pic>
        <p:nvPicPr>
          <p:cNvPr id="2052" name="Picture 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95275" y="204788"/>
            <a:ext cx="3136900" cy="19177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6D8A66CB-4565-43F5-9C80-639547B94B13}"/>
              </a:ext>
            </a:extLst>
          </p:cNvPr>
          <p:cNvSpPr>
            <a:spLocks noGrp="1"/>
          </p:cNvSpPr>
          <p:nvPr>
            <p:ph type="title"/>
          </p:nvPr>
        </p:nvSpPr>
        <p:spPr/>
        <p:txBody>
          <a:bodyPr/>
          <a:lstStyle/>
          <a:p>
            <a:r>
              <a:rPr lang="en-US" dirty="0"/>
              <a:t>Summary of Recommendations</a:t>
            </a:r>
          </a:p>
        </p:txBody>
      </p:sp>
      <p:sp>
        <p:nvSpPr>
          <p:cNvPr id="4" name="Content Placeholder 3">
            <a:extLst>
              <a:ext uri="{FF2B5EF4-FFF2-40B4-BE49-F238E27FC236}">
                <a16:creationId xmlns:a16="http://schemas.microsoft.com/office/drawing/2014/main" id="{FC033BD2-F343-4505-B634-0350ECC9D3BA}"/>
              </a:ext>
            </a:extLst>
          </p:cNvPr>
          <p:cNvSpPr>
            <a:spLocks noGrp="1"/>
          </p:cNvSpPr>
          <p:nvPr>
            <p:ph idx="1"/>
          </p:nvPr>
        </p:nvSpPr>
        <p:spPr/>
        <p:txBody>
          <a:bodyPr/>
          <a:lstStyle/>
          <a:p>
            <a:r>
              <a:rPr lang="en-US" sz="2400" dirty="0"/>
              <a:t>Enhance EAS so that EAS participants can leverage rich CAP content not currently contained in the EAS message format defined by FCC Part 11.</a:t>
            </a:r>
          </a:p>
          <a:p>
            <a:r>
              <a:rPr lang="en-US" sz="2400" dirty="0"/>
              <a:t>EAN should employ the simplest possible dissemination methodologies.</a:t>
            </a:r>
          </a:p>
        </p:txBody>
      </p:sp>
      <p:sp>
        <p:nvSpPr>
          <p:cNvPr id="2" name="Slide Number Placeholder 1">
            <a:extLst>
              <a:ext uri="{FF2B5EF4-FFF2-40B4-BE49-F238E27FC236}">
                <a16:creationId xmlns:a16="http://schemas.microsoft.com/office/drawing/2014/main" id="{9108E3A5-69BE-414B-B90D-A24538EDA148}"/>
              </a:ext>
            </a:extLst>
          </p:cNvPr>
          <p:cNvSpPr>
            <a:spLocks noGrp="1"/>
          </p:cNvSpPr>
          <p:nvPr>
            <p:ph type="sldNum" sz="quarter" idx="12"/>
          </p:nvPr>
        </p:nvSpPr>
        <p:spPr/>
        <p:txBody>
          <a:bodyPr/>
          <a:lstStyle/>
          <a:p>
            <a:pPr>
              <a:defRPr/>
            </a:pPr>
            <a:fld id="{B4AB33F2-7EE2-4519-8D13-CB9CFFD5F81E}" type="slidenum">
              <a:rPr lang="en-US" smtClean="0"/>
              <a:pPr>
                <a:defRPr/>
              </a:pPr>
              <a:t>10</a:t>
            </a:fld>
            <a:endParaRPr lang="en-US" dirty="0"/>
          </a:p>
        </p:txBody>
      </p:sp>
      <p:pic>
        <p:nvPicPr>
          <p:cNvPr id="5" name="Picture 7">
            <a:extLst>
              <a:ext uri="{FF2B5EF4-FFF2-40B4-BE49-F238E27FC236}">
                <a16:creationId xmlns:a16="http://schemas.microsoft.com/office/drawing/2014/main" id="{A9AC40EC-BDA4-41AB-8A30-0B8BC04DC58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9388" y="5586413"/>
            <a:ext cx="1787525" cy="10937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8792416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6D8A66CB-4565-43F5-9C80-639547B94B13}"/>
              </a:ext>
            </a:extLst>
          </p:cNvPr>
          <p:cNvSpPr>
            <a:spLocks noGrp="1"/>
          </p:cNvSpPr>
          <p:nvPr>
            <p:ph type="title"/>
          </p:nvPr>
        </p:nvSpPr>
        <p:spPr/>
        <p:txBody>
          <a:bodyPr/>
          <a:lstStyle/>
          <a:p>
            <a:r>
              <a:rPr lang="en-US" dirty="0"/>
              <a:t>Summary of Recommendations</a:t>
            </a:r>
          </a:p>
        </p:txBody>
      </p:sp>
      <p:sp>
        <p:nvSpPr>
          <p:cNvPr id="4" name="Content Placeholder 3">
            <a:extLst>
              <a:ext uri="{FF2B5EF4-FFF2-40B4-BE49-F238E27FC236}">
                <a16:creationId xmlns:a16="http://schemas.microsoft.com/office/drawing/2014/main" id="{FC033BD2-F343-4505-B634-0350ECC9D3BA}"/>
              </a:ext>
            </a:extLst>
          </p:cNvPr>
          <p:cNvSpPr>
            <a:spLocks noGrp="1"/>
          </p:cNvSpPr>
          <p:nvPr>
            <p:ph idx="1"/>
          </p:nvPr>
        </p:nvSpPr>
        <p:spPr/>
        <p:txBody>
          <a:bodyPr/>
          <a:lstStyle/>
          <a:p>
            <a:r>
              <a:rPr lang="en-US" sz="2400" dirty="0"/>
              <a:t>Need to evaluate the desirability of retaining EAS AFSK in its current state, trying to extend it to include some new features, relegating it to EAN/NPT/RMT/RWT only, changing the transmission format to increase data throughput, or dropping the analog system entirely and accepting an internet or the internet augmented with satellite or other suitable technology solution.</a:t>
            </a:r>
          </a:p>
          <a:p>
            <a:endParaRPr lang="en-US" sz="2400" dirty="0"/>
          </a:p>
          <a:p>
            <a:pPr marL="0" indent="0">
              <a:buNone/>
            </a:pPr>
            <a:r>
              <a:rPr lang="en-US" sz="1600" dirty="0"/>
              <a:t>AFSK:	Audio Frequency-Shift Keying</a:t>
            </a:r>
          </a:p>
          <a:p>
            <a:pPr marL="0" indent="0">
              <a:buNone/>
            </a:pPr>
            <a:r>
              <a:rPr lang="en-US" sz="1600" dirty="0"/>
              <a:t>RMT:		Required Monthly Test</a:t>
            </a:r>
          </a:p>
          <a:p>
            <a:pPr marL="0" indent="0">
              <a:buNone/>
            </a:pPr>
            <a:r>
              <a:rPr lang="en-US" sz="1600" dirty="0"/>
              <a:t>RWT:		Required Weekly Test</a:t>
            </a:r>
          </a:p>
        </p:txBody>
      </p:sp>
      <p:sp>
        <p:nvSpPr>
          <p:cNvPr id="2" name="Slide Number Placeholder 1">
            <a:extLst>
              <a:ext uri="{FF2B5EF4-FFF2-40B4-BE49-F238E27FC236}">
                <a16:creationId xmlns:a16="http://schemas.microsoft.com/office/drawing/2014/main" id="{9108E3A5-69BE-414B-B90D-A24538EDA148}"/>
              </a:ext>
            </a:extLst>
          </p:cNvPr>
          <p:cNvSpPr>
            <a:spLocks noGrp="1"/>
          </p:cNvSpPr>
          <p:nvPr>
            <p:ph type="sldNum" sz="quarter" idx="12"/>
          </p:nvPr>
        </p:nvSpPr>
        <p:spPr/>
        <p:txBody>
          <a:bodyPr/>
          <a:lstStyle/>
          <a:p>
            <a:pPr>
              <a:defRPr/>
            </a:pPr>
            <a:fld id="{B4AB33F2-7EE2-4519-8D13-CB9CFFD5F81E}" type="slidenum">
              <a:rPr lang="en-US" smtClean="0"/>
              <a:pPr>
                <a:defRPr/>
              </a:pPr>
              <a:t>11</a:t>
            </a:fld>
            <a:endParaRPr lang="en-US" dirty="0"/>
          </a:p>
        </p:txBody>
      </p:sp>
      <p:pic>
        <p:nvPicPr>
          <p:cNvPr id="5" name="Picture 7">
            <a:extLst>
              <a:ext uri="{FF2B5EF4-FFF2-40B4-BE49-F238E27FC236}">
                <a16:creationId xmlns:a16="http://schemas.microsoft.com/office/drawing/2014/main" id="{A9AC40EC-BDA4-41AB-8A30-0B8BC04DC58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9388" y="5586413"/>
            <a:ext cx="1787525" cy="10937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3450555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9EB333-EC7B-4AD6-BE85-44AA950FE9EC}"/>
              </a:ext>
            </a:extLst>
          </p:cNvPr>
          <p:cNvSpPr>
            <a:spLocks noGrp="1"/>
          </p:cNvSpPr>
          <p:nvPr>
            <p:ph type="title"/>
          </p:nvPr>
        </p:nvSpPr>
        <p:spPr/>
        <p:txBody>
          <a:bodyPr/>
          <a:lstStyle/>
          <a:p>
            <a:r>
              <a:rPr lang="en-US" dirty="0"/>
              <a:t>Personal Note</a:t>
            </a:r>
          </a:p>
        </p:txBody>
      </p:sp>
      <p:sp>
        <p:nvSpPr>
          <p:cNvPr id="3" name="Content Placeholder 2">
            <a:extLst>
              <a:ext uri="{FF2B5EF4-FFF2-40B4-BE49-F238E27FC236}">
                <a16:creationId xmlns:a16="http://schemas.microsoft.com/office/drawing/2014/main" id="{0704B469-8C12-409D-AA76-9C481BC31D1A}"/>
              </a:ext>
            </a:extLst>
          </p:cNvPr>
          <p:cNvSpPr>
            <a:spLocks noGrp="1"/>
          </p:cNvSpPr>
          <p:nvPr>
            <p:ph idx="1"/>
          </p:nvPr>
        </p:nvSpPr>
        <p:spPr/>
        <p:txBody>
          <a:bodyPr/>
          <a:lstStyle/>
          <a:p>
            <a:pPr marL="0" indent="0" algn="ctr">
              <a:buNone/>
            </a:pPr>
            <a:r>
              <a:rPr lang="en-US" dirty="0"/>
              <a:t>I would like to thank all the WG2 members, alternates, and participating SMEs without whom the work could not have completed.</a:t>
            </a:r>
          </a:p>
          <a:p>
            <a:pPr marL="0" indent="0" algn="ctr">
              <a:buNone/>
            </a:pPr>
            <a:endParaRPr lang="en-US" dirty="0"/>
          </a:p>
          <a:p>
            <a:pPr marL="0" indent="0" algn="ctr">
              <a:buNone/>
            </a:pPr>
            <a:r>
              <a:rPr lang="en-US" dirty="0"/>
              <a:t>I would also like to thank ATIS for providing meeting tools that facilitated the work progress. </a:t>
            </a:r>
          </a:p>
          <a:p>
            <a:pPr marL="0" indent="0" algn="ctr">
              <a:buNone/>
            </a:pPr>
            <a:endParaRPr lang="en-US" dirty="0"/>
          </a:p>
          <a:p>
            <a:pPr marL="0" indent="0" algn="ctr">
              <a:buNone/>
            </a:pPr>
            <a:r>
              <a:rPr lang="en-US" dirty="0"/>
              <a:t>It was a privilege chairing CSRIC VI Working Group 2.</a:t>
            </a:r>
          </a:p>
        </p:txBody>
      </p:sp>
      <p:sp>
        <p:nvSpPr>
          <p:cNvPr id="4" name="Slide Number Placeholder 3">
            <a:extLst>
              <a:ext uri="{FF2B5EF4-FFF2-40B4-BE49-F238E27FC236}">
                <a16:creationId xmlns:a16="http://schemas.microsoft.com/office/drawing/2014/main" id="{ECCF2C05-6969-4700-8700-AFFFB50A2455}"/>
              </a:ext>
            </a:extLst>
          </p:cNvPr>
          <p:cNvSpPr>
            <a:spLocks noGrp="1"/>
          </p:cNvSpPr>
          <p:nvPr>
            <p:ph type="sldNum" sz="quarter" idx="12"/>
          </p:nvPr>
        </p:nvSpPr>
        <p:spPr/>
        <p:txBody>
          <a:bodyPr/>
          <a:lstStyle/>
          <a:p>
            <a:pPr>
              <a:defRPr/>
            </a:pPr>
            <a:fld id="{6EC53501-A59C-492B-A4C7-04A4F75D57BB}" type="slidenum">
              <a:rPr lang="en-US" smtClean="0"/>
              <a:pPr>
                <a:defRPr/>
              </a:pPr>
              <a:t>12</a:t>
            </a:fld>
            <a:endParaRPr lang="en-US" dirty="0"/>
          </a:p>
        </p:txBody>
      </p:sp>
    </p:spTree>
    <p:extLst>
      <p:ext uri="{BB962C8B-B14F-4D97-AF65-F5344CB8AC3E}">
        <p14:creationId xmlns:p14="http://schemas.microsoft.com/office/powerpoint/2010/main" val="3163710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defTabSz="4572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defTabSz="4572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defTabSz="4572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defTabSz="457200" eaLnBrk="0" fontAlgn="base" hangingPunct="0">
              <a:spcBef>
                <a:spcPct val="0"/>
              </a:spcBef>
              <a:spcAft>
                <a:spcPct val="0"/>
              </a:spcAft>
              <a:defRPr>
                <a:solidFill>
                  <a:schemeClr val="tx1"/>
                </a:solidFill>
                <a:latin typeface="Arial" charset="0"/>
                <a:ea typeface="ＭＳ Ｐゴシック" pitchFamily="34" charset="-128"/>
              </a:defRPr>
            </a:lvl9pPr>
          </a:lstStyle>
          <a:p>
            <a:pPr eaLnBrk="1" hangingPunct="1"/>
            <a:fld id="{DD5A3E25-0842-43EE-901B-BA590748A92E}" type="slidenum">
              <a:rPr lang="en-US" smtClean="0">
                <a:solidFill>
                  <a:srgbClr val="898989"/>
                </a:solidFill>
                <a:latin typeface="Calibri" pitchFamily="34" charset="0"/>
              </a:rPr>
              <a:pPr eaLnBrk="1" hangingPunct="1"/>
              <a:t>2</a:t>
            </a:fld>
            <a:endParaRPr lang="en-US" dirty="0">
              <a:solidFill>
                <a:srgbClr val="898989"/>
              </a:solidFill>
              <a:latin typeface="Calibri" pitchFamily="34" charset="0"/>
            </a:endParaRPr>
          </a:p>
        </p:txBody>
      </p:sp>
      <p:sp>
        <p:nvSpPr>
          <p:cNvPr id="3075" name="Title 1"/>
          <p:cNvSpPr>
            <a:spLocks noGrp="1"/>
          </p:cNvSpPr>
          <p:nvPr>
            <p:ph type="title"/>
          </p:nvPr>
        </p:nvSpPr>
        <p:spPr/>
        <p:txBody>
          <a:bodyPr/>
          <a:lstStyle/>
          <a:p>
            <a:pPr eaLnBrk="1" hangingPunct="1"/>
            <a:r>
              <a:rPr lang="en-US" dirty="0">
                <a:ea typeface="ＭＳ Ｐゴシック" pitchFamily="34" charset="-128"/>
              </a:rPr>
              <a:t>WG2 Objectives</a:t>
            </a:r>
          </a:p>
        </p:txBody>
      </p:sp>
      <p:sp>
        <p:nvSpPr>
          <p:cNvPr id="3076" name="Content Placeholder 2"/>
          <p:cNvSpPr>
            <a:spLocks noGrp="1"/>
          </p:cNvSpPr>
          <p:nvPr>
            <p:ph idx="1"/>
          </p:nvPr>
        </p:nvSpPr>
        <p:spPr>
          <a:xfrm>
            <a:off x="457200" y="1417638"/>
            <a:ext cx="8229600" cy="4899025"/>
          </a:xfrm>
        </p:spPr>
        <p:txBody>
          <a:bodyPr/>
          <a:lstStyle/>
          <a:p>
            <a:pPr marL="0" indent="0" eaLnBrk="1" hangingPunct="1">
              <a:spcBef>
                <a:spcPts val="600"/>
              </a:spcBef>
              <a:buFont typeface="Arial" charset="0"/>
              <a:buNone/>
            </a:pPr>
            <a:r>
              <a:rPr lang="en-US" sz="1600" b="1" dirty="0">
                <a:ea typeface="ＭＳ Ｐゴシック" pitchFamily="34" charset="-128"/>
              </a:rPr>
              <a:t>  </a:t>
            </a:r>
            <a:r>
              <a:rPr lang="en-US" sz="2400" b="1" dirty="0">
                <a:ea typeface="ＭＳ Ｐゴシック" pitchFamily="34" charset="-128"/>
              </a:rPr>
              <a:t>Working Group Description:  </a:t>
            </a:r>
          </a:p>
          <a:p>
            <a:pPr>
              <a:spcBef>
                <a:spcPts val="600"/>
              </a:spcBef>
            </a:pPr>
            <a:r>
              <a:rPr lang="en-US" sz="1200" dirty="0"/>
              <a:t>The Commission directs CSRIC to conduct a comprehensive evaluation of emergency alerting and emerging technologies (such as the ATSC 3.0 broadcast standard and 5G) that may result in new alerting capabilities.  As part of this evaluation, this Working Group would develop recommendations for CSRIC’s consideration on ways to streamline, simplify (by reducing burdens on licensees), and modernize existing systems, including the Emergency Alert System (EAS).  This Working Group will review the processes and requirements for the EAS and related systems, and develop recommendations for CSRIC’s consideration regarding any necessary technical protocols and processes to improve </a:t>
            </a:r>
            <a:r>
              <a:rPr lang="en-US" sz="1200" dirty="0">
                <a:solidFill>
                  <a:srgbClr val="FF0000"/>
                </a:solidFill>
              </a:rPr>
              <a:t>the functionality of EAS, including coordination of messages formatted in both the CAP and EAS protocol, as well as</a:t>
            </a:r>
            <a:r>
              <a:rPr lang="en-US" sz="1200" dirty="0"/>
              <a:t> the reliability of emergency alerts by strengthening the authentication and integrity of these systems, including the EAS.  As part of this overall evaluation, this Working Group develop recommendations on any technical solutions to support authentication of alerts through digital signatures for both the Internet-based IPAWS and the broadcast-based legacy “daisy chain” to ensure that the alert retransmitted by an EAS Participant was generated by an authorized alert originator and has not been modified since its generation.  This Working Group also will examine whether any amendments or changes to existing technical protocols (including the Commission’s rules or existing technical standards) are necessary to ensure the alert is only retransmitted during its valid period (e.g., during its current year, day, and time) and, if so, provide corresponding recommendations.</a:t>
            </a:r>
          </a:p>
          <a:p>
            <a:pPr>
              <a:spcBef>
                <a:spcPts val="600"/>
              </a:spcBef>
            </a:pPr>
            <a:r>
              <a:rPr lang="en-US" sz="1600" b="1" dirty="0">
                <a:ea typeface="ＭＳ Ｐゴシック" pitchFamily="34" charset="-128"/>
              </a:rPr>
              <a:t>Deliverables:</a:t>
            </a:r>
            <a:r>
              <a:rPr lang="en-US" sz="1600" dirty="0">
                <a:ea typeface="ＭＳ Ｐゴシック" pitchFamily="34" charset="-128"/>
              </a:rPr>
              <a:t>  </a:t>
            </a:r>
          </a:p>
          <a:p>
            <a:pPr lvl="1">
              <a:spcBef>
                <a:spcPts val="600"/>
              </a:spcBef>
              <a:buFont typeface="+mj-lt"/>
              <a:buAutoNum type="arabicPeriod"/>
            </a:pPr>
            <a:r>
              <a:rPr lang="en-US" sz="1800" dirty="0">
                <a:ea typeface="ＭＳ Ｐゴシック" pitchFamily="34" charset="-128"/>
              </a:rPr>
              <a:t>Report on Re-imagining Alerting – June 2018 (completed).</a:t>
            </a:r>
          </a:p>
          <a:p>
            <a:pPr lvl="1">
              <a:spcBef>
                <a:spcPts val="600"/>
              </a:spcBef>
              <a:buFont typeface="+mj-lt"/>
              <a:buAutoNum type="arabicPeriod"/>
            </a:pPr>
            <a:r>
              <a:rPr lang="en-US" sz="1800" dirty="0">
                <a:ea typeface="ＭＳ Ｐゴシック" pitchFamily="34" charset="-128"/>
              </a:rPr>
              <a:t>Report on Security Aspects of EAS – December 2018.</a:t>
            </a:r>
          </a:p>
          <a:p>
            <a:pPr lvl="1">
              <a:spcBef>
                <a:spcPts val="600"/>
              </a:spcBef>
              <a:buFont typeface="+mj-lt"/>
              <a:buAutoNum type="arabicPeriod"/>
            </a:pPr>
            <a:r>
              <a:rPr lang="en-US" sz="1800" dirty="0">
                <a:solidFill>
                  <a:srgbClr val="FF0000"/>
                </a:solidFill>
                <a:ea typeface="ＭＳ Ｐゴシック" pitchFamily="34" charset="-128"/>
              </a:rPr>
              <a:t>Report on Re-Imagining Alerting – Amended </a:t>
            </a:r>
            <a:r>
              <a:rPr lang="en-US" sz="1800" dirty="0">
                <a:ea typeface="ＭＳ Ｐゴシック" pitchFamily="34" charset="-128"/>
              </a:rPr>
              <a:t>– December 2018.</a:t>
            </a:r>
          </a:p>
        </p:txBody>
      </p:sp>
      <p:pic>
        <p:nvPicPr>
          <p:cNvPr id="3077" name="Picture 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356475" y="5222876"/>
            <a:ext cx="1787525" cy="10937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3584E0A1-E057-4728-A892-940EE857162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9388" y="5586413"/>
            <a:ext cx="1787525" cy="10937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098" name="Slide Number Placeholder 5"/>
          <p:cNvSpPr txBox="1">
            <a:spLocks noGrp="1"/>
          </p:cNvSpPr>
          <p:nvPr/>
        </p:nvSpPr>
        <p:spPr bwMode="auto">
          <a:xfrm>
            <a:off x="6553200" y="6356350"/>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defTabSz="4572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defTabSz="4572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defTabSz="4572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defTabSz="457200" eaLnBrk="0" fontAlgn="base" hangingPunct="0">
              <a:spcBef>
                <a:spcPct val="0"/>
              </a:spcBef>
              <a:spcAft>
                <a:spcPct val="0"/>
              </a:spcAft>
              <a:defRPr>
                <a:solidFill>
                  <a:schemeClr val="tx1"/>
                </a:solidFill>
                <a:latin typeface="Arial" charset="0"/>
                <a:ea typeface="ＭＳ Ｐゴシック" pitchFamily="34" charset="-128"/>
              </a:defRPr>
            </a:lvl9pPr>
          </a:lstStyle>
          <a:p>
            <a:pPr algn="r" eaLnBrk="1" hangingPunct="1"/>
            <a:fld id="{6CAE1DE9-F4EF-468D-9116-DB6A9365EEBE}" type="slidenum">
              <a:rPr lang="en-US" sz="1200">
                <a:solidFill>
                  <a:srgbClr val="898989"/>
                </a:solidFill>
                <a:latin typeface="Calibri" pitchFamily="34" charset="0"/>
              </a:rPr>
              <a:pPr algn="r" eaLnBrk="1" hangingPunct="1"/>
              <a:t>3</a:t>
            </a:fld>
            <a:endParaRPr lang="en-US" sz="1200" dirty="0">
              <a:solidFill>
                <a:srgbClr val="898989"/>
              </a:solidFill>
              <a:latin typeface="Calibri" pitchFamily="34" charset="0"/>
            </a:endParaRPr>
          </a:p>
        </p:txBody>
      </p:sp>
      <p:sp>
        <p:nvSpPr>
          <p:cNvPr id="4099" name="Title 1"/>
          <p:cNvSpPr>
            <a:spLocks noGrp="1"/>
          </p:cNvSpPr>
          <p:nvPr>
            <p:ph type="title" idx="4294967295"/>
          </p:nvPr>
        </p:nvSpPr>
        <p:spPr/>
        <p:txBody>
          <a:bodyPr/>
          <a:lstStyle/>
          <a:p>
            <a:pPr eaLnBrk="1" hangingPunct="1"/>
            <a:r>
              <a:rPr lang="en-US" dirty="0">
                <a:ea typeface="ＭＳ Ｐゴシック" pitchFamily="34" charset="-128"/>
              </a:rPr>
              <a:t>WG2 Members</a:t>
            </a:r>
          </a:p>
        </p:txBody>
      </p:sp>
      <p:sp>
        <p:nvSpPr>
          <p:cNvPr id="2" name="Rectangle 1"/>
          <p:cNvSpPr/>
          <p:nvPr/>
        </p:nvSpPr>
        <p:spPr>
          <a:xfrm>
            <a:off x="740641" y="5079915"/>
            <a:ext cx="1927789" cy="276999"/>
          </a:xfrm>
          <a:prstGeom prst="rect">
            <a:avLst/>
          </a:prstGeom>
        </p:spPr>
        <p:txBody>
          <a:bodyPr wrap="square">
            <a:spAutoFit/>
          </a:bodyPr>
          <a:lstStyle/>
          <a:p>
            <a:pPr marL="231775" indent="-231775"/>
            <a:r>
              <a:rPr lang="en-US" sz="1200" dirty="0">
                <a:latin typeface="Calibri" pitchFamily="34" charset="0"/>
                <a:cs typeface="Calibri" pitchFamily="34" charset="0"/>
              </a:rPr>
              <a:t>*	Also a CSRIC member</a:t>
            </a:r>
          </a:p>
        </p:txBody>
      </p:sp>
      <p:graphicFrame>
        <p:nvGraphicFramePr>
          <p:cNvPr id="5" name="Table 4">
            <a:extLst>
              <a:ext uri="{FF2B5EF4-FFF2-40B4-BE49-F238E27FC236}">
                <a16:creationId xmlns:a16="http://schemas.microsoft.com/office/drawing/2014/main" id="{7D99DD9E-2423-4278-8E24-552A557C003B}"/>
              </a:ext>
            </a:extLst>
          </p:cNvPr>
          <p:cNvGraphicFramePr>
            <a:graphicFrameLocks noGrp="1"/>
          </p:cNvGraphicFramePr>
          <p:nvPr>
            <p:extLst>
              <p:ext uri="{D42A27DB-BD31-4B8C-83A1-F6EECF244321}">
                <p14:modId xmlns:p14="http://schemas.microsoft.com/office/powerpoint/2010/main" val="4030069105"/>
              </p:ext>
            </p:extLst>
          </p:nvPr>
        </p:nvGraphicFramePr>
        <p:xfrm>
          <a:off x="740641" y="1169595"/>
          <a:ext cx="7476836" cy="3680822"/>
        </p:xfrm>
        <a:graphic>
          <a:graphicData uri="http://schemas.openxmlformats.org/drawingml/2006/table">
            <a:tbl>
              <a:tblPr firstRow="1" firstCol="1" bandRow="1">
                <a:tableStyleId>{5C22544A-7EE6-4342-B048-85BDC9FD1C3A}</a:tableStyleId>
              </a:tblPr>
              <a:tblGrid>
                <a:gridCol w="1681018">
                  <a:extLst>
                    <a:ext uri="{9D8B030D-6E8A-4147-A177-3AD203B41FA5}">
                      <a16:colId xmlns:a16="http://schemas.microsoft.com/office/drawing/2014/main" val="2329883782"/>
                    </a:ext>
                  </a:extLst>
                </a:gridCol>
                <a:gridCol w="5795818">
                  <a:extLst>
                    <a:ext uri="{9D8B030D-6E8A-4147-A177-3AD203B41FA5}">
                      <a16:colId xmlns:a16="http://schemas.microsoft.com/office/drawing/2014/main" val="701254785"/>
                    </a:ext>
                  </a:extLst>
                </a:gridCol>
              </a:tblGrid>
              <a:tr h="88744">
                <a:tc>
                  <a:txBody>
                    <a:bodyPr/>
                    <a:lstStyle/>
                    <a:p>
                      <a:pPr marL="0" marR="0" algn="ctr">
                        <a:spcBef>
                          <a:spcPts val="0"/>
                        </a:spcBef>
                        <a:spcAft>
                          <a:spcPts val="0"/>
                        </a:spcAft>
                      </a:pPr>
                      <a:r>
                        <a:rPr lang="en-US" sz="800" dirty="0">
                          <a:effectLst/>
                        </a:rPr>
                        <a:t>Name</a:t>
                      </a:r>
                      <a:endParaRPr lang="en-US" sz="800" dirty="0">
                        <a:effectLst/>
                        <a:latin typeface="Times New Roman" panose="02020603050405020304" pitchFamily="18" charset="0"/>
                        <a:ea typeface="Times New Roman" panose="02020603050405020304" pitchFamily="18" charset="0"/>
                      </a:endParaRPr>
                    </a:p>
                  </a:txBody>
                  <a:tcPr marL="33279" marR="33279" marT="0" marB="0"/>
                </a:tc>
                <a:tc>
                  <a:txBody>
                    <a:bodyPr/>
                    <a:lstStyle/>
                    <a:p>
                      <a:pPr marL="0" marR="0" algn="ctr">
                        <a:spcBef>
                          <a:spcPts val="0"/>
                        </a:spcBef>
                        <a:spcAft>
                          <a:spcPts val="0"/>
                        </a:spcAft>
                      </a:pPr>
                      <a:r>
                        <a:rPr lang="en-US" sz="800">
                          <a:effectLst/>
                        </a:rPr>
                        <a:t>Company</a:t>
                      </a:r>
                      <a:endParaRPr lang="en-US" sz="800">
                        <a:effectLst/>
                        <a:latin typeface="Times New Roman" panose="02020603050405020304" pitchFamily="18" charset="0"/>
                        <a:ea typeface="Times New Roman" panose="02020603050405020304" pitchFamily="18" charset="0"/>
                      </a:endParaRPr>
                    </a:p>
                  </a:txBody>
                  <a:tcPr marL="33279" marR="33279" marT="0" marB="0"/>
                </a:tc>
                <a:extLst>
                  <a:ext uri="{0D108BD9-81ED-4DB2-BD59-A6C34878D82A}">
                    <a16:rowId xmlns:a16="http://schemas.microsoft.com/office/drawing/2014/main" val="3661286016"/>
                  </a:ext>
                </a:extLst>
              </a:tr>
              <a:tr h="88744">
                <a:tc>
                  <a:txBody>
                    <a:bodyPr/>
                    <a:lstStyle/>
                    <a:p>
                      <a:pPr marL="0" marR="0">
                        <a:spcBef>
                          <a:spcPts val="0"/>
                        </a:spcBef>
                        <a:spcAft>
                          <a:spcPts val="0"/>
                        </a:spcAft>
                      </a:pPr>
                      <a:r>
                        <a:rPr lang="en-US" sz="800" dirty="0">
                          <a:effectLst/>
                        </a:rPr>
                        <a:t>Farrokh Khatibi* - Chair</a:t>
                      </a:r>
                      <a:endParaRPr lang="en-US" sz="800" dirty="0">
                        <a:effectLst/>
                        <a:latin typeface="Times New Roman" panose="02020603050405020304" pitchFamily="18" charset="0"/>
                        <a:ea typeface="Times New Roman" panose="02020603050405020304" pitchFamily="18" charset="0"/>
                      </a:endParaRPr>
                    </a:p>
                  </a:txBody>
                  <a:tcPr marL="33279" marR="33279" marT="0" marB="0"/>
                </a:tc>
                <a:tc>
                  <a:txBody>
                    <a:bodyPr/>
                    <a:lstStyle/>
                    <a:p>
                      <a:pPr marL="0" marR="0">
                        <a:spcBef>
                          <a:spcPts val="0"/>
                        </a:spcBef>
                        <a:spcAft>
                          <a:spcPts val="0"/>
                        </a:spcAft>
                      </a:pPr>
                      <a:r>
                        <a:rPr lang="en-US" sz="800">
                          <a:effectLst/>
                        </a:rPr>
                        <a:t>Qualcomm Technologies, Inc.</a:t>
                      </a:r>
                      <a:endParaRPr lang="en-US" sz="800">
                        <a:effectLst/>
                        <a:latin typeface="Times New Roman" panose="02020603050405020304" pitchFamily="18" charset="0"/>
                        <a:ea typeface="Times New Roman" panose="02020603050405020304" pitchFamily="18" charset="0"/>
                      </a:endParaRPr>
                    </a:p>
                  </a:txBody>
                  <a:tcPr marL="33279" marR="33279" marT="0" marB="0"/>
                </a:tc>
                <a:extLst>
                  <a:ext uri="{0D108BD9-81ED-4DB2-BD59-A6C34878D82A}">
                    <a16:rowId xmlns:a16="http://schemas.microsoft.com/office/drawing/2014/main" val="1175246433"/>
                  </a:ext>
                </a:extLst>
              </a:tr>
              <a:tr h="177489">
                <a:tc>
                  <a:txBody>
                    <a:bodyPr/>
                    <a:lstStyle/>
                    <a:p>
                      <a:pPr marL="0" marR="0">
                        <a:spcBef>
                          <a:spcPts val="0"/>
                        </a:spcBef>
                        <a:spcAft>
                          <a:spcPts val="0"/>
                        </a:spcAft>
                      </a:pPr>
                      <a:r>
                        <a:rPr lang="en-US" sz="800">
                          <a:effectLst/>
                        </a:rPr>
                        <a:t>Brian Daly</a:t>
                      </a:r>
                      <a:endParaRPr lang="en-US" sz="800">
                        <a:effectLst/>
                        <a:latin typeface="Times New Roman" panose="02020603050405020304" pitchFamily="18" charset="0"/>
                        <a:ea typeface="Times New Roman" panose="02020603050405020304" pitchFamily="18" charset="0"/>
                      </a:endParaRPr>
                    </a:p>
                  </a:txBody>
                  <a:tcPr marL="33279" marR="33279" marT="0" marB="0"/>
                </a:tc>
                <a:tc>
                  <a:txBody>
                    <a:bodyPr/>
                    <a:lstStyle/>
                    <a:p>
                      <a:pPr marL="0" marR="0">
                        <a:spcBef>
                          <a:spcPts val="0"/>
                        </a:spcBef>
                        <a:spcAft>
                          <a:spcPts val="0"/>
                        </a:spcAft>
                      </a:pPr>
                      <a:r>
                        <a:rPr lang="en-US" sz="800">
                          <a:effectLst/>
                        </a:rPr>
                        <a:t>AT&amp;T Access Architecture &amp; Devices</a:t>
                      </a:r>
                      <a:br>
                        <a:rPr lang="en-US" sz="800">
                          <a:effectLst/>
                        </a:rPr>
                      </a:br>
                      <a:r>
                        <a:rPr lang="en-US" sz="800">
                          <a:effectLst/>
                        </a:rPr>
                        <a:t>Wireless Network Architecture &amp; Design</a:t>
                      </a:r>
                      <a:endParaRPr lang="en-US" sz="800">
                        <a:effectLst/>
                        <a:latin typeface="Times New Roman" panose="02020603050405020304" pitchFamily="18" charset="0"/>
                        <a:ea typeface="Times New Roman" panose="02020603050405020304" pitchFamily="18" charset="0"/>
                      </a:endParaRPr>
                    </a:p>
                  </a:txBody>
                  <a:tcPr marL="33279" marR="33279" marT="0" marB="0"/>
                </a:tc>
                <a:extLst>
                  <a:ext uri="{0D108BD9-81ED-4DB2-BD59-A6C34878D82A}">
                    <a16:rowId xmlns:a16="http://schemas.microsoft.com/office/drawing/2014/main" val="2468423251"/>
                  </a:ext>
                </a:extLst>
              </a:tr>
              <a:tr h="88744">
                <a:tc>
                  <a:txBody>
                    <a:bodyPr/>
                    <a:lstStyle/>
                    <a:p>
                      <a:pPr marL="0" marR="0">
                        <a:spcBef>
                          <a:spcPts val="0"/>
                        </a:spcBef>
                        <a:spcAft>
                          <a:spcPts val="0"/>
                        </a:spcAft>
                      </a:pPr>
                      <a:r>
                        <a:rPr lang="en-US" sz="800">
                          <a:effectLst/>
                        </a:rPr>
                        <a:t>Charlotte Field </a:t>
                      </a:r>
                      <a:endParaRPr lang="en-US" sz="800">
                        <a:effectLst/>
                        <a:latin typeface="Times New Roman" panose="02020603050405020304" pitchFamily="18" charset="0"/>
                        <a:ea typeface="Times New Roman" panose="02020603050405020304" pitchFamily="18" charset="0"/>
                      </a:endParaRPr>
                    </a:p>
                  </a:txBody>
                  <a:tcPr marL="33279" marR="33279" marT="0" marB="0"/>
                </a:tc>
                <a:tc>
                  <a:txBody>
                    <a:bodyPr/>
                    <a:lstStyle/>
                    <a:p>
                      <a:pPr marL="0" marR="0">
                        <a:spcBef>
                          <a:spcPts val="0"/>
                        </a:spcBef>
                        <a:spcAft>
                          <a:spcPts val="0"/>
                        </a:spcAft>
                      </a:pPr>
                      <a:r>
                        <a:rPr lang="en-US" sz="800">
                          <a:effectLst/>
                        </a:rPr>
                        <a:t>Charter Communications</a:t>
                      </a:r>
                      <a:endParaRPr lang="en-US" sz="800">
                        <a:effectLst/>
                        <a:latin typeface="Times New Roman" panose="02020603050405020304" pitchFamily="18" charset="0"/>
                        <a:ea typeface="Times New Roman" panose="02020603050405020304" pitchFamily="18" charset="0"/>
                      </a:endParaRPr>
                    </a:p>
                  </a:txBody>
                  <a:tcPr marL="33279" marR="33279" marT="0" marB="0"/>
                </a:tc>
                <a:extLst>
                  <a:ext uri="{0D108BD9-81ED-4DB2-BD59-A6C34878D82A}">
                    <a16:rowId xmlns:a16="http://schemas.microsoft.com/office/drawing/2014/main" val="2414330230"/>
                  </a:ext>
                </a:extLst>
              </a:tr>
              <a:tr h="177489">
                <a:tc>
                  <a:txBody>
                    <a:bodyPr/>
                    <a:lstStyle/>
                    <a:p>
                      <a:pPr marL="0" marR="0">
                        <a:spcBef>
                          <a:spcPts val="0"/>
                        </a:spcBef>
                        <a:spcAft>
                          <a:spcPts val="0"/>
                        </a:spcAft>
                      </a:pPr>
                      <a:r>
                        <a:rPr lang="en-US" sz="800">
                          <a:effectLst/>
                        </a:rPr>
                        <a:t>Claude Stout</a:t>
                      </a:r>
                      <a:endParaRPr lang="en-US" sz="800">
                        <a:effectLst/>
                        <a:latin typeface="Times New Roman" panose="02020603050405020304" pitchFamily="18" charset="0"/>
                        <a:ea typeface="Times New Roman" panose="02020603050405020304" pitchFamily="18" charset="0"/>
                      </a:endParaRPr>
                    </a:p>
                  </a:txBody>
                  <a:tcPr marL="33279" marR="33279" marT="0" marB="0"/>
                </a:tc>
                <a:tc>
                  <a:txBody>
                    <a:bodyPr/>
                    <a:lstStyle/>
                    <a:p>
                      <a:pPr marL="0" marR="0">
                        <a:spcBef>
                          <a:spcPts val="0"/>
                        </a:spcBef>
                        <a:spcAft>
                          <a:spcPts val="0"/>
                        </a:spcAft>
                      </a:pPr>
                      <a:r>
                        <a:rPr lang="en-US" sz="800">
                          <a:effectLst/>
                        </a:rPr>
                        <a:t>TDI -Telecommunications for the Deaf and Hard of Hearing</a:t>
                      </a:r>
                      <a:endParaRPr lang="en-US" sz="800">
                        <a:effectLst/>
                        <a:latin typeface="Times New Roman" panose="02020603050405020304" pitchFamily="18" charset="0"/>
                        <a:ea typeface="Times New Roman" panose="02020603050405020304" pitchFamily="18" charset="0"/>
                      </a:endParaRPr>
                    </a:p>
                  </a:txBody>
                  <a:tcPr marL="33279" marR="33279" marT="0" marB="0"/>
                </a:tc>
                <a:extLst>
                  <a:ext uri="{0D108BD9-81ED-4DB2-BD59-A6C34878D82A}">
                    <a16:rowId xmlns:a16="http://schemas.microsoft.com/office/drawing/2014/main" val="4094035190"/>
                  </a:ext>
                </a:extLst>
              </a:tr>
              <a:tr h="266233">
                <a:tc>
                  <a:txBody>
                    <a:bodyPr/>
                    <a:lstStyle/>
                    <a:p>
                      <a:pPr marL="0" marR="0">
                        <a:spcBef>
                          <a:spcPts val="0"/>
                        </a:spcBef>
                        <a:spcAft>
                          <a:spcPts val="0"/>
                        </a:spcAft>
                      </a:pPr>
                      <a:r>
                        <a:rPr lang="en-US" sz="800">
                          <a:effectLst/>
                        </a:rPr>
                        <a:t>Dana Golub</a:t>
                      </a:r>
                      <a:endParaRPr lang="en-US" sz="800">
                        <a:effectLst/>
                        <a:latin typeface="Times New Roman" panose="02020603050405020304" pitchFamily="18" charset="0"/>
                        <a:ea typeface="Times New Roman" panose="02020603050405020304" pitchFamily="18" charset="0"/>
                      </a:endParaRPr>
                    </a:p>
                  </a:txBody>
                  <a:tcPr marL="33279" marR="33279" marT="0" marB="0"/>
                </a:tc>
                <a:tc>
                  <a:txBody>
                    <a:bodyPr/>
                    <a:lstStyle/>
                    <a:p>
                      <a:pPr marL="0" marR="0">
                        <a:spcBef>
                          <a:spcPts val="0"/>
                        </a:spcBef>
                        <a:spcAft>
                          <a:spcPts val="0"/>
                        </a:spcAft>
                      </a:pPr>
                      <a:r>
                        <a:rPr lang="en-US" sz="800">
                          <a:effectLst/>
                        </a:rPr>
                        <a:t>Public Broadcasting Service</a:t>
                      </a:r>
                      <a:br>
                        <a:rPr lang="en-US" sz="800">
                          <a:effectLst/>
                        </a:rPr>
                      </a:br>
                      <a:r>
                        <a:rPr lang="en-US" sz="800">
                          <a:effectLst/>
                        </a:rPr>
                        <a:t>Warning, Alert, Response Network project “WARN”</a:t>
                      </a:r>
                      <a:endParaRPr lang="en-US" sz="800">
                        <a:effectLst/>
                        <a:latin typeface="Times New Roman" panose="02020603050405020304" pitchFamily="18" charset="0"/>
                        <a:ea typeface="Times New Roman" panose="02020603050405020304" pitchFamily="18" charset="0"/>
                      </a:endParaRPr>
                    </a:p>
                  </a:txBody>
                  <a:tcPr marL="33279" marR="33279" marT="0" marB="0"/>
                </a:tc>
                <a:extLst>
                  <a:ext uri="{0D108BD9-81ED-4DB2-BD59-A6C34878D82A}">
                    <a16:rowId xmlns:a16="http://schemas.microsoft.com/office/drawing/2014/main" val="709790377"/>
                  </a:ext>
                </a:extLst>
              </a:tr>
              <a:tr h="88744">
                <a:tc>
                  <a:txBody>
                    <a:bodyPr/>
                    <a:lstStyle/>
                    <a:p>
                      <a:pPr marL="0" marR="0">
                        <a:spcBef>
                          <a:spcPts val="0"/>
                        </a:spcBef>
                        <a:spcAft>
                          <a:spcPts val="0"/>
                        </a:spcAft>
                      </a:pPr>
                      <a:r>
                        <a:rPr lang="en-US" sz="800">
                          <a:effectLst/>
                        </a:rPr>
                        <a:t>Denis Gusty</a:t>
                      </a:r>
                      <a:endParaRPr lang="en-US" sz="800">
                        <a:effectLst/>
                        <a:latin typeface="Times New Roman" panose="02020603050405020304" pitchFamily="18" charset="0"/>
                        <a:ea typeface="Times New Roman" panose="02020603050405020304" pitchFamily="18" charset="0"/>
                      </a:endParaRPr>
                    </a:p>
                  </a:txBody>
                  <a:tcPr marL="33279" marR="33279" marT="0" marB="0"/>
                </a:tc>
                <a:tc>
                  <a:txBody>
                    <a:bodyPr/>
                    <a:lstStyle/>
                    <a:p>
                      <a:pPr marL="0" marR="0">
                        <a:spcBef>
                          <a:spcPts val="0"/>
                        </a:spcBef>
                        <a:spcAft>
                          <a:spcPts val="0"/>
                        </a:spcAft>
                      </a:pPr>
                      <a:r>
                        <a:rPr lang="en-US" sz="800">
                          <a:effectLst/>
                        </a:rPr>
                        <a:t>Department of Homeland Security</a:t>
                      </a:r>
                      <a:endParaRPr lang="en-US" sz="800">
                        <a:effectLst/>
                        <a:latin typeface="Times New Roman" panose="02020603050405020304" pitchFamily="18" charset="0"/>
                        <a:ea typeface="Times New Roman" panose="02020603050405020304" pitchFamily="18" charset="0"/>
                      </a:endParaRPr>
                    </a:p>
                  </a:txBody>
                  <a:tcPr marL="33279" marR="33279" marT="0" marB="0"/>
                </a:tc>
                <a:extLst>
                  <a:ext uri="{0D108BD9-81ED-4DB2-BD59-A6C34878D82A}">
                    <a16:rowId xmlns:a16="http://schemas.microsoft.com/office/drawing/2014/main" val="2113907256"/>
                  </a:ext>
                </a:extLst>
              </a:tr>
              <a:tr h="88744">
                <a:tc>
                  <a:txBody>
                    <a:bodyPr/>
                    <a:lstStyle/>
                    <a:p>
                      <a:pPr marL="0" marR="0">
                        <a:spcBef>
                          <a:spcPts val="0"/>
                        </a:spcBef>
                        <a:spcAft>
                          <a:spcPts val="0"/>
                        </a:spcAft>
                      </a:pPr>
                      <a:r>
                        <a:rPr lang="en-US" sz="800">
                          <a:effectLst/>
                        </a:rPr>
                        <a:t>Edward Czarnecki*</a:t>
                      </a:r>
                      <a:endParaRPr lang="en-US" sz="800">
                        <a:effectLst/>
                        <a:latin typeface="Times New Roman" panose="02020603050405020304" pitchFamily="18" charset="0"/>
                        <a:ea typeface="Times New Roman" panose="02020603050405020304" pitchFamily="18" charset="0"/>
                      </a:endParaRPr>
                    </a:p>
                  </a:txBody>
                  <a:tcPr marL="33279" marR="33279" marT="0" marB="0"/>
                </a:tc>
                <a:tc>
                  <a:txBody>
                    <a:bodyPr/>
                    <a:lstStyle/>
                    <a:p>
                      <a:pPr marL="0" marR="0">
                        <a:spcBef>
                          <a:spcPts val="0"/>
                        </a:spcBef>
                        <a:spcAft>
                          <a:spcPts val="0"/>
                        </a:spcAft>
                      </a:pPr>
                      <a:r>
                        <a:rPr lang="en-US" sz="800">
                          <a:effectLst/>
                        </a:rPr>
                        <a:t>Monroe Electronics Inc.</a:t>
                      </a:r>
                      <a:endParaRPr lang="en-US" sz="800">
                        <a:effectLst/>
                        <a:latin typeface="Times New Roman" panose="02020603050405020304" pitchFamily="18" charset="0"/>
                        <a:ea typeface="Times New Roman" panose="02020603050405020304" pitchFamily="18" charset="0"/>
                      </a:endParaRPr>
                    </a:p>
                  </a:txBody>
                  <a:tcPr marL="33279" marR="33279" marT="0" marB="0"/>
                </a:tc>
                <a:extLst>
                  <a:ext uri="{0D108BD9-81ED-4DB2-BD59-A6C34878D82A}">
                    <a16:rowId xmlns:a16="http://schemas.microsoft.com/office/drawing/2014/main" val="805657591"/>
                  </a:ext>
                </a:extLst>
              </a:tr>
              <a:tr h="177489">
                <a:tc>
                  <a:txBody>
                    <a:bodyPr/>
                    <a:lstStyle/>
                    <a:p>
                      <a:pPr marL="0" marR="0">
                        <a:spcBef>
                          <a:spcPts val="0"/>
                        </a:spcBef>
                        <a:spcAft>
                          <a:spcPts val="0"/>
                        </a:spcAft>
                      </a:pPr>
                      <a:r>
                        <a:rPr lang="en-US" sz="800">
                          <a:effectLst/>
                        </a:rPr>
                        <a:t>Francisco Sanchez*</a:t>
                      </a:r>
                      <a:endParaRPr lang="en-US" sz="800">
                        <a:effectLst/>
                        <a:latin typeface="Times New Roman" panose="02020603050405020304" pitchFamily="18" charset="0"/>
                        <a:ea typeface="Times New Roman" panose="02020603050405020304" pitchFamily="18" charset="0"/>
                      </a:endParaRPr>
                    </a:p>
                  </a:txBody>
                  <a:tcPr marL="33279" marR="33279" marT="0" marB="0"/>
                </a:tc>
                <a:tc>
                  <a:txBody>
                    <a:bodyPr/>
                    <a:lstStyle/>
                    <a:p>
                      <a:pPr marL="0" marR="0">
                        <a:spcBef>
                          <a:spcPts val="0"/>
                        </a:spcBef>
                        <a:spcAft>
                          <a:spcPts val="0"/>
                        </a:spcAft>
                      </a:pPr>
                      <a:r>
                        <a:rPr lang="en-US" sz="800">
                          <a:effectLst/>
                        </a:rPr>
                        <a:t>Harris County Office of Homeland Security &amp; Emergency Management</a:t>
                      </a:r>
                      <a:endParaRPr lang="en-US" sz="800">
                        <a:effectLst/>
                        <a:latin typeface="Times New Roman" panose="02020603050405020304" pitchFamily="18" charset="0"/>
                        <a:ea typeface="Times New Roman" panose="02020603050405020304" pitchFamily="18" charset="0"/>
                      </a:endParaRPr>
                    </a:p>
                  </a:txBody>
                  <a:tcPr marL="33279" marR="33279" marT="0" marB="0"/>
                </a:tc>
                <a:extLst>
                  <a:ext uri="{0D108BD9-81ED-4DB2-BD59-A6C34878D82A}">
                    <a16:rowId xmlns:a16="http://schemas.microsoft.com/office/drawing/2014/main" val="3394206541"/>
                  </a:ext>
                </a:extLst>
              </a:tr>
              <a:tr h="88744">
                <a:tc>
                  <a:txBody>
                    <a:bodyPr/>
                    <a:lstStyle/>
                    <a:p>
                      <a:pPr marL="0" marR="0">
                        <a:spcBef>
                          <a:spcPts val="0"/>
                        </a:spcBef>
                        <a:spcAft>
                          <a:spcPts val="0"/>
                        </a:spcAft>
                      </a:pPr>
                      <a:r>
                        <a:rPr lang="en-US" sz="800">
                          <a:effectLst/>
                        </a:rPr>
                        <a:t>Gary Smith*</a:t>
                      </a:r>
                      <a:endParaRPr lang="en-US" sz="800">
                        <a:effectLst/>
                        <a:latin typeface="Times New Roman" panose="02020603050405020304" pitchFamily="18" charset="0"/>
                        <a:ea typeface="Times New Roman" panose="02020603050405020304" pitchFamily="18" charset="0"/>
                      </a:endParaRPr>
                    </a:p>
                  </a:txBody>
                  <a:tcPr marL="33279" marR="33279" marT="0" marB="0"/>
                </a:tc>
                <a:tc>
                  <a:txBody>
                    <a:bodyPr/>
                    <a:lstStyle/>
                    <a:p>
                      <a:pPr marL="0" marR="0">
                        <a:spcBef>
                          <a:spcPts val="0"/>
                        </a:spcBef>
                        <a:spcAft>
                          <a:spcPts val="0"/>
                        </a:spcAft>
                      </a:pPr>
                      <a:r>
                        <a:rPr lang="en-US" sz="800" dirty="0">
                          <a:effectLst/>
                        </a:rPr>
                        <a:t>Cherry Creek Radio </a:t>
                      </a:r>
                      <a:endParaRPr lang="en-US" sz="800" dirty="0">
                        <a:effectLst/>
                        <a:latin typeface="Times New Roman" panose="02020603050405020304" pitchFamily="18" charset="0"/>
                        <a:ea typeface="Times New Roman" panose="02020603050405020304" pitchFamily="18" charset="0"/>
                      </a:endParaRPr>
                    </a:p>
                  </a:txBody>
                  <a:tcPr marL="33279" marR="33279" marT="0" marB="0"/>
                </a:tc>
                <a:extLst>
                  <a:ext uri="{0D108BD9-81ED-4DB2-BD59-A6C34878D82A}">
                    <a16:rowId xmlns:a16="http://schemas.microsoft.com/office/drawing/2014/main" val="153717816"/>
                  </a:ext>
                </a:extLst>
              </a:tr>
              <a:tr h="0">
                <a:tc>
                  <a:txBody>
                    <a:bodyPr/>
                    <a:lstStyle/>
                    <a:p>
                      <a:pPr marL="0" marR="0">
                        <a:spcBef>
                          <a:spcPts val="0"/>
                        </a:spcBef>
                        <a:spcAft>
                          <a:spcPts val="0"/>
                        </a:spcAft>
                      </a:pPr>
                      <a:r>
                        <a:rPr lang="en-US" sz="800">
                          <a:effectLst/>
                        </a:rPr>
                        <a:t>Glenn Edwards</a:t>
                      </a:r>
                      <a:endParaRPr lang="en-US" sz="800">
                        <a:effectLst/>
                        <a:latin typeface="Times New Roman" panose="02020603050405020304" pitchFamily="18" charset="0"/>
                        <a:ea typeface="Times New Roman" panose="02020603050405020304" pitchFamily="18" charset="0"/>
                      </a:endParaRPr>
                    </a:p>
                  </a:txBody>
                  <a:tcPr marL="33279" marR="33279" marT="0" marB="0"/>
                </a:tc>
                <a:tc>
                  <a:txBody>
                    <a:bodyPr/>
                    <a:lstStyle/>
                    <a:p>
                      <a:pPr marL="0" marR="0">
                        <a:spcBef>
                          <a:spcPts val="0"/>
                        </a:spcBef>
                        <a:spcAft>
                          <a:spcPts val="0"/>
                        </a:spcAft>
                      </a:pPr>
                      <a:r>
                        <a:rPr lang="en-US" sz="800">
                          <a:effectLst/>
                        </a:rPr>
                        <a:t>Bayou City Broadcasting</a:t>
                      </a:r>
                      <a:endParaRPr lang="en-US" sz="800">
                        <a:effectLst/>
                        <a:latin typeface="Times New Roman" panose="02020603050405020304" pitchFamily="18" charset="0"/>
                        <a:ea typeface="Times New Roman" panose="02020603050405020304" pitchFamily="18" charset="0"/>
                      </a:endParaRPr>
                    </a:p>
                  </a:txBody>
                  <a:tcPr marL="33279" marR="33279" marT="0" marB="0"/>
                </a:tc>
                <a:extLst>
                  <a:ext uri="{0D108BD9-81ED-4DB2-BD59-A6C34878D82A}">
                    <a16:rowId xmlns:a16="http://schemas.microsoft.com/office/drawing/2014/main" val="395341291"/>
                  </a:ext>
                </a:extLst>
              </a:tr>
              <a:tr h="88744">
                <a:tc>
                  <a:txBody>
                    <a:bodyPr/>
                    <a:lstStyle/>
                    <a:p>
                      <a:pPr marL="0" marR="0">
                        <a:spcBef>
                          <a:spcPts val="0"/>
                        </a:spcBef>
                        <a:spcAft>
                          <a:spcPts val="0"/>
                        </a:spcAft>
                      </a:pPr>
                      <a:r>
                        <a:rPr lang="en-US" sz="800">
                          <a:effectLst/>
                        </a:rPr>
                        <a:t>Harold Price </a:t>
                      </a:r>
                      <a:endParaRPr lang="en-US" sz="800">
                        <a:effectLst/>
                        <a:latin typeface="Times New Roman" panose="02020603050405020304" pitchFamily="18" charset="0"/>
                        <a:ea typeface="Times New Roman" panose="02020603050405020304" pitchFamily="18" charset="0"/>
                      </a:endParaRPr>
                    </a:p>
                  </a:txBody>
                  <a:tcPr marL="33279" marR="33279" marT="0" marB="0"/>
                </a:tc>
                <a:tc>
                  <a:txBody>
                    <a:bodyPr/>
                    <a:lstStyle/>
                    <a:p>
                      <a:pPr marL="0" marR="0">
                        <a:spcBef>
                          <a:spcPts val="0"/>
                        </a:spcBef>
                        <a:spcAft>
                          <a:spcPts val="0"/>
                        </a:spcAft>
                      </a:pPr>
                      <a:r>
                        <a:rPr lang="en-US" sz="800">
                          <a:effectLst/>
                        </a:rPr>
                        <a:t>Sage Alerting Systems</a:t>
                      </a:r>
                      <a:endParaRPr lang="en-US" sz="800">
                        <a:effectLst/>
                        <a:latin typeface="Times New Roman" panose="02020603050405020304" pitchFamily="18" charset="0"/>
                        <a:ea typeface="Times New Roman" panose="02020603050405020304" pitchFamily="18" charset="0"/>
                      </a:endParaRPr>
                    </a:p>
                  </a:txBody>
                  <a:tcPr marL="33279" marR="33279" marT="0" marB="0"/>
                </a:tc>
                <a:extLst>
                  <a:ext uri="{0D108BD9-81ED-4DB2-BD59-A6C34878D82A}">
                    <a16:rowId xmlns:a16="http://schemas.microsoft.com/office/drawing/2014/main" val="2878276751"/>
                  </a:ext>
                </a:extLst>
              </a:tr>
              <a:tr h="88744">
                <a:tc>
                  <a:txBody>
                    <a:bodyPr/>
                    <a:lstStyle/>
                    <a:p>
                      <a:pPr marL="0" marR="0">
                        <a:spcBef>
                          <a:spcPts val="0"/>
                        </a:spcBef>
                        <a:spcAft>
                          <a:spcPts val="0"/>
                        </a:spcAft>
                      </a:pPr>
                      <a:r>
                        <a:rPr lang="en-US" sz="800">
                          <a:effectLst/>
                        </a:rPr>
                        <a:t>Kelly Williams</a:t>
                      </a:r>
                      <a:endParaRPr lang="en-US" sz="800">
                        <a:effectLst/>
                        <a:latin typeface="Times New Roman" panose="02020603050405020304" pitchFamily="18" charset="0"/>
                        <a:ea typeface="Times New Roman" panose="02020603050405020304" pitchFamily="18" charset="0"/>
                      </a:endParaRPr>
                    </a:p>
                  </a:txBody>
                  <a:tcPr marL="33279" marR="33279" marT="0" marB="0"/>
                </a:tc>
                <a:tc>
                  <a:txBody>
                    <a:bodyPr/>
                    <a:lstStyle/>
                    <a:p>
                      <a:pPr marL="0" marR="0">
                        <a:spcBef>
                          <a:spcPts val="0"/>
                        </a:spcBef>
                        <a:spcAft>
                          <a:spcPts val="0"/>
                        </a:spcAft>
                      </a:pPr>
                      <a:r>
                        <a:rPr lang="en-US" sz="800">
                          <a:effectLst/>
                        </a:rPr>
                        <a:t>National Association of Broadcasters</a:t>
                      </a:r>
                      <a:endParaRPr lang="en-US" sz="800">
                        <a:effectLst/>
                        <a:latin typeface="Times New Roman" panose="02020603050405020304" pitchFamily="18" charset="0"/>
                        <a:ea typeface="Times New Roman" panose="02020603050405020304" pitchFamily="18" charset="0"/>
                      </a:endParaRPr>
                    </a:p>
                  </a:txBody>
                  <a:tcPr marL="33279" marR="33279" marT="0" marB="0"/>
                </a:tc>
                <a:extLst>
                  <a:ext uri="{0D108BD9-81ED-4DB2-BD59-A6C34878D82A}">
                    <a16:rowId xmlns:a16="http://schemas.microsoft.com/office/drawing/2014/main" val="3170182874"/>
                  </a:ext>
                </a:extLst>
              </a:tr>
              <a:tr h="88744">
                <a:tc>
                  <a:txBody>
                    <a:bodyPr/>
                    <a:lstStyle/>
                    <a:p>
                      <a:pPr marL="0" marR="0">
                        <a:spcBef>
                          <a:spcPts val="0"/>
                        </a:spcBef>
                        <a:spcAft>
                          <a:spcPts val="0"/>
                        </a:spcAft>
                      </a:pPr>
                      <a:r>
                        <a:rPr lang="en-US" sz="800">
                          <a:effectLst/>
                        </a:rPr>
                        <a:t>Kevin Gage*</a:t>
                      </a:r>
                      <a:endParaRPr lang="en-US" sz="800">
                        <a:effectLst/>
                        <a:latin typeface="Times New Roman" panose="02020603050405020304" pitchFamily="18" charset="0"/>
                        <a:ea typeface="Times New Roman" panose="02020603050405020304" pitchFamily="18" charset="0"/>
                      </a:endParaRPr>
                    </a:p>
                  </a:txBody>
                  <a:tcPr marL="33279" marR="33279" marT="0" marB="0"/>
                </a:tc>
                <a:tc>
                  <a:txBody>
                    <a:bodyPr/>
                    <a:lstStyle/>
                    <a:p>
                      <a:pPr marL="0" marR="0">
                        <a:spcBef>
                          <a:spcPts val="0"/>
                        </a:spcBef>
                        <a:spcAft>
                          <a:spcPts val="0"/>
                        </a:spcAft>
                      </a:pPr>
                      <a:r>
                        <a:rPr lang="en-US" sz="800">
                          <a:effectLst/>
                        </a:rPr>
                        <a:t>One Media LLC.  </a:t>
                      </a:r>
                      <a:endParaRPr lang="en-US" sz="800">
                        <a:effectLst/>
                        <a:latin typeface="Times New Roman" panose="02020603050405020304" pitchFamily="18" charset="0"/>
                        <a:ea typeface="Times New Roman" panose="02020603050405020304" pitchFamily="18" charset="0"/>
                      </a:endParaRPr>
                    </a:p>
                  </a:txBody>
                  <a:tcPr marL="33279" marR="33279" marT="0" marB="0"/>
                </a:tc>
                <a:extLst>
                  <a:ext uri="{0D108BD9-81ED-4DB2-BD59-A6C34878D82A}">
                    <a16:rowId xmlns:a16="http://schemas.microsoft.com/office/drawing/2014/main" val="2456512349"/>
                  </a:ext>
                </a:extLst>
              </a:tr>
              <a:tr h="177489">
                <a:tc>
                  <a:txBody>
                    <a:bodyPr/>
                    <a:lstStyle/>
                    <a:p>
                      <a:pPr marL="0" marR="0">
                        <a:spcBef>
                          <a:spcPts val="0"/>
                        </a:spcBef>
                        <a:spcAft>
                          <a:spcPts val="0"/>
                        </a:spcAft>
                      </a:pPr>
                      <a:r>
                        <a:rPr lang="en-US" sz="800">
                          <a:effectLst/>
                        </a:rPr>
                        <a:t>Mark D. Annas</a:t>
                      </a:r>
                      <a:endParaRPr lang="en-US" sz="800">
                        <a:effectLst/>
                        <a:latin typeface="Times New Roman" panose="02020603050405020304" pitchFamily="18" charset="0"/>
                        <a:ea typeface="Times New Roman" panose="02020603050405020304" pitchFamily="18" charset="0"/>
                      </a:endParaRPr>
                    </a:p>
                  </a:txBody>
                  <a:tcPr marL="33279" marR="33279" marT="0" marB="0"/>
                </a:tc>
                <a:tc>
                  <a:txBody>
                    <a:bodyPr/>
                    <a:lstStyle/>
                    <a:p>
                      <a:pPr marL="0" marR="0">
                        <a:spcBef>
                          <a:spcPts val="0"/>
                        </a:spcBef>
                        <a:spcAft>
                          <a:spcPts val="0"/>
                        </a:spcAft>
                      </a:pPr>
                      <a:r>
                        <a:rPr lang="en-US" sz="800" dirty="0">
                          <a:effectLst/>
                        </a:rPr>
                        <a:t>City of Riverside - Office of Emergency Management</a:t>
                      </a:r>
                      <a:endParaRPr lang="en-US" sz="800" dirty="0">
                        <a:effectLst/>
                        <a:latin typeface="Times New Roman" panose="02020603050405020304" pitchFamily="18" charset="0"/>
                        <a:ea typeface="Times New Roman" panose="02020603050405020304" pitchFamily="18" charset="0"/>
                      </a:endParaRPr>
                    </a:p>
                  </a:txBody>
                  <a:tcPr marL="33279" marR="33279" marT="0" marB="0"/>
                </a:tc>
                <a:extLst>
                  <a:ext uri="{0D108BD9-81ED-4DB2-BD59-A6C34878D82A}">
                    <a16:rowId xmlns:a16="http://schemas.microsoft.com/office/drawing/2014/main" val="2848138999"/>
                  </a:ext>
                </a:extLst>
              </a:tr>
              <a:tr h="443722">
                <a:tc>
                  <a:txBody>
                    <a:bodyPr/>
                    <a:lstStyle/>
                    <a:p>
                      <a:pPr marL="0" marR="0">
                        <a:spcBef>
                          <a:spcPts val="0"/>
                        </a:spcBef>
                        <a:spcAft>
                          <a:spcPts val="0"/>
                        </a:spcAft>
                      </a:pPr>
                      <a:r>
                        <a:rPr lang="en-US" sz="800">
                          <a:effectLst/>
                        </a:rPr>
                        <a:t>Mark Paese</a:t>
                      </a:r>
                      <a:br>
                        <a:rPr lang="en-US" sz="800">
                          <a:effectLst/>
                        </a:rPr>
                      </a:br>
                      <a:endParaRPr lang="en-US" sz="800">
                        <a:effectLst/>
                        <a:latin typeface="Times New Roman" panose="02020603050405020304" pitchFamily="18" charset="0"/>
                        <a:ea typeface="Times New Roman" panose="02020603050405020304" pitchFamily="18" charset="0"/>
                      </a:endParaRPr>
                    </a:p>
                  </a:txBody>
                  <a:tcPr marL="33279" marR="33279" marT="0" marB="0"/>
                </a:tc>
                <a:tc>
                  <a:txBody>
                    <a:bodyPr/>
                    <a:lstStyle/>
                    <a:p>
                      <a:pPr marL="0" marR="0">
                        <a:spcBef>
                          <a:spcPts val="0"/>
                        </a:spcBef>
                        <a:spcAft>
                          <a:spcPts val="0"/>
                        </a:spcAft>
                      </a:pPr>
                      <a:r>
                        <a:rPr lang="en-US" sz="800" dirty="0">
                          <a:effectLst/>
                        </a:rPr>
                        <a:t>U.S. Department of Commerce</a:t>
                      </a:r>
                      <a:br>
                        <a:rPr lang="en-US" sz="800" dirty="0">
                          <a:effectLst/>
                        </a:rPr>
                      </a:br>
                      <a:r>
                        <a:rPr lang="en-US" sz="800" dirty="0">
                          <a:effectLst/>
                        </a:rPr>
                        <a:t>National Oceanic and Atmospheric Administration (NOAA)</a:t>
                      </a:r>
                      <a:br>
                        <a:rPr lang="en-US" sz="800" dirty="0">
                          <a:effectLst/>
                        </a:rPr>
                      </a:br>
                      <a:r>
                        <a:rPr lang="en-US" sz="800" dirty="0">
                          <a:effectLst/>
                        </a:rPr>
                        <a:t>National  Environmental Satellite &amp; Information Service</a:t>
                      </a:r>
                      <a:endParaRPr lang="en-US" sz="800" dirty="0">
                        <a:effectLst/>
                        <a:latin typeface="Times New Roman" panose="02020603050405020304" pitchFamily="18" charset="0"/>
                        <a:ea typeface="Times New Roman" panose="02020603050405020304" pitchFamily="18" charset="0"/>
                      </a:endParaRPr>
                    </a:p>
                  </a:txBody>
                  <a:tcPr marL="33279" marR="33279" marT="0" marB="0"/>
                </a:tc>
                <a:extLst>
                  <a:ext uri="{0D108BD9-81ED-4DB2-BD59-A6C34878D82A}">
                    <a16:rowId xmlns:a16="http://schemas.microsoft.com/office/drawing/2014/main" val="3509266505"/>
                  </a:ext>
                </a:extLst>
              </a:tr>
              <a:tr h="88744">
                <a:tc>
                  <a:txBody>
                    <a:bodyPr/>
                    <a:lstStyle/>
                    <a:p>
                      <a:pPr marL="0" marR="0">
                        <a:spcBef>
                          <a:spcPts val="0"/>
                        </a:spcBef>
                        <a:spcAft>
                          <a:spcPts val="0"/>
                        </a:spcAft>
                      </a:pPr>
                      <a:r>
                        <a:rPr lang="en-US" sz="800">
                          <a:effectLst/>
                        </a:rPr>
                        <a:t>Robert Gessner*</a:t>
                      </a:r>
                      <a:endParaRPr lang="en-US" sz="800">
                        <a:effectLst/>
                        <a:latin typeface="Times New Roman" panose="02020603050405020304" pitchFamily="18" charset="0"/>
                        <a:ea typeface="Times New Roman" panose="02020603050405020304" pitchFamily="18" charset="0"/>
                      </a:endParaRPr>
                    </a:p>
                  </a:txBody>
                  <a:tcPr marL="33279" marR="33279" marT="0" marB="0"/>
                </a:tc>
                <a:tc>
                  <a:txBody>
                    <a:bodyPr/>
                    <a:lstStyle/>
                    <a:p>
                      <a:pPr marL="0" marR="0">
                        <a:spcBef>
                          <a:spcPts val="0"/>
                        </a:spcBef>
                        <a:spcAft>
                          <a:spcPts val="0"/>
                        </a:spcAft>
                      </a:pPr>
                      <a:r>
                        <a:rPr lang="en-US" sz="800">
                          <a:effectLst/>
                        </a:rPr>
                        <a:t>American Cable Association </a:t>
                      </a:r>
                      <a:endParaRPr lang="en-US" sz="800">
                        <a:effectLst/>
                        <a:latin typeface="Times New Roman" panose="02020603050405020304" pitchFamily="18" charset="0"/>
                        <a:ea typeface="Times New Roman" panose="02020603050405020304" pitchFamily="18" charset="0"/>
                      </a:endParaRPr>
                    </a:p>
                  </a:txBody>
                  <a:tcPr marL="33279" marR="33279" marT="0" marB="0"/>
                </a:tc>
                <a:extLst>
                  <a:ext uri="{0D108BD9-81ED-4DB2-BD59-A6C34878D82A}">
                    <a16:rowId xmlns:a16="http://schemas.microsoft.com/office/drawing/2014/main" val="1906530896"/>
                  </a:ext>
                </a:extLst>
              </a:tr>
              <a:tr h="177489">
                <a:tc>
                  <a:txBody>
                    <a:bodyPr/>
                    <a:lstStyle/>
                    <a:p>
                      <a:pPr marL="0" marR="0">
                        <a:spcBef>
                          <a:spcPts val="0"/>
                        </a:spcBef>
                        <a:spcAft>
                          <a:spcPts val="0"/>
                        </a:spcAft>
                      </a:pPr>
                      <a:r>
                        <a:rPr lang="en-US" sz="800" dirty="0">
                          <a:effectLst/>
                        </a:rPr>
                        <a:t>Roger Stone*</a:t>
                      </a:r>
                      <a:endParaRPr lang="en-US" sz="800" dirty="0">
                        <a:effectLst/>
                        <a:latin typeface="Times New Roman" panose="02020603050405020304" pitchFamily="18" charset="0"/>
                        <a:ea typeface="Times New Roman" panose="02020603050405020304" pitchFamily="18" charset="0"/>
                      </a:endParaRPr>
                    </a:p>
                  </a:txBody>
                  <a:tcPr marL="33279" marR="33279" marT="0" marB="0"/>
                </a:tc>
                <a:tc>
                  <a:txBody>
                    <a:bodyPr/>
                    <a:lstStyle/>
                    <a:p>
                      <a:pPr marL="0" marR="0">
                        <a:spcBef>
                          <a:spcPts val="0"/>
                        </a:spcBef>
                        <a:spcAft>
                          <a:spcPts val="0"/>
                        </a:spcAft>
                      </a:pPr>
                      <a:r>
                        <a:rPr lang="en-US" sz="800">
                          <a:effectLst/>
                        </a:rPr>
                        <a:t>Federal Emergency Management Agency</a:t>
                      </a:r>
                      <a:br>
                        <a:rPr lang="en-US" sz="800">
                          <a:effectLst/>
                        </a:rPr>
                      </a:br>
                      <a:r>
                        <a:rPr lang="en-US" sz="800">
                          <a:effectLst/>
                        </a:rPr>
                        <a:t>DHS-FEMA</a:t>
                      </a:r>
                      <a:endParaRPr lang="en-US" sz="800">
                        <a:effectLst/>
                        <a:latin typeface="Times New Roman" panose="02020603050405020304" pitchFamily="18" charset="0"/>
                        <a:ea typeface="Times New Roman" panose="02020603050405020304" pitchFamily="18" charset="0"/>
                      </a:endParaRPr>
                    </a:p>
                  </a:txBody>
                  <a:tcPr marL="33279" marR="33279" marT="0" marB="0"/>
                </a:tc>
                <a:extLst>
                  <a:ext uri="{0D108BD9-81ED-4DB2-BD59-A6C34878D82A}">
                    <a16:rowId xmlns:a16="http://schemas.microsoft.com/office/drawing/2014/main" val="3903017110"/>
                  </a:ext>
                </a:extLst>
              </a:tr>
              <a:tr h="177489">
                <a:tc>
                  <a:txBody>
                    <a:bodyPr/>
                    <a:lstStyle/>
                    <a:p>
                      <a:pPr marL="0" marR="0">
                        <a:spcBef>
                          <a:spcPts val="0"/>
                        </a:spcBef>
                        <a:spcAft>
                          <a:spcPts val="0"/>
                        </a:spcAft>
                      </a:pPr>
                      <a:r>
                        <a:rPr lang="en-US" sz="800">
                          <a:effectLst/>
                        </a:rPr>
                        <a:t>Susan Miller*</a:t>
                      </a:r>
                      <a:br>
                        <a:rPr lang="en-US" sz="800">
                          <a:effectLst/>
                        </a:rPr>
                      </a:br>
                      <a:endParaRPr lang="en-US" sz="800">
                        <a:effectLst/>
                        <a:latin typeface="Times New Roman" panose="02020603050405020304" pitchFamily="18" charset="0"/>
                        <a:ea typeface="Times New Roman" panose="02020603050405020304" pitchFamily="18" charset="0"/>
                      </a:endParaRPr>
                    </a:p>
                  </a:txBody>
                  <a:tcPr marL="33279" marR="33279" marT="0" marB="0"/>
                </a:tc>
                <a:tc>
                  <a:txBody>
                    <a:bodyPr/>
                    <a:lstStyle/>
                    <a:p>
                      <a:pPr marL="0" marR="0">
                        <a:spcBef>
                          <a:spcPts val="0"/>
                        </a:spcBef>
                        <a:spcAft>
                          <a:spcPts val="0"/>
                        </a:spcAft>
                      </a:pPr>
                      <a:r>
                        <a:rPr lang="en-US" sz="800">
                          <a:effectLst/>
                        </a:rPr>
                        <a:t>Alliance for Telecom Industry Solutions (ATIS)</a:t>
                      </a:r>
                      <a:endParaRPr lang="en-US" sz="800">
                        <a:effectLst/>
                        <a:latin typeface="Times New Roman" panose="02020603050405020304" pitchFamily="18" charset="0"/>
                        <a:ea typeface="Times New Roman" panose="02020603050405020304" pitchFamily="18" charset="0"/>
                      </a:endParaRPr>
                    </a:p>
                  </a:txBody>
                  <a:tcPr marL="33279" marR="33279" marT="0" marB="0"/>
                </a:tc>
                <a:extLst>
                  <a:ext uri="{0D108BD9-81ED-4DB2-BD59-A6C34878D82A}">
                    <a16:rowId xmlns:a16="http://schemas.microsoft.com/office/drawing/2014/main" val="2095430890"/>
                  </a:ext>
                </a:extLst>
              </a:tr>
              <a:tr h="88744">
                <a:tc>
                  <a:txBody>
                    <a:bodyPr/>
                    <a:lstStyle/>
                    <a:p>
                      <a:pPr marL="0" marR="0">
                        <a:spcBef>
                          <a:spcPts val="0"/>
                        </a:spcBef>
                        <a:spcAft>
                          <a:spcPts val="0"/>
                        </a:spcAft>
                      </a:pPr>
                      <a:r>
                        <a:rPr lang="en-US" sz="800">
                          <a:effectLst/>
                        </a:rPr>
                        <a:t>William A. Check</a:t>
                      </a:r>
                      <a:endParaRPr lang="en-US" sz="800">
                        <a:effectLst/>
                        <a:latin typeface="Times New Roman" panose="02020603050405020304" pitchFamily="18" charset="0"/>
                        <a:ea typeface="Times New Roman" panose="02020603050405020304" pitchFamily="18" charset="0"/>
                      </a:endParaRPr>
                    </a:p>
                  </a:txBody>
                  <a:tcPr marL="33279" marR="33279" marT="0" marB="0"/>
                </a:tc>
                <a:tc>
                  <a:txBody>
                    <a:bodyPr/>
                    <a:lstStyle/>
                    <a:p>
                      <a:pPr marL="0" marR="0">
                        <a:spcBef>
                          <a:spcPts val="0"/>
                        </a:spcBef>
                        <a:spcAft>
                          <a:spcPts val="0"/>
                        </a:spcAft>
                      </a:pPr>
                      <a:r>
                        <a:rPr lang="en-US" sz="800">
                          <a:effectLst/>
                        </a:rPr>
                        <a:t>NCTA – The Internet &amp; Television Association</a:t>
                      </a:r>
                      <a:endParaRPr lang="en-US" sz="800">
                        <a:effectLst/>
                        <a:latin typeface="Times New Roman" panose="02020603050405020304" pitchFamily="18" charset="0"/>
                        <a:ea typeface="Times New Roman" panose="02020603050405020304" pitchFamily="18" charset="0"/>
                      </a:endParaRPr>
                    </a:p>
                  </a:txBody>
                  <a:tcPr marL="33279" marR="33279" marT="0" marB="0"/>
                </a:tc>
                <a:extLst>
                  <a:ext uri="{0D108BD9-81ED-4DB2-BD59-A6C34878D82A}">
                    <a16:rowId xmlns:a16="http://schemas.microsoft.com/office/drawing/2014/main" val="799056607"/>
                  </a:ext>
                </a:extLst>
              </a:tr>
              <a:tr h="88744">
                <a:tc>
                  <a:txBody>
                    <a:bodyPr/>
                    <a:lstStyle/>
                    <a:p>
                      <a:pPr marL="0" marR="0">
                        <a:spcBef>
                          <a:spcPts val="0"/>
                        </a:spcBef>
                        <a:spcAft>
                          <a:spcPts val="0"/>
                        </a:spcAft>
                      </a:pPr>
                      <a:r>
                        <a:rPr lang="en-US" sz="800" dirty="0">
                          <a:effectLst/>
                        </a:rPr>
                        <a:t>Steven Carpenter </a:t>
                      </a:r>
                      <a:endParaRPr lang="en-US" sz="800" dirty="0">
                        <a:effectLst/>
                        <a:latin typeface="Times New Roman" panose="02020603050405020304" pitchFamily="18" charset="0"/>
                        <a:ea typeface="Times New Roman" panose="02020603050405020304" pitchFamily="18" charset="0"/>
                      </a:endParaRPr>
                    </a:p>
                  </a:txBody>
                  <a:tcPr marL="33279" marR="33279" marT="0" marB="0"/>
                </a:tc>
                <a:tc>
                  <a:txBody>
                    <a:bodyPr/>
                    <a:lstStyle/>
                    <a:p>
                      <a:pPr marL="0" marR="0">
                        <a:spcBef>
                          <a:spcPts val="0"/>
                        </a:spcBef>
                        <a:spcAft>
                          <a:spcPts val="0"/>
                        </a:spcAft>
                      </a:pPr>
                      <a:r>
                        <a:rPr lang="en-US" sz="800" dirty="0">
                          <a:effectLst/>
                        </a:rPr>
                        <a:t>FCC</a:t>
                      </a:r>
                      <a:endParaRPr lang="en-US" sz="800" dirty="0">
                        <a:effectLst/>
                        <a:latin typeface="Times New Roman" panose="02020603050405020304" pitchFamily="18" charset="0"/>
                        <a:ea typeface="Times New Roman" panose="02020603050405020304" pitchFamily="18" charset="0"/>
                      </a:endParaRPr>
                    </a:p>
                  </a:txBody>
                  <a:tcPr marL="33279" marR="33279" marT="0" marB="0"/>
                </a:tc>
                <a:extLst>
                  <a:ext uri="{0D108BD9-81ED-4DB2-BD59-A6C34878D82A}">
                    <a16:rowId xmlns:a16="http://schemas.microsoft.com/office/drawing/2014/main" val="1890595760"/>
                  </a:ext>
                </a:extLst>
              </a:tr>
              <a:tr h="88744">
                <a:tc>
                  <a:txBody>
                    <a:bodyPr/>
                    <a:lstStyle/>
                    <a:p>
                      <a:pPr marL="0" marR="0">
                        <a:spcBef>
                          <a:spcPts val="0"/>
                        </a:spcBef>
                        <a:spcAft>
                          <a:spcPts val="0"/>
                        </a:spcAft>
                      </a:pPr>
                      <a:r>
                        <a:rPr lang="en-US" sz="800">
                          <a:effectLst/>
                        </a:rPr>
                        <a:t>Austin Randazzo</a:t>
                      </a:r>
                      <a:endParaRPr lang="en-US" sz="800">
                        <a:effectLst/>
                        <a:latin typeface="Times New Roman" panose="02020603050405020304" pitchFamily="18" charset="0"/>
                        <a:ea typeface="Times New Roman" panose="02020603050405020304" pitchFamily="18" charset="0"/>
                      </a:endParaRPr>
                    </a:p>
                  </a:txBody>
                  <a:tcPr marL="33279" marR="33279" marT="0" marB="0"/>
                </a:tc>
                <a:tc>
                  <a:txBody>
                    <a:bodyPr/>
                    <a:lstStyle/>
                    <a:p>
                      <a:pPr marL="0" marR="0">
                        <a:spcBef>
                          <a:spcPts val="0"/>
                        </a:spcBef>
                        <a:spcAft>
                          <a:spcPts val="0"/>
                        </a:spcAft>
                      </a:pPr>
                      <a:r>
                        <a:rPr lang="en-US" sz="800" dirty="0">
                          <a:effectLst/>
                        </a:rPr>
                        <a:t>FCC</a:t>
                      </a:r>
                      <a:endParaRPr lang="en-US" sz="800" dirty="0">
                        <a:effectLst/>
                        <a:latin typeface="Times New Roman" panose="02020603050405020304" pitchFamily="18" charset="0"/>
                        <a:ea typeface="Times New Roman" panose="02020603050405020304" pitchFamily="18" charset="0"/>
                      </a:endParaRPr>
                    </a:p>
                  </a:txBody>
                  <a:tcPr marL="33279" marR="33279" marT="0" marB="0"/>
                </a:tc>
                <a:extLst>
                  <a:ext uri="{0D108BD9-81ED-4DB2-BD59-A6C34878D82A}">
                    <a16:rowId xmlns:a16="http://schemas.microsoft.com/office/drawing/2014/main" val="112535765"/>
                  </a:ext>
                </a:extLst>
              </a:tr>
            </a:tbl>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BC415492-8594-4F54-B311-4ABBB97A7E68}"/>
              </a:ext>
            </a:extLst>
          </p:cNvPr>
          <p:cNvSpPr>
            <a:spLocks noGrp="1"/>
          </p:cNvSpPr>
          <p:nvPr>
            <p:ph type="title"/>
          </p:nvPr>
        </p:nvSpPr>
        <p:spPr/>
        <p:txBody>
          <a:bodyPr/>
          <a:lstStyle/>
          <a:p>
            <a:r>
              <a:rPr lang="en-US" dirty="0"/>
              <a:t>WG2 Alternate Members*</a:t>
            </a:r>
          </a:p>
        </p:txBody>
      </p:sp>
      <p:sp>
        <p:nvSpPr>
          <p:cNvPr id="2" name="Slide Number Placeholder 1">
            <a:extLst>
              <a:ext uri="{FF2B5EF4-FFF2-40B4-BE49-F238E27FC236}">
                <a16:creationId xmlns:a16="http://schemas.microsoft.com/office/drawing/2014/main" id="{8F762FAD-B2D6-4152-A1D3-BCEF0886D6EA}"/>
              </a:ext>
            </a:extLst>
          </p:cNvPr>
          <p:cNvSpPr>
            <a:spLocks noGrp="1"/>
          </p:cNvSpPr>
          <p:nvPr>
            <p:ph type="sldNum" sz="quarter" idx="12"/>
          </p:nvPr>
        </p:nvSpPr>
        <p:spPr/>
        <p:txBody>
          <a:bodyPr/>
          <a:lstStyle/>
          <a:p>
            <a:pPr>
              <a:defRPr/>
            </a:pPr>
            <a:fld id="{B4AB33F2-7EE2-4519-8D13-CB9CFFD5F81E}" type="slidenum">
              <a:rPr lang="en-US" smtClean="0"/>
              <a:pPr>
                <a:defRPr/>
              </a:pPr>
              <a:t>4</a:t>
            </a:fld>
            <a:endParaRPr lang="en-US" dirty="0"/>
          </a:p>
        </p:txBody>
      </p:sp>
      <p:graphicFrame>
        <p:nvGraphicFramePr>
          <p:cNvPr id="6" name="Table 5">
            <a:extLst>
              <a:ext uri="{FF2B5EF4-FFF2-40B4-BE49-F238E27FC236}">
                <a16:creationId xmlns:a16="http://schemas.microsoft.com/office/drawing/2014/main" id="{ABCBB4DB-F1BB-4226-BFFB-7F9588BDF8F6}"/>
              </a:ext>
            </a:extLst>
          </p:cNvPr>
          <p:cNvGraphicFramePr>
            <a:graphicFrameLocks noGrp="1"/>
          </p:cNvGraphicFramePr>
          <p:nvPr>
            <p:extLst>
              <p:ext uri="{D42A27DB-BD31-4B8C-83A1-F6EECF244321}">
                <p14:modId xmlns:p14="http://schemas.microsoft.com/office/powerpoint/2010/main" val="88072360"/>
              </p:ext>
            </p:extLst>
          </p:nvPr>
        </p:nvGraphicFramePr>
        <p:xfrm>
          <a:off x="752764" y="1645920"/>
          <a:ext cx="7476836" cy="1277620"/>
        </p:xfrm>
        <a:graphic>
          <a:graphicData uri="http://schemas.openxmlformats.org/drawingml/2006/table">
            <a:tbl>
              <a:tblPr firstRow="1" firstCol="1" bandRow="1">
                <a:tableStyleId>{5C22544A-7EE6-4342-B048-85BDC9FD1C3A}</a:tableStyleId>
              </a:tblPr>
              <a:tblGrid>
                <a:gridCol w="1675534">
                  <a:extLst>
                    <a:ext uri="{9D8B030D-6E8A-4147-A177-3AD203B41FA5}">
                      <a16:colId xmlns:a16="http://schemas.microsoft.com/office/drawing/2014/main" val="3560015224"/>
                    </a:ext>
                  </a:extLst>
                </a:gridCol>
                <a:gridCol w="5801302">
                  <a:extLst>
                    <a:ext uri="{9D8B030D-6E8A-4147-A177-3AD203B41FA5}">
                      <a16:colId xmlns:a16="http://schemas.microsoft.com/office/drawing/2014/main" val="1792345994"/>
                    </a:ext>
                  </a:extLst>
                </a:gridCol>
              </a:tblGrid>
              <a:tr h="30163">
                <a:tc>
                  <a:txBody>
                    <a:bodyPr/>
                    <a:lstStyle/>
                    <a:p>
                      <a:pPr marL="0" marR="0" algn="ctr">
                        <a:spcBef>
                          <a:spcPts val="0"/>
                        </a:spcBef>
                        <a:spcAft>
                          <a:spcPts val="0"/>
                        </a:spcAft>
                      </a:pPr>
                      <a:r>
                        <a:rPr lang="en-US" sz="800" dirty="0">
                          <a:effectLst/>
                        </a:rPr>
                        <a:t>Name</a:t>
                      </a:r>
                      <a:endParaRPr lang="en-US" sz="8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800" dirty="0">
                          <a:effectLst/>
                        </a:rPr>
                        <a:t>Company</a:t>
                      </a:r>
                      <a:endParaRPr lang="en-US" sz="800" dirty="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3797126276"/>
                  </a:ext>
                </a:extLst>
              </a:tr>
              <a:tr h="136525">
                <a:tc>
                  <a:txBody>
                    <a:bodyPr/>
                    <a:lstStyle/>
                    <a:p>
                      <a:pPr marL="0" marR="0">
                        <a:spcBef>
                          <a:spcPts val="0"/>
                        </a:spcBef>
                        <a:spcAft>
                          <a:spcPts val="0"/>
                        </a:spcAft>
                      </a:pPr>
                      <a:r>
                        <a:rPr lang="en-US" sz="800">
                          <a:effectLst/>
                        </a:rPr>
                        <a:t>Andy Scott</a:t>
                      </a:r>
                      <a:endParaRPr lang="en-US" sz="8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spcBef>
                          <a:spcPts val="0"/>
                        </a:spcBef>
                        <a:spcAft>
                          <a:spcPts val="0"/>
                        </a:spcAft>
                      </a:pPr>
                      <a:r>
                        <a:rPr lang="en-US" sz="800" dirty="0">
                          <a:effectLst/>
                        </a:rPr>
                        <a:t>NCTA – The Internet &amp; Television Association</a:t>
                      </a:r>
                      <a:endParaRPr lang="en-US" sz="800" dirty="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3856544071"/>
                  </a:ext>
                </a:extLst>
              </a:tr>
              <a:tr h="136525">
                <a:tc>
                  <a:txBody>
                    <a:bodyPr/>
                    <a:lstStyle/>
                    <a:p>
                      <a:pPr marL="0" marR="0">
                        <a:spcBef>
                          <a:spcPts val="0"/>
                        </a:spcBef>
                        <a:spcAft>
                          <a:spcPts val="0"/>
                        </a:spcAft>
                      </a:pPr>
                      <a:r>
                        <a:rPr lang="en-US" sz="800">
                          <a:effectLst/>
                        </a:rPr>
                        <a:t>Craig Saari</a:t>
                      </a:r>
                      <a:endParaRPr lang="en-US" sz="8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spcBef>
                          <a:spcPts val="0"/>
                        </a:spcBef>
                        <a:spcAft>
                          <a:spcPts val="0"/>
                        </a:spcAft>
                      </a:pPr>
                      <a:r>
                        <a:rPr lang="en-US" sz="800" dirty="0">
                          <a:effectLst/>
                        </a:rPr>
                        <a:t>Charter Communications</a:t>
                      </a:r>
                      <a:endParaRPr lang="en-US" sz="800" dirty="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012875803"/>
                  </a:ext>
                </a:extLst>
              </a:tr>
              <a:tr h="136525">
                <a:tc>
                  <a:txBody>
                    <a:bodyPr/>
                    <a:lstStyle/>
                    <a:p>
                      <a:pPr marL="0" marR="0">
                        <a:spcBef>
                          <a:spcPts val="0"/>
                        </a:spcBef>
                        <a:spcAft>
                          <a:spcPts val="0"/>
                        </a:spcAft>
                      </a:pPr>
                      <a:r>
                        <a:rPr lang="en-US" sz="800" dirty="0">
                          <a:effectLst/>
                        </a:rPr>
                        <a:t>Mark Lucero</a:t>
                      </a:r>
                      <a:endParaRPr lang="en-US" sz="8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spcBef>
                          <a:spcPts val="0"/>
                        </a:spcBef>
                        <a:spcAft>
                          <a:spcPts val="0"/>
                        </a:spcAft>
                      </a:pPr>
                      <a:r>
                        <a:rPr lang="en-US" sz="800" dirty="0">
                          <a:effectLst/>
                        </a:rPr>
                        <a:t>Federal Emergency Management Agency</a:t>
                      </a:r>
                      <a:br>
                        <a:rPr lang="en-US" sz="800" dirty="0">
                          <a:effectLst/>
                        </a:rPr>
                      </a:br>
                      <a:r>
                        <a:rPr lang="en-US" sz="800" dirty="0">
                          <a:effectLst/>
                        </a:rPr>
                        <a:t>DHS-FEMA</a:t>
                      </a:r>
                      <a:endParaRPr lang="en-US" sz="800" dirty="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3789465339"/>
                  </a:ext>
                </a:extLst>
              </a:tr>
              <a:tr h="136525">
                <a:tc>
                  <a:txBody>
                    <a:bodyPr/>
                    <a:lstStyle/>
                    <a:p>
                      <a:pPr marL="0" marR="0">
                        <a:spcBef>
                          <a:spcPts val="0"/>
                        </a:spcBef>
                        <a:spcAft>
                          <a:spcPts val="0"/>
                        </a:spcAft>
                      </a:pPr>
                      <a:r>
                        <a:rPr lang="en-US" sz="800" dirty="0">
                          <a:effectLst/>
                        </a:rPr>
                        <a:t>Mary Lovejoy</a:t>
                      </a:r>
                      <a:endParaRPr lang="en-US" sz="8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spcBef>
                          <a:spcPts val="0"/>
                        </a:spcBef>
                        <a:spcAft>
                          <a:spcPts val="0"/>
                        </a:spcAft>
                      </a:pPr>
                      <a:r>
                        <a:rPr lang="en-US" sz="800" dirty="0">
                          <a:effectLst/>
                        </a:rPr>
                        <a:t>American Cable Association </a:t>
                      </a:r>
                      <a:endParaRPr lang="en-US" sz="800" dirty="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2439087589"/>
                  </a:ext>
                </a:extLst>
              </a:tr>
              <a:tr h="136525">
                <a:tc>
                  <a:txBody>
                    <a:bodyPr/>
                    <a:lstStyle/>
                    <a:p>
                      <a:pPr marL="0" marR="0">
                        <a:spcBef>
                          <a:spcPts val="0"/>
                        </a:spcBef>
                        <a:spcAft>
                          <a:spcPts val="0"/>
                        </a:spcAft>
                      </a:pPr>
                      <a:r>
                        <a:rPr lang="en-US" sz="800" dirty="0">
                          <a:effectLst/>
                        </a:rPr>
                        <a:t>Mike Gerber</a:t>
                      </a:r>
                      <a:endParaRPr lang="en-US" sz="8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spcBef>
                          <a:spcPts val="0"/>
                        </a:spcBef>
                        <a:spcAft>
                          <a:spcPts val="0"/>
                        </a:spcAft>
                      </a:pPr>
                      <a:r>
                        <a:rPr lang="en-US" sz="800" dirty="0">
                          <a:effectLst/>
                        </a:rPr>
                        <a:t>U.S. Department of Commerce</a:t>
                      </a:r>
                      <a:br>
                        <a:rPr lang="en-US" sz="800" dirty="0">
                          <a:effectLst/>
                        </a:rPr>
                      </a:br>
                      <a:r>
                        <a:rPr lang="en-US" sz="800" dirty="0">
                          <a:effectLst/>
                        </a:rPr>
                        <a:t>National  Oceanic and Atmospheric Administration (NOAA)</a:t>
                      </a:r>
                      <a:br>
                        <a:rPr lang="en-US" sz="800" dirty="0">
                          <a:effectLst/>
                        </a:rPr>
                      </a:br>
                      <a:r>
                        <a:rPr lang="en-US" sz="800" dirty="0">
                          <a:effectLst/>
                        </a:rPr>
                        <a:t>National  Weather</a:t>
                      </a:r>
                      <a:r>
                        <a:rPr lang="en-US" sz="800" baseline="0" dirty="0">
                          <a:effectLst/>
                        </a:rPr>
                        <a:t> Service</a:t>
                      </a:r>
                      <a:endParaRPr lang="en-US" sz="800" dirty="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305900479"/>
                  </a:ext>
                </a:extLst>
              </a:tr>
              <a:tr h="136525">
                <a:tc>
                  <a:txBody>
                    <a:bodyPr/>
                    <a:lstStyle/>
                    <a:p>
                      <a:pPr marL="0" marR="0">
                        <a:spcBef>
                          <a:spcPts val="0"/>
                        </a:spcBef>
                        <a:spcAft>
                          <a:spcPts val="0"/>
                        </a:spcAft>
                      </a:pPr>
                      <a:r>
                        <a:rPr lang="en-US" sz="800" dirty="0">
                          <a:effectLst/>
                        </a:rPr>
                        <a:t>Steve Barclay</a:t>
                      </a:r>
                      <a:endParaRPr lang="en-US" sz="8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spcBef>
                          <a:spcPts val="0"/>
                        </a:spcBef>
                        <a:spcAft>
                          <a:spcPts val="0"/>
                        </a:spcAft>
                      </a:pPr>
                      <a:r>
                        <a:rPr lang="en-US" sz="800" dirty="0">
                          <a:effectLst/>
                        </a:rPr>
                        <a:t>Alliance for Telecom Industry Solutions (ATIS)</a:t>
                      </a:r>
                      <a:endParaRPr lang="en-US" sz="800" dirty="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2306869122"/>
                  </a:ext>
                </a:extLst>
              </a:tr>
            </a:tbl>
          </a:graphicData>
        </a:graphic>
      </p:graphicFrame>
      <p:sp>
        <p:nvSpPr>
          <p:cNvPr id="7" name="Rectangle 6">
            <a:extLst>
              <a:ext uri="{FF2B5EF4-FFF2-40B4-BE49-F238E27FC236}">
                <a16:creationId xmlns:a16="http://schemas.microsoft.com/office/drawing/2014/main" id="{1E20E886-1414-4C18-BBC1-D9B64A57ABFE}"/>
              </a:ext>
            </a:extLst>
          </p:cNvPr>
          <p:cNvSpPr/>
          <p:nvPr/>
        </p:nvSpPr>
        <p:spPr>
          <a:xfrm>
            <a:off x="752764" y="3720376"/>
            <a:ext cx="7476836" cy="523220"/>
          </a:xfrm>
          <a:prstGeom prst="rect">
            <a:avLst/>
          </a:prstGeom>
        </p:spPr>
        <p:txBody>
          <a:bodyPr wrap="square">
            <a:spAutoFit/>
          </a:bodyPr>
          <a:lstStyle/>
          <a:p>
            <a:r>
              <a:rPr lang="en-US" sz="1400" dirty="0">
                <a:latin typeface="Times New Roman" panose="02020603050405020304" pitchFamily="18" charset="0"/>
                <a:ea typeface="Times New Roman" panose="02020603050405020304" pitchFamily="18" charset="0"/>
              </a:rPr>
              <a:t>* Although the alternates are not a member of the Working Group and may not vote, they provided valuable input towards the completion of this report that should be acknowledged.</a:t>
            </a:r>
            <a:endParaRPr lang="en-US" sz="1400" dirty="0"/>
          </a:p>
        </p:txBody>
      </p:sp>
      <p:pic>
        <p:nvPicPr>
          <p:cNvPr id="8" name="Picture 7">
            <a:extLst>
              <a:ext uri="{FF2B5EF4-FFF2-40B4-BE49-F238E27FC236}">
                <a16:creationId xmlns:a16="http://schemas.microsoft.com/office/drawing/2014/main" id="{047D6D7A-05BF-4E23-9E86-19941FF8080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9388" y="5586413"/>
            <a:ext cx="1787525" cy="10937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8442586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BC415492-8594-4F54-B311-4ABBB97A7E68}"/>
              </a:ext>
            </a:extLst>
          </p:cNvPr>
          <p:cNvSpPr>
            <a:spLocks noGrp="1"/>
          </p:cNvSpPr>
          <p:nvPr>
            <p:ph type="title"/>
          </p:nvPr>
        </p:nvSpPr>
        <p:spPr/>
        <p:txBody>
          <a:bodyPr/>
          <a:lstStyle/>
          <a:p>
            <a:r>
              <a:rPr lang="en-US" dirty="0"/>
              <a:t>WG2 SME Members*</a:t>
            </a:r>
          </a:p>
        </p:txBody>
      </p:sp>
      <p:sp>
        <p:nvSpPr>
          <p:cNvPr id="2" name="Slide Number Placeholder 1">
            <a:extLst>
              <a:ext uri="{FF2B5EF4-FFF2-40B4-BE49-F238E27FC236}">
                <a16:creationId xmlns:a16="http://schemas.microsoft.com/office/drawing/2014/main" id="{8F762FAD-B2D6-4152-A1D3-BCEF0886D6EA}"/>
              </a:ext>
            </a:extLst>
          </p:cNvPr>
          <p:cNvSpPr>
            <a:spLocks noGrp="1"/>
          </p:cNvSpPr>
          <p:nvPr>
            <p:ph type="sldNum" sz="quarter" idx="12"/>
          </p:nvPr>
        </p:nvSpPr>
        <p:spPr/>
        <p:txBody>
          <a:bodyPr/>
          <a:lstStyle/>
          <a:p>
            <a:pPr>
              <a:defRPr/>
            </a:pPr>
            <a:fld id="{B4AB33F2-7EE2-4519-8D13-CB9CFFD5F81E}" type="slidenum">
              <a:rPr lang="en-US" smtClean="0"/>
              <a:pPr>
                <a:defRPr/>
              </a:pPr>
              <a:t>5</a:t>
            </a:fld>
            <a:endParaRPr lang="en-US" dirty="0"/>
          </a:p>
        </p:txBody>
      </p:sp>
      <p:sp>
        <p:nvSpPr>
          <p:cNvPr id="7" name="Rectangle 6">
            <a:extLst>
              <a:ext uri="{FF2B5EF4-FFF2-40B4-BE49-F238E27FC236}">
                <a16:creationId xmlns:a16="http://schemas.microsoft.com/office/drawing/2014/main" id="{1E20E886-1414-4C18-BBC1-D9B64A57ABFE}"/>
              </a:ext>
            </a:extLst>
          </p:cNvPr>
          <p:cNvSpPr/>
          <p:nvPr/>
        </p:nvSpPr>
        <p:spPr>
          <a:xfrm>
            <a:off x="752764" y="3720376"/>
            <a:ext cx="7476836" cy="523220"/>
          </a:xfrm>
          <a:prstGeom prst="rect">
            <a:avLst/>
          </a:prstGeom>
        </p:spPr>
        <p:txBody>
          <a:bodyPr wrap="square">
            <a:spAutoFit/>
          </a:bodyPr>
          <a:lstStyle/>
          <a:p>
            <a:r>
              <a:rPr lang="en-US" sz="1400" dirty="0">
                <a:latin typeface="Times New Roman" panose="02020603050405020304" pitchFamily="18" charset="0"/>
                <a:ea typeface="Times New Roman" panose="02020603050405020304" pitchFamily="18" charset="0"/>
              </a:rPr>
              <a:t>* Although the alternates are not a member of the Working Group and may not vote, they provided valuable input towards the completion of this report that should be acknowledged.</a:t>
            </a:r>
            <a:endParaRPr lang="en-US" sz="1400" dirty="0"/>
          </a:p>
        </p:txBody>
      </p:sp>
      <p:pic>
        <p:nvPicPr>
          <p:cNvPr id="8" name="Picture 7">
            <a:extLst>
              <a:ext uri="{FF2B5EF4-FFF2-40B4-BE49-F238E27FC236}">
                <a16:creationId xmlns:a16="http://schemas.microsoft.com/office/drawing/2014/main" id="{047D6D7A-05BF-4E23-9E86-19941FF8080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9388" y="5586413"/>
            <a:ext cx="1787525" cy="10937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aphicFrame>
        <p:nvGraphicFramePr>
          <p:cNvPr id="12" name="Table 11">
            <a:extLst>
              <a:ext uri="{FF2B5EF4-FFF2-40B4-BE49-F238E27FC236}">
                <a16:creationId xmlns:a16="http://schemas.microsoft.com/office/drawing/2014/main" id="{803DAEDC-D1B1-4B52-B713-05D8F6680408}"/>
              </a:ext>
            </a:extLst>
          </p:cNvPr>
          <p:cNvGraphicFramePr>
            <a:graphicFrameLocks noGrp="1"/>
          </p:cNvGraphicFramePr>
          <p:nvPr>
            <p:extLst>
              <p:ext uri="{D42A27DB-BD31-4B8C-83A1-F6EECF244321}">
                <p14:modId xmlns:p14="http://schemas.microsoft.com/office/powerpoint/2010/main" val="3027729144"/>
              </p:ext>
            </p:extLst>
          </p:nvPr>
        </p:nvGraphicFramePr>
        <p:xfrm>
          <a:off x="752764" y="1646924"/>
          <a:ext cx="7476836" cy="682625"/>
        </p:xfrm>
        <a:graphic>
          <a:graphicData uri="http://schemas.openxmlformats.org/drawingml/2006/table">
            <a:tbl>
              <a:tblPr firstRow="1" firstCol="1" bandRow="1">
                <a:tableStyleId>{5C22544A-7EE6-4342-B048-85BDC9FD1C3A}</a:tableStyleId>
              </a:tblPr>
              <a:tblGrid>
                <a:gridCol w="1671459">
                  <a:extLst>
                    <a:ext uri="{9D8B030D-6E8A-4147-A177-3AD203B41FA5}">
                      <a16:colId xmlns:a16="http://schemas.microsoft.com/office/drawing/2014/main" val="814546774"/>
                    </a:ext>
                  </a:extLst>
                </a:gridCol>
                <a:gridCol w="5805377">
                  <a:extLst>
                    <a:ext uri="{9D8B030D-6E8A-4147-A177-3AD203B41FA5}">
                      <a16:colId xmlns:a16="http://schemas.microsoft.com/office/drawing/2014/main" val="4056726505"/>
                    </a:ext>
                  </a:extLst>
                </a:gridCol>
              </a:tblGrid>
              <a:tr h="136525">
                <a:tc>
                  <a:txBody>
                    <a:bodyPr/>
                    <a:lstStyle/>
                    <a:p>
                      <a:pPr marL="0" marR="0" algn="ctr">
                        <a:spcBef>
                          <a:spcPts val="0"/>
                        </a:spcBef>
                        <a:spcAft>
                          <a:spcPts val="0"/>
                        </a:spcAft>
                      </a:pPr>
                      <a:r>
                        <a:rPr lang="en-US" sz="800" dirty="0">
                          <a:effectLst/>
                        </a:rPr>
                        <a:t>Name</a:t>
                      </a:r>
                      <a:endParaRPr lang="en-US" sz="8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800">
                          <a:effectLst/>
                        </a:rPr>
                        <a:t>Company</a:t>
                      </a:r>
                      <a:endParaRPr lang="en-US" sz="80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69108787"/>
                  </a:ext>
                </a:extLst>
              </a:tr>
              <a:tr h="136525">
                <a:tc>
                  <a:txBody>
                    <a:bodyPr/>
                    <a:lstStyle/>
                    <a:p>
                      <a:pPr marL="0" marR="0">
                        <a:spcBef>
                          <a:spcPts val="0"/>
                        </a:spcBef>
                        <a:spcAft>
                          <a:spcPts val="0"/>
                        </a:spcAft>
                      </a:pPr>
                      <a:r>
                        <a:rPr lang="en-US" sz="800">
                          <a:effectLst/>
                        </a:rPr>
                        <a:t>Adrienne Abbott</a:t>
                      </a:r>
                      <a:endParaRPr lang="en-US" sz="8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spcBef>
                          <a:spcPts val="0"/>
                        </a:spcBef>
                        <a:spcAft>
                          <a:spcPts val="0"/>
                        </a:spcAft>
                      </a:pPr>
                      <a:r>
                        <a:rPr lang="en-US" sz="800">
                          <a:effectLst/>
                        </a:rPr>
                        <a:t>Nevada EAS Chair</a:t>
                      </a:r>
                      <a:endParaRPr lang="en-US" sz="80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3452940581"/>
                  </a:ext>
                </a:extLst>
              </a:tr>
              <a:tr h="136525">
                <a:tc>
                  <a:txBody>
                    <a:bodyPr/>
                    <a:lstStyle/>
                    <a:p>
                      <a:pPr marL="0" marR="0">
                        <a:spcBef>
                          <a:spcPts val="0"/>
                        </a:spcBef>
                        <a:spcAft>
                          <a:spcPts val="0"/>
                        </a:spcAft>
                      </a:pPr>
                      <a:r>
                        <a:rPr lang="en-US" sz="800">
                          <a:effectLst/>
                        </a:rPr>
                        <a:t>Al Kenyon</a:t>
                      </a:r>
                      <a:endParaRPr lang="en-US" sz="8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spcBef>
                          <a:spcPts val="0"/>
                        </a:spcBef>
                        <a:spcAft>
                          <a:spcPts val="0"/>
                        </a:spcAft>
                      </a:pPr>
                      <a:r>
                        <a:rPr lang="en-US" sz="800">
                          <a:effectLst/>
                        </a:rPr>
                        <a:t>Department of Homeland Security – FEMA</a:t>
                      </a:r>
                      <a:endParaRPr lang="en-US" sz="80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703218643"/>
                  </a:ext>
                </a:extLst>
              </a:tr>
              <a:tr h="136525">
                <a:tc>
                  <a:txBody>
                    <a:bodyPr/>
                    <a:lstStyle/>
                    <a:p>
                      <a:pPr marL="0" marR="0">
                        <a:spcBef>
                          <a:spcPts val="0"/>
                        </a:spcBef>
                        <a:spcAft>
                          <a:spcPts val="0"/>
                        </a:spcAft>
                      </a:pPr>
                      <a:r>
                        <a:rPr lang="en-US" sz="800">
                          <a:effectLst/>
                        </a:rPr>
                        <a:t>Jerry Parkins</a:t>
                      </a:r>
                      <a:endParaRPr lang="en-US" sz="8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spcBef>
                          <a:spcPts val="0"/>
                        </a:spcBef>
                        <a:spcAft>
                          <a:spcPts val="0"/>
                        </a:spcAft>
                      </a:pPr>
                      <a:r>
                        <a:rPr lang="en-US" sz="800">
                          <a:effectLst/>
                        </a:rPr>
                        <a:t>Comcast</a:t>
                      </a:r>
                      <a:endParaRPr lang="en-US" sz="80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2972783842"/>
                  </a:ext>
                </a:extLst>
              </a:tr>
              <a:tr h="136525">
                <a:tc>
                  <a:txBody>
                    <a:bodyPr/>
                    <a:lstStyle/>
                    <a:p>
                      <a:pPr marL="0" marR="0">
                        <a:spcBef>
                          <a:spcPts val="0"/>
                        </a:spcBef>
                        <a:spcAft>
                          <a:spcPts val="0"/>
                        </a:spcAft>
                      </a:pPr>
                      <a:r>
                        <a:rPr lang="en-US" sz="800">
                          <a:effectLst/>
                        </a:rPr>
                        <a:t>Rod Zeigler</a:t>
                      </a:r>
                      <a:endParaRPr lang="en-US" sz="8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spcBef>
                          <a:spcPts val="0"/>
                        </a:spcBef>
                        <a:spcAft>
                          <a:spcPts val="0"/>
                        </a:spcAft>
                      </a:pPr>
                      <a:r>
                        <a:rPr lang="en-US" sz="800" dirty="0">
                          <a:effectLst/>
                        </a:rPr>
                        <a:t>Nebraska Rural Radio Association</a:t>
                      </a:r>
                      <a:endParaRPr lang="en-US" sz="800" dirty="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3524849849"/>
                  </a:ext>
                </a:extLst>
              </a:tr>
            </a:tbl>
          </a:graphicData>
        </a:graphic>
      </p:graphicFrame>
    </p:spTree>
    <p:extLst>
      <p:ext uri="{BB962C8B-B14F-4D97-AF65-F5344CB8AC3E}">
        <p14:creationId xmlns:p14="http://schemas.microsoft.com/office/powerpoint/2010/main" val="42595567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defTabSz="4572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defTabSz="4572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defTabSz="4572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defTabSz="457200" eaLnBrk="0" fontAlgn="base" hangingPunct="0">
              <a:spcBef>
                <a:spcPct val="0"/>
              </a:spcBef>
              <a:spcAft>
                <a:spcPct val="0"/>
              </a:spcAft>
              <a:defRPr>
                <a:solidFill>
                  <a:schemeClr val="tx1"/>
                </a:solidFill>
                <a:latin typeface="Arial" charset="0"/>
                <a:ea typeface="ＭＳ Ｐゴシック" pitchFamily="34" charset="-128"/>
              </a:defRPr>
            </a:lvl9pPr>
          </a:lstStyle>
          <a:p>
            <a:pPr eaLnBrk="1" hangingPunct="1"/>
            <a:fld id="{D4B6857B-B0B5-4BE6-BAA5-301997582C37}" type="slidenum">
              <a:rPr lang="en-US" smtClean="0">
                <a:solidFill>
                  <a:srgbClr val="898989"/>
                </a:solidFill>
                <a:latin typeface="Calibri" pitchFamily="34" charset="0"/>
              </a:rPr>
              <a:pPr eaLnBrk="1" hangingPunct="1"/>
              <a:t>6</a:t>
            </a:fld>
            <a:endParaRPr lang="en-US" dirty="0">
              <a:solidFill>
                <a:srgbClr val="898989"/>
              </a:solidFill>
              <a:latin typeface="Calibri" pitchFamily="34" charset="0"/>
            </a:endParaRPr>
          </a:p>
        </p:txBody>
      </p:sp>
      <p:sp>
        <p:nvSpPr>
          <p:cNvPr id="5123" name="Title 1"/>
          <p:cNvSpPr>
            <a:spLocks noGrp="1"/>
          </p:cNvSpPr>
          <p:nvPr>
            <p:ph type="title" idx="4294967295"/>
          </p:nvPr>
        </p:nvSpPr>
        <p:spPr/>
        <p:txBody>
          <a:bodyPr/>
          <a:lstStyle/>
          <a:p>
            <a:pPr eaLnBrk="1" hangingPunct="1"/>
            <a:r>
              <a:rPr lang="en-US" dirty="0">
                <a:ea typeface="ＭＳ Ｐゴシック" pitchFamily="34" charset="-128"/>
              </a:rPr>
              <a:t>Background</a:t>
            </a:r>
          </a:p>
        </p:txBody>
      </p:sp>
      <p:sp>
        <p:nvSpPr>
          <p:cNvPr id="10" name="Content Placeholder 2"/>
          <p:cNvSpPr txBox="1">
            <a:spLocks/>
          </p:cNvSpPr>
          <p:nvPr/>
        </p:nvSpPr>
        <p:spPr bwMode="auto">
          <a:xfrm>
            <a:off x="457200" y="1597025"/>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pitchFamily="34" charset="-128"/>
              </a:defRPr>
            </a:lvl1pPr>
            <a:lvl2pPr marL="4000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defTabSz="4572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defTabSz="4572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defTabSz="4572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defTabSz="457200" eaLnBrk="0" fontAlgn="base" hangingPunct="0">
              <a:spcBef>
                <a:spcPct val="0"/>
              </a:spcBef>
              <a:spcAft>
                <a:spcPct val="0"/>
              </a:spcAft>
              <a:defRPr>
                <a:solidFill>
                  <a:schemeClr val="tx1"/>
                </a:solidFill>
                <a:latin typeface="Arial" charset="0"/>
                <a:ea typeface="ＭＳ Ｐゴシック" pitchFamily="34" charset="-128"/>
              </a:defRPr>
            </a:lvl9pPr>
          </a:lstStyle>
          <a:p>
            <a:pPr marL="231775" indent="-231775" eaLnBrk="1" hangingPunct="1">
              <a:lnSpc>
                <a:spcPct val="90000"/>
              </a:lnSpc>
              <a:spcBef>
                <a:spcPts val="600"/>
              </a:spcBef>
              <a:buFont typeface="Arial" charset="0"/>
              <a:buChar char="•"/>
            </a:pPr>
            <a:r>
              <a:rPr lang="en-US" sz="2200" dirty="0">
                <a:latin typeface="+mn-lt"/>
              </a:rPr>
              <a:t>It is critical to send the relevant emergency information in a timely fashion to the targeted individuals in an affected area in a secured manner.</a:t>
            </a:r>
          </a:p>
          <a:p>
            <a:pPr marL="231775" indent="-231775" eaLnBrk="1" hangingPunct="1">
              <a:lnSpc>
                <a:spcPct val="90000"/>
              </a:lnSpc>
              <a:spcBef>
                <a:spcPts val="600"/>
              </a:spcBef>
              <a:buFont typeface="Arial" charset="0"/>
              <a:buChar char="•"/>
            </a:pPr>
            <a:r>
              <a:rPr lang="en-US" sz="2000" dirty="0">
                <a:latin typeface="Calibri" pitchFamily="34" charset="0"/>
              </a:rPr>
              <a:t>Emergency Alert System (EAS) play a critical role in disseminating life saving information.</a:t>
            </a:r>
          </a:p>
          <a:p>
            <a:pPr marL="231775" indent="-231775" eaLnBrk="1" hangingPunct="1">
              <a:lnSpc>
                <a:spcPct val="90000"/>
              </a:lnSpc>
              <a:spcBef>
                <a:spcPts val="600"/>
              </a:spcBef>
              <a:buFont typeface="Arial" charset="0"/>
              <a:buChar char="•"/>
            </a:pPr>
            <a:r>
              <a:rPr lang="en-US" sz="2000" dirty="0">
                <a:latin typeface="Calibri" pitchFamily="34" charset="0"/>
              </a:rPr>
              <a:t>Unfortunately EAS does have some limitations that this Report suggests may cause over-alerting fatigue.</a:t>
            </a:r>
          </a:p>
        </p:txBody>
      </p:sp>
      <p:pic>
        <p:nvPicPr>
          <p:cNvPr id="5125" name="Picture 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9388" y="5763837"/>
            <a:ext cx="1787525" cy="10937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nodeType="with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0">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0">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defTabSz="4572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defTabSz="4572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defTabSz="4572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defTabSz="457200" eaLnBrk="0" fontAlgn="base" hangingPunct="0">
              <a:spcBef>
                <a:spcPct val="0"/>
              </a:spcBef>
              <a:spcAft>
                <a:spcPct val="0"/>
              </a:spcAft>
              <a:defRPr>
                <a:solidFill>
                  <a:schemeClr val="tx1"/>
                </a:solidFill>
                <a:latin typeface="Arial" charset="0"/>
                <a:ea typeface="ＭＳ Ｐゴシック" pitchFamily="34" charset="-128"/>
              </a:defRPr>
            </a:lvl9pPr>
          </a:lstStyle>
          <a:p>
            <a:pPr eaLnBrk="1" hangingPunct="1"/>
            <a:fld id="{6729FCF1-003C-4E1E-BDB8-D51394F52A88}" type="slidenum">
              <a:rPr lang="en-US" smtClean="0">
                <a:solidFill>
                  <a:srgbClr val="898989"/>
                </a:solidFill>
                <a:latin typeface="Calibri" pitchFamily="34" charset="0"/>
              </a:rPr>
              <a:pPr eaLnBrk="1" hangingPunct="1"/>
              <a:t>7</a:t>
            </a:fld>
            <a:endParaRPr lang="en-US" dirty="0">
              <a:solidFill>
                <a:srgbClr val="898989"/>
              </a:solidFill>
              <a:latin typeface="Calibri" pitchFamily="34" charset="0"/>
            </a:endParaRPr>
          </a:p>
        </p:txBody>
      </p:sp>
      <p:sp>
        <p:nvSpPr>
          <p:cNvPr id="7172" name="Title 1"/>
          <p:cNvSpPr>
            <a:spLocks/>
          </p:cNvSpPr>
          <p:nvPr/>
        </p:nvSpPr>
        <p:spPr bwMode="auto">
          <a:xfrm>
            <a:off x="609600" y="4270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r>
              <a:rPr lang="en-US" sz="4400" dirty="0">
                <a:latin typeface="Calibri" pitchFamily="34" charset="0"/>
              </a:rPr>
              <a:t>Issues Discussed</a:t>
            </a:r>
            <a:endParaRPr lang="en-US" sz="2000" dirty="0">
              <a:latin typeface="Calibri" pitchFamily="34" charset="0"/>
            </a:endParaRPr>
          </a:p>
        </p:txBody>
      </p:sp>
      <p:pic>
        <p:nvPicPr>
          <p:cNvPr id="7173" name="Picture 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9388" y="5586413"/>
            <a:ext cx="1787525" cy="10937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9459" name="Content Placeholder 2"/>
          <p:cNvSpPr>
            <a:spLocks noGrp="1"/>
          </p:cNvSpPr>
          <p:nvPr>
            <p:ph idx="4294967295"/>
          </p:nvPr>
        </p:nvSpPr>
        <p:spPr>
          <a:xfrm>
            <a:off x="457200" y="1689100"/>
            <a:ext cx="8229600" cy="4525963"/>
          </a:xfrm>
        </p:spPr>
        <p:txBody>
          <a:bodyPr/>
          <a:lstStyle/>
          <a:p>
            <a:pPr marL="231775" indent="-231775" eaLnBrk="1" hangingPunct="1">
              <a:lnSpc>
                <a:spcPct val="90000"/>
              </a:lnSpc>
              <a:spcBef>
                <a:spcPts val="0"/>
              </a:spcBef>
              <a:spcAft>
                <a:spcPts val="600"/>
              </a:spcAft>
            </a:pPr>
            <a:r>
              <a:rPr lang="en-US" sz="2400" dirty="0"/>
              <a:t>Re-Imagining EAS</a:t>
            </a:r>
          </a:p>
          <a:p>
            <a:pPr marL="631825" lvl="1" indent="-231775" eaLnBrk="1" hangingPunct="1">
              <a:lnSpc>
                <a:spcPct val="90000"/>
              </a:lnSpc>
              <a:spcBef>
                <a:spcPts val="0"/>
              </a:spcBef>
              <a:spcAft>
                <a:spcPts val="600"/>
              </a:spcAft>
            </a:pPr>
            <a:r>
              <a:rPr lang="en-US" sz="2200" dirty="0"/>
              <a:t>Examined open issues identified in section 6.3 of the Working Group 2 Report on Comprehensive Re-imagining of Emergency Alerting.</a:t>
            </a:r>
          </a:p>
          <a:p>
            <a:pPr marL="631825" lvl="1" indent="-231775" eaLnBrk="1" hangingPunct="1">
              <a:lnSpc>
                <a:spcPct val="90000"/>
              </a:lnSpc>
              <a:spcBef>
                <a:spcPts val="0"/>
              </a:spcBef>
              <a:spcAft>
                <a:spcPts val="600"/>
              </a:spcAft>
            </a:pPr>
            <a:r>
              <a:rPr lang="en-US" sz="2200" dirty="0"/>
              <a:t>Formulates a roadmap towards enhanced EAS features, including both broadcast EAS and Common Alerting Protocol (CAP).</a:t>
            </a:r>
          </a:p>
          <a:p>
            <a:pPr marL="631825" lvl="1" indent="-231775" eaLnBrk="1" hangingPunct="1">
              <a:lnSpc>
                <a:spcPct val="90000"/>
              </a:lnSpc>
              <a:spcBef>
                <a:spcPts val="0"/>
              </a:spcBef>
              <a:spcAft>
                <a:spcPts val="600"/>
              </a:spcAft>
            </a:pPr>
            <a:endParaRPr lang="en-US" sz="2200" dirty="0"/>
          </a:p>
        </p:txBody>
      </p:sp>
    </p:spTree>
    <p:extLst>
      <p:ext uri="{BB962C8B-B14F-4D97-AF65-F5344CB8AC3E}">
        <p14:creationId xmlns:p14="http://schemas.microsoft.com/office/powerpoint/2010/main" val="28386385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1A3A6092-E63C-4679-B6B3-640C2C8F6017}"/>
              </a:ext>
            </a:extLst>
          </p:cNvPr>
          <p:cNvSpPr>
            <a:spLocks noGrp="1"/>
          </p:cNvSpPr>
          <p:nvPr>
            <p:ph type="title"/>
          </p:nvPr>
        </p:nvSpPr>
        <p:spPr/>
        <p:txBody>
          <a:bodyPr/>
          <a:lstStyle/>
          <a:p>
            <a:r>
              <a:rPr lang="en-US" dirty="0"/>
              <a:t>Re-imaging EAS</a:t>
            </a:r>
          </a:p>
        </p:txBody>
      </p:sp>
      <p:sp>
        <p:nvSpPr>
          <p:cNvPr id="4" name="Content Placeholder 3">
            <a:extLst>
              <a:ext uri="{FF2B5EF4-FFF2-40B4-BE49-F238E27FC236}">
                <a16:creationId xmlns:a16="http://schemas.microsoft.com/office/drawing/2014/main" id="{D7F0006F-7CD3-4879-847D-5DD85DCF4725}"/>
              </a:ext>
            </a:extLst>
          </p:cNvPr>
          <p:cNvSpPr>
            <a:spLocks noGrp="1"/>
          </p:cNvSpPr>
          <p:nvPr>
            <p:ph idx="1"/>
          </p:nvPr>
        </p:nvSpPr>
        <p:spPr/>
        <p:txBody>
          <a:bodyPr/>
          <a:lstStyle/>
          <a:p>
            <a:r>
              <a:rPr lang="en-US" sz="2000" dirty="0"/>
              <a:t>Leverage CAP data not currently available in native EAS format so that EAS participants could obtain messages that may include:</a:t>
            </a:r>
          </a:p>
          <a:p>
            <a:pPr lvl="1"/>
            <a:r>
              <a:rPr lang="en-US" sz="1600" dirty="0"/>
              <a:t>Rich media</a:t>
            </a:r>
          </a:p>
          <a:p>
            <a:pPr lvl="1"/>
            <a:r>
              <a:rPr lang="en-US" sz="1600" dirty="0"/>
              <a:t>Improved audio quality</a:t>
            </a:r>
          </a:p>
          <a:p>
            <a:pPr lvl="1"/>
            <a:r>
              <a:rPr lang="en-US" sz="1600" dirty="0"/>
              <a:t>Polygon-based locations</a:t>
            </a:r>
          </a:p>
          <a:p>
            <a:pPr lvl="1"/>
            <a:r>
              <a:rPr lang="en-US" sz="1600" dirty="0"/>
              <a:t>Message authentications via digital certificates</a:t>
            </a:r>
          </a:p>
          <a:p>
            <a:pPr lvl="1"/>
            <a:r>
              <a:rPr lang="en-US" sz="1600" dirty="0"/>
              <a:t>Message Cancellation</a:t>
            </a:r>
          </a:p>
          <a:p>
            <a:pPr lvl="1"/>
            <a:r>
              <a:rPr lang="en-US" sz="1600" dirty="0"/>
              <a:t>Multiple Languages.  At the present time, the EAN and National Periodic Test are specifically excluded from delay and searching for the CAP message, which will continue to cause issues for additional languages at the national level.</a:t>
            </a:r>
          </a:p>
        </p:txBody>
      </p:sp>
      <p:sp>
        <p:nvSpPr>
          <p:cNvPr id="2" name="Slide Number Placeholder 1">
            <a:extLst>
              <a:ext uri="{FF2B5EF4-FFF2-40B4-BE49-F238E27FC236}">
                <a16:creationId xmlns:a16="http://schemas.microsoft.com/office/drawing/2014/main" id="{523B5F70-3428-4938-B607-8E4C1FE85D73}"/>
              </a:ext>
            </a:extLst>
          </p:cNvPr>
          <p:cNvSpPr>
            <a:spLocks noGrp="1"/>
          </p:cNvSpPr>
          <p:nvPr>
            <p:ph type="sldNum" sz="quarter" idx="12"/>
          </p:nvPr>
        </p:nvSpPr>
        <p:spPr/>
        <p:txBody>
          <a:bodyPr/>
          <a:lstStyle/>
          <a:p>
            <a:pPr>
              <a:defRPr/>
            </a:pPr>
            <a:fld id="{B4AB33F2-7EE2-4519-8D13-CB9CFFD5F81E}" type="slidenum">
              <a:rPr lang="en-US" smtClean="0"/>
              <a:pPr>
                <a:defRPr/>
              </a:pPr>
              <a:t>8</a:t>
            </a:fld>
            <a:endParaRPr lang="en-US" dirty="0"/>
          </a:p>
        </p:txBody>
      </p:sp>
    </p:spTree>
    <p:extLst>
      <p:ext uri="{BB962C8B-B14F-4D97-AF65-F5344CB8AC3E}">
        <p14:creationId xmlns:p14="http://schemas.microsoft.com/office/powerpoint/2010/main" val="3628634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1A3A6092-E63C-4679-B6B3-640C2C8F6017}"/>
              </a:ext>
            </a:extLst>
          </p:cNvPr>
          <p:cNvSpPr>
            <a:spLocks noGrp="1"/>
          </p:cNvSpPr>
          <p:nvPr>
            <p:ph type="title"/>
          </p:nvPr>
        </p:nvSpPr>
        <p:spPr/>
        <p:txBody>
          <a:bodyPr/>
          <a:lstStyle/>
          <a:p>
            <a:r>
              <a:rPr lang="en-US" dirty="0"/>
              <a:t>Re-imaging EAS</a:t>
            </a:r>
          </a:p>
        </p:txBody>
      </p:sp>
      <p:sp>
        <p:nvSpPr>
          <p:cNvPr id="4" name="Content Placeholder 3">
            <a:extLst>
              <a:ext uri="{FF2B5EF4-FFF2-40B4-BE49-F238E27FC236}">
                <a16:creationId xmlns:a16="http://schemas.microsoft.com/office/drawing/2014/main" id="{D7F0006F-7CD3-4879-847D-5DD85DCF4725}"/>
              </a:ext>
            </a:extLst>
          </p:cNvPr>
          <p:cNvSpPr>
            <a:spLocks noGrp="1"/>
          </p:cNvSpPr>
          <p:nvPr>
            <p:ph idx="1"/>
          </p:nvPr>
        </p:nvSpPr>
        <p:spPr/>
        <p:txBody>
          <a:bodyPr/>
          <a:lstStyle/>
          <a:p>
            <a:r>
              <a:rPr lang="en-US" sz="2000" dirty="0"/>
              <a:t>Clarification on how Emergency Action Notifications (EANs) are to be processed</a:t>
            </a:r>
          </a:p>
          <a:p>
            <a:pPr lvl="1"/>
            <a:r>
              <a:rPr lang="en-US" sz="1200" dirty="0"/>
              <a:t>it is critical that the relationship between the launching of the EAN headers and the start of the audio message be known. </a:t>
            </a:r>
          </a:p>
          <a:p>
            <a:r>
              <a:rPr lang="en-US" sz="1600" dirty="0"/>
              <a:t>Buffering of Real-time EAN Alert Audio</a:t>
            </a:r>
          </a:p>
          <a:p>
            <a:pPr lvl="1"/>
            <a:r>
              <a:rPr lang="en-US" sz="1200" dirty="0"/>
              <a:t>Buffering gives the last broadcast station in the daisy chain time to pick up the entire message instead of joining the EAN after it had started. FCC and FEMA need to identify whether Joining in Progress (JIP) is preferable to waiting.</a:t>
            </a:r>
          </a:p>
          <a:p>
            <a:pPr lvl="1"/>
            <a:r>
              <a:rPr lang="en-US" sz="1200" dirty="0"/>
              <a:t>There is a need for a live code test of the EAN, not a National Periodic Test (NPT), to determine what impact a National level activation longer than two minutes would have on current EAS equipment as well as on broadcasters, cable and IP television. </a:t>
            </a:r>
          </a:p>
          <a:p>
            <a:r>
              <a:rPr lang="en-US" sz="1600" dirty="0"/>
              <a:t>Streaming Audio for EAN</a:t>
            </a:r>
          </a:p>
          <a:p>
            <a:pPr lvl="1"/>
            <a:r>
              <a:rPr lang="en-US" sz="1200" dirty="0"/>
              <a:t>Streaming audio for EAN, to meet the unlimited audio duration requirement for EANs, is still an open issue. </a:t>
            </a:r>
          </a:p>
          <a:p>
            <a:pPr lvl="1"/>
            <a:r>
              <a:rPr lang="en-US" sz="1200" dirty="0"/>
              <a:t>WG2 believes that an EAN should not include multimedia elements, or other complex presentations. </a:t>
            </a:r>
          </a:p>
          <a:p>
            <a:r>
              <a:rPr lang="en-US" sz="1600" dirty="0"/>
              <a:t>Additional Received Headers During Processing an Alert</a:t>
            </a:r>
          </a:p>
          <a:p>
            <a:pPr lvl="1"/>
            <a:r>
              <a:rPr lang="en-US" sz="1200" dirty="0"/>
              <a:t>Consider the discussion made in CSRIC IV WG-3 section 3.1.6 in future FCC rulemaking.</a:t>
            </a:r>
          </a:p>
          <a:p>
            <a:r>
              <a:rPr lang="en-US" sz="1600" dirty="0"/>
              <a:t>Duplicate Alert Message Detection</a:t>
            </a:r>
          </a:p>
          <a:p>
            <a:pPr lvl="1"/>
            <a:r>
              <a:rPr lang="en-US" sz="1200" dirty="0"/>
              <a:t>A solution is necessary that allows EAS Participants to disambiguate alerts received from dissimilar systems with dissimilar protocols, CAP via IPAWS and Specific Area Message Encoding (SAME) via NOAA weather radio (NWR). </a:t>
            </a:r>
          </a:p>
          <a:p>
            <a:pPr lvl="1"/>
            <a:r>
              <a:rPr lang="en-US" sz="1200" dirty="0"/>
              <a:t>Potential solutions must come from a robust interchange among EAS and NWR stakeholders including Federal/State/Local Government agencies, broadcast/cable industry, and EAS and NWR equipment manufacturers. </a:t>
            </a:r>
          </a:p>
          <a:p>
            <a:r>
              <a:rPr lang="en-US" sz="1600" dirty="0"/>
              <a:t>Ensure that an EAS alert is only retransmitted during its valid period</a:t>
            </a:r>
          </a:p>
        </p:txBody>
      </p:sp>
      <p:sp>
        <p:nvSpPr>
          <p:cNvPr id="2" name="Slide Number Placeholder 1">
            <a:extLst>
              <a:ext uri="{FF2B5EF4-FFF2-40B4-BE49-F238E27FC236}">
                <a16:creationId xmlns:a16="http://schemas.microsoft.com/office/drawing/2014/main" id="{523B5F70-3428-4938-B607-8E4C1FE85D73}"/>
              </a:ext>
            </a:extLst>
          </p:cNvPr>
          <p:cNvSpPr>
            <a:spLocks noGrp="1"/>
          </p:cNvSpPr>
          <p:nvPr>
            <p:ph type="sldNum" sz="quarter" idx="12"/>
          </p:nvPr>
        </p:nvSpPr>
        <p:spPr/>
        <p:txBody>
          <a:bodyPr/>
          <a:lstStyle/>
          <a:p>
            <a:pPr>
              <a:defRPr/>
            </a:pPr>
            <a:fld id="{B4AB33F2-7EE2-4519-8D13-CB9CFFD5F81E}" type="slidenum">
              <a:rPr lang="en-US" smtClean="0"/>
              <a:pPr>
                <a:defRPr/>
              </a:pPr>
              <a:t>9</a:t>
            </a:fld>
            <a:endParaRPr lang="en-US" dirty="0"/>
          </a:p>
        </p:txBody>
      </p:sp>
    </p:spTree>
    <p:extLst>
      <p:ext uri="{BB962C8B-B14F-4D97-AF65-F5344CB8AC3E}">
        <p14:creationId xmlns:p14="http://schemas.microsoft.com/office/powerpoint/2010/main" val="146985221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971</Words>
  <Application>Microsoft Office PowerPoint</Application>
  <PresentationFormat>On-screen Show (4:3)</PresentationFormat>
  <Paragraphs>148</Paragraphs>
  <Slides>12</Slides>
  <Notes>5</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ＭＳ Ｐゴシック</vt:lpstr>
      <vt:lpstr>Arial</vt:lpstr>
      <vt:lpstr>Calibri</vt:lpstr>
      <vt:lpstr>Times New Roman</vt:lpstr>
      <vt:lpstr>Office Theme</vt:lpstr>
      <vt:lpstr>Working Group 2: Comprehensive  Re-imagining of Emergency Alerting    </vt:lpstr>
      <vt:lpstr>WG2 Objectives</vt:lpstr>
      <vt:lpstr>WG2 Members</vt:lpstr>
      <vt:lpstr>WG2 Alternate Members*</vt:lpstr>
      <vt:lpstr>WG2 SME Members*</vt:lpstr>
      <vt:lpstr>Background</vt:lpstr>
      <vt:lpstr>PowerPoint Presentation</vt:lpstr>
      <vt:lpstr>Re-imaging EAS</vt:lpstr>
      <vt:lpstr>Re-imaging EAS</vt:lpstr>
      <vt:lpstr>Summary of Recommendations</vt:lpstr>
      <vt:lpstr>Summary of Recommendations</vt:lpstr>
      <vt:lpstr>Personal Note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2018-11-30T00:02:32Z</dcterms:created>
  <dcterms:modified xsi:type="dcterms:W3CDTF">2018-12-12T19:44:21Z</dcterms:modified>
</cp:coreProperties>
</file>