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70" r:id="rId2"/>
    <p:sldId id="271" r:id="rId3"/>
    <p:sldId id="283" r:id="rId4"/>
    <p:sldId id="284" r:id="rId5"/>
    <p:sldId id="278" r:id="rId6"/>
    <p:sldId id="279" r:id="rId7"/>
    <p:sldId id="274" r:id="rId8"/>
    <p:sldId id="280" r:id="rId9"/>
    <p:sldId id="273" r:id="rId10"/>
    <p:sldId id="287" r:id="rId11"/>
    <p:sldId id="288" r:id="rId12"/>
    <p:sldId id="286"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69" autoAdjust="0"/>
    <p:restoredTop sz="94660"/>
  </p:normalViewPr>
  <p:slideViewPr>
    <p:cSldViewPr snapToGrid="0">
      <p:cViewPr varScale="1">
        <p:scale>
          <a:sx n="90" d="100"/>
          <a:sy n="90" d="100"/>
        </p:scale>
        <p:origin x="12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83D11CC-E7EA-4574-8805-9EF72A57FF95}" type="datetimeFigureOut">
              <a:rPr lang="en-US" smtClean="0"/>
              <a:t>3/17/2020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E13986-7C0F-4960-851D-DA901A2C43A2}" type="slidenum">
              <a:rPr lang="en-US" smtClean="0"/>
              <a:t>‹#›</a:t>
            </a:fld>
            <a:endParaRPr lang="en-US"/>
          </a:p>
        </p:txBody>
      </p:sp>
    </p:spTree>
    <p:extLst>
      <p:ext uri="{BB962C8B-B14F-4D97-AF65-F5344CB8AC3E}">
        <p14:creationId xmlns:p14="http://schemas.microsoft.com/office/powerpoint/2010/main" val="6567659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12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22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marL="0" marR="0" lvl="0" indent="0" algn="r" defTabSz="473075" rtl="0" eaLnBrk="1" fontAlgn="base" latinLnBrk="0" hangingPunct="1">
              <a:lnSpc>
                <a:spcPct val="100000"/>
              </a:lnSpc>
              <a:spcBef>
                <a:spcPct val="0"/>
              </a:spcBef>
              <a:spcAft>
                <a:spcPct val="0"/>
              </a:spcAft>
              <a:buClrTx/>
              <a:buSzTx/>
              <a:buFontTx/>
              <a:buNone/>
              <a:tabLst/>
              <a:defRPr/>
            </a:pPr>
            <a:fld id="{20775F46-6EDC-4E15-9CF5-B1296021CEE0}"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pitchFamily="34" charset="-128"/>
                <a:cs typeface="+mn-cs"/>
              </a:rPr>
              <a:pPr marL="0" marR="0" lvl="0" indent="0" algn="r" defTabSz="473075" rtl="0" eaLnBrk="1" fontAlgn="base" latinLnBrk="0" hangingPunct="1">
                <a:lnSpc>
                  <a:spcPct val="100000"/>
                </a:lnSpc>
                <a:spcBef>
                  <a:spcPct val="0"/>
                </a:spcBef>
                <a:spcAft>
                  <a:spcPct val="0"/>
                </a:spcAft>
                <a:buClrTx/>
                <a:buSzTx/>
                <a:buFontTx/>
                <a:buNone/>
                <a:tabLst/>
                <a:defRPr/>
              </a:pPr>
              <a:t>1</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pitchFamily="34" charset="-128"/>
              <a:cs typeface="+mn-cs"/>
            </a:endParaRPr>
          </a:p>
        </p:txBody>
      </p:sp>
    </p:spTree>
    <p:extLst>
      <p:ext uri="{BB962C8B-B14F-4D97-AF65-F5344CB8AC3E}">
        <p14:creationId xmlns:p14="http://schemas.microsoft.com/office/powerpoint/2010/main" val="28567877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204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marL="0" marR="0" lvl="0" indent="0" algn="r" defTabSz="473075" rtl="0" eaLnBrk="1" fontAlgn="base" latinLnBrk="0" hangingPunct="1">
              <a:lnSpc>
                <a:spcPct val="100000"/>
              </a:lnSpc>
              <a:spcBef>
                <a:spcPct val="0"/>
              </a:spcBef>
              <a:spcAft>
                <a:spcPct val="0"/>
              </a:spcAft>
              <a:buClrTx/>
              <a:buSzTx/>
              <a:buFontTx/>
              <a:buNone/>
              <a:tabLst/>
              <a:defRPr/>
            </a:pPr>
            <a:fld id="{1DEB6168-C929-41BE-9E06-E4573AD736B3}"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pitchFamily="34" charset="-128"/>
                <a:cs typeface="+mn-cs"/>
              </a:rPr>
              <a:pPr marL="0" marR="0" lvl="0" indent="0" algn="r" defTabSz="473075" rtl="0" eaLnBrk="1" fontAlgn="base" latinLnBrk="0" hangingPunct="1">
                <a:lnSpc>
                  <a:spcPct val="100000"/>
                </a:lnSpc>
                <a:spcBef>
                  <a:spcPct val="0"/>
                </a:spcBef>
                <a:spcAft>
                  <a:spcPct val="0"/>
                </a:spcAft>
                <a:buClrTx/>
                <a:buSzTx/>
                <a:buFontTx/>
                <a:buNone/>
                <a:tabLst/>
                <a:defRPr/>
              </a:pPr>
              <a:t>11</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pitchFamily="34" charset="-128"/>
              <a:cs typeface="+mn-cs"/>
            </a:endParaRPr>
          </a:p>
        </p:txBody>
      </p:sp>
    </p:spTree>
    <p:extLst>
      <p:ext uri="{BB962C8B-B14F-4D97-AF65-F5344CB8AC3E}">
        <p14:creationId xmlns:p14="http://schemas.microsoft.com/office/powerpoint/2010/main" val="20051378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12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22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marL="0" marR="0" lvl="0" indent="0" algn="r" defTabSz="473075" rtl="0" eaLnBrk="1" fontAlgn="base" latinLnBrk="0" hangingPunct="1">
              <a:lnSpc>
                <a:spcPct val="100000"/>
              </a:lnSpc>
              <a:spcBef>
                <a:spcPct val="0"/>
              </a:spcBef>
              <a:spcAft>
                <a:spcPct val="0"/>
              </a:spcAft>
              <a:buClrTx/>
              <a:buSzTx/>
              <a:buFontTx/>
              <a:buNone/>
              <a:tabLst/>
              <a:defRPr/>
            </a:pPr>
            <a:fld id="{20775F46-6EDC-4E15-9CF5-B1296021CEE0}"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pitchFamily="34" charset="-128"/>
                <a:cs typeface="+mn-cs"/>
              </a:rPr>
              <a:pPr marL="0" marR="0" lvl="0" indent="0" algn="r" defTabSz="473075" rtl="0" eaLnBrk="1" fontAlgn="base" latinLnBrk="0" hangingPunct="1">
                <a:lnSpc>
                  <a:spcPct val="100000"/>
                </a:lnSpc>
                <a:spcBef>
                  <a:spcPct val="0"/>
                </a:spcBef>
                <a:spcAft>
                  <a:spcPct val="0"/>
                </a:spcAft>
                <a:buClrTx/>
                <a:buSzTx/>
                <a:buFontTx/>
                <a:buNone/>
                <a:tabLst/>
                <a:defRPr/>
              </a:pPr>
              <a:t>12</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pitchFamily="34" charset="-128"/>
              <a:cs typeface="+mn-cs"/>
            </a:endParaRPr>
          </a:p>
        </p:txBody>
      </p:sp>
    </p:spTree>
    <p:extLst>
      <p:ext uri="{BB962C8B-B14F-4D97-AF65-F5344CB8AC3E}">
        <p14:creationId xmlns:p14="http://schemas.microsoft.com/office/powerpoint/2010/main" val="15702678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33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marL="0" marR="0" lvl="0" indent="0" algn="r" defTabSz="473075" rtl="0" eaLnBrk="1" fontAlgn="base" latinLnBrk="0" hangingPunct="1">
              <a:lnSpc>
                <a:spcPct val="100000"/>
              </a:lnSpc>
              <a:spcBef>
                <a:spcPct val="0"/>
              </a:spcBef>
              <a:spcAft>
                <a:spcPct val="0"/>
              </a:spcAft>
              <a:buClrTx/>
              <a:buSzTx/>
              <a:buFontTx/>
              <a:buNone/>
              <a:tabLst/>
              <a:defRPr/>
            </a:pPr>
            <a:fld id="{9E3C0B31-DCB6-4633-A0F4-64EAAFAA1E10}"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pitchFamily="34" charset="-128"/>
                <a:cs typeface="+mn-cs"/>
              </a:rPr>
              <a:pPr marL="0" marR="0" lvl="0" indent="0" algn="r" defTabSz="473075" rtl="0" eaLnBrk="1" fontAlgn="base" latinLnBrk="0" hangingPunct="1">
                <a:lnSpc>
                  <a:spcPct val="100000"/>
                </a:lnSpc>
                <a:spcBef>
                  <a:spcPct val="0"/>
                </a:spcBef>
                <a:spcAft>
                  <a:spcPct val="0"/>
                </a:spcAft>
                <a:buClrTx/>
                <a:buSzTx/>
                <a:buFontTx/>
                <a:buNone/>
                <a:tabLst/>
                <a:defRPr/>
              </a:pPr>
              <a:t>2</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pitchFamily="34" charset="-128"/>
              <a:cs typeface="+mn-cs"/>
            </a:endParaRPr>
          </a:p>
        </p:txBody>
      </p:sp>
    </p:spTree>
    <p:extLst>
      <p:ext uri="{BB962C8B-B14F-4D97-AF65-F5344CB8AC3E}">
        <p14:creationId xmlns:p14="http://schemas.microsoft.com/office/powerpoint/2010/main" val="1105255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33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marL="0" marR="0" lvl="0" indent="0" algn="r" defTabSz="473075" rtl="0" eaLnBrk="1" fontAlgn="base" latinLnBrk="0" hangingPunct="1">
              <a:lnSpc>
                <a:spcPct val="100000"/>
              </a:lnSpc>
              <a:spcBef>
                <a:spcPct val="0"/>
              </a:spcBef>
              <a:spcAft>
                <a:spcPct val="0"/>
              </a:spcAft>
              <a:buClrTx/>
              <a:buSzTx/>
              <a:buFontTx/>
              <a:buNone/>
              <a:tabLst/>
              <a:defRPr/>
            </a:pPr>
            <a:fld id="{9E3C0B31-DCB6-4633-A0F4-64EAAFAA1E10}"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pitchFamily="34" charset="-128"/>
                <a:cs typeface="+mn-cs"/>
              </a:rPr>
              <a:pPr marL="0" marR="0" lvl="0" indent="0" algn="r" defTabSz="473075" rtl="0" eaLnBrk="1" fontAlgn="base" latinLnBrk="0" hangingPunct="1">
                <a:lnSpc>
                  <a:spcPct val="100000"/>
                </a:lnSpc>
                <a:spcBef>
                  <a:spcPct val="0"/>
                </a:spcBef>
                <a:spcAft>
                  <a:spcPct val="0"/>
                </a:spcAft>
                <a:buClrTx/>
                <a:buSzTx/>
                <a:buFontTx/>
                <a:buNone/>
                <a:tabLst/>
                <a:defRPr/>
              </a:pPr>
              <a:t>3</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pitchFamily="34" charset="-128"/>
              <a:cs typeface="+mn-cs"/>
            </a:endParaRPr>
          </a:p>
        </p:txBody>
      </p:sp>
    </p:spTree>
    <p:extLst>
      <p:ext uri="{BB962C8B-B14F-4D97-AF65-F5344CB8AC3E}">
        <p14:creationId xmlns:p14="http://schemas.microsoft.com/office/powerpoint/2010/main" val="20402408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33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marL="0" marR="0" lvl="0" indent="0" algn="r" defTabSz="473075" rtl="0" eaLnBrk="1" fontAlgn="base" latinLnBrk="0" hangingPunct="1">
              <a:lnSpc>
                <a:spcPct val="100000"/>
              </a:lnSpc>
              <a:spcBef>
                <a:spcPct val="0"/>
              </a:spcBef>
              <a:spcAft>
                <a:spcPct val="0"/>
              </a:spcAft>
              <a:buClrTx/>
              <a:buSzTx/>
              <a:buFontTx/>
              <a:buNone/>
              <a:tabLst/>
              <a:defRPr/>
            </a:pPr>
            <a:fld id="{9E3C0B31-DCB6-4633-A0F4-64EAAFAA1E10}"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pitchFamily="34" charset="-128"/>
                <a:cs typeface="+mn-cs"/>
              </a:rPr>
              <a:pPr marL="0" marR="0" lvl="0" indent="0" algn="r" defTabSz="473075" rtl="0" eaLnBrk="1" fontAlgn="base" latinLnBrk="0" hangingPunct="1">
                <a:lnSpc>
                  <a:spcPct val="100000"/>
                </a:lnSpc>
                <a:spcBef>
                  <a:spcPct val="0"/>
                </a:spcBef>
                <a:spcAft>
                  <a:spcPct val="0"/>
                </a:spcAft>
                <a:buClrTx/>
                <a:buSzTx/>
                <a:buFontTx/>
                <a:buNone/>
                <a:tabLst/>
                <a:defRPr/>
              </a:pPr>
              <a:t>4</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pitchFamily="34" charset="-128"/>
              <a:cs typeface="+mn-cs"/>
            </a:endParaRPr>
          </a:p>
        </p:txBody>
      </p:sp>
    </p:spTree>
    <p:extLst>
      <p:ext uri="{BB962C8B-B14F-4D97-AF65-F5344CB8AC3E}">
        <p14:creationId xmlns:p14="http://schemas.microsoft.com/office/powerpoint/2010/main" val="8536120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94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marL="0" marR="0" lvl="0" indent="0" algn="r" defTabSz="473075" rtl="0" eaLnBrk="1" fontAlgn="base" latinLnBrk="0" hangingPunct="1">
              <a:lnSpc>
                <a:spcPct val="100000"/>
              </a:lnSpc>
              <a:spcBef>
                <a:spcPct val="0"/>
              </a:spcBef>
              <a:spcAft>
                <a:spcPct val="0"/>
              </a:spcAft>
              <a:buClrTx/>
              <a:buSzTx/>
              <a:buFontTx/>
              <a:buNone/>
              <a:tabLst/>
              <a:defRPr/>
            </a:pPr>
            <a:fld id="{5B811CE0-6195-475D-975F-86945F1FDB4A}"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pitchFamily="34" charset="-128"/>
                <a:cs typeface="+mn-cs"/>
              </a:rPr>
              <a:pPr marL="0" marR="0" lvl="0" indent="0" algn="r" defTabSz="473075" rtl="0" eaLnBrk="1" fontAlgn="base" latinLnBrk="0" hangingPunct="1">
                <a:lnSpc>
                  <a:spcPct val="100000"/>
                </a:lnSpc>
                <a:spcBef>
                  <a:spcPct val="0"/>
                </a:spcBef>
                <a:spcAft>
                  <a:spcPct val="0"/>
                </a:spcAft>
                <a:buClrTx/>
                <a:buSzTx/>
                <a:buFontTx/>
                <a:buNone/>
                <a:tabLst/>
                <a:defRPr/>
              </a:pPr>
              <a:t>5</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pitchFamily="34" charset="-128"/>
              <a:cs typeface="+mn-cs"/>
            </a:endParaRPr>
          </a:p>
        </p:txBody>
      </p:sp>
    </p:spTree>
    <p:extLst>
      <p:ext uri="{BB962C8B-B14F-4D97-AF65-F5344CB8AC3E}">
        <p14:creationId xmlns:p14="http://schemas.microsoft.com/office/powerpoint/2010/main" val="17397618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33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marL="0" marR="0" lvl="0" indent="0" algn="r" defTabSz="473075" rtl="0" eaLnBrk="1" fontAlgn="base" latinLnBrk="0" hangingPunct="1">
              <a:lnSpc>
                <a:spcPct val="100000"/>
              </a:lnSpc>
              <a:spcBef>
                <a:spcPct val="0"/>
              </a:spcBef>
              <a:spcAft>
                <a:spcPct val="0"/>
              </a:spcAft>
              <a:buClrTx/>
              <a:buSzTx/>
              <a:buFontTx/>
              <a:buNone/>
              <a:tabLst/>
              <a:defRPr/>
            </a:pPr>
            <a:fld id="{9E3C0B31-DCB6-4633-A0F4-64EAAFAA1E10}"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pitchFamily="34" charset="-128"/>
                <a:cs typeface="+mn-cs"/>
              </a:rPr>
              <a:pPr marL="0" marR="0" lvl="0" indent="0" algn="r" defTabSz="473075" rtl="0" eaLnBrk="1" fontAlgn="base" latinLnBrk="0" hangingPunct="1">
                <a:lnSpc>
                  <a:spcPct val="100000"/>
                </a:lnSpc>
                <a:spcBef>
                  <a:spcPct val="0"/>
                </a:spcBef>
                <a:spcAft>
                  <a:spcPct val="0"/>
                </a:spcAft>
                <a:buClrTx/>
                <a:buSzTx/>
                <a:buFontTx/>
                <a:buNone/>
                <a:tabLst/>
                <a:defRPr/>
              </a:pPr>
              <a:t>6</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pitchFamily="34" charset="-128"/>
              <a:cs typeface="+mn-cs"/>
            </a:endParaRPr>
          </a:p>
        </p:txBody>
      </p:sp>
    </p:spTree>
    <p:extLst>
      <p:ext uri="{BB962C8B-B14F-4D97-AF65-F5344CB8AC3E}">
        <p14:creationId xmlns:p14="http://schemas.microsoft.com/office/powerpoint/2010/main" val="11555715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74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marL="0" marR="0" lvl="0" indent="0" algn="r" defTabSz="473075" rtl="0" eaLnBrk="1" fontAlgn="base" latinLnBrk="0" hangingPunct="1">
              <a:lnSpc>
                <a:spcPct val="100000"/>
              </a:lnSpc>
              <a:spcBef>
                <a:spcPct val="0"/>
              </a:spcBef>
              <a:spcAft>
                <a:spcPct val="0"/>
              </a:spcAft>
              <a:buClrTx/>
              <a:buSzTx/>
              <a:buFontTx/>
              <a:buNone/>
              <a:tabLst/>
              <a:defRPr/>
            </a:pPr>
            <a:fld id="{391C045F-F956-462B-92B7-A0204F80DE27}"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pitchFamily="34" charset="-128"/>
                <a:cs typeface="+mn-cs"/>
              </a:rPr>
              <a:pPr marL="0" marR="0" lvl="0" indent="0" algn="r" defTabSz="473075" rtl="0" eaLnBrk="1" fontAlgn="base" latinLnBrk="0" hangingPunct="1">
                <a:lnSpc>
                  <a:spcPct val="100000"/>
                </a:lnSpc>
                <a:spcBef>
                  <a:spcPct val="0"/>
                </a:spcBef>
                <a:spcAft>
                  <a:spcPct val="0"/>
                </a:spcAft>
                <a:buClrTx/>
                <a:buSzTx/>
                <a:buFontTx/>
                <a:buNone/>
                <a:tabLst/>
                <a:defRPr/>
              </a:pPr>
              <a:t>7</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pitchFamily="34" charset="-128"/>
              <a:cs typeface="+mn-cs"/>
            </a:endParaRPr>
          </a:p>
        </p:txBody>
      </p:sp>
    </p:spTree>
    <p:extLst>
      <p:ext uri="{BB962C8B-B14F-4D97-AF65-F5344CB8AC3E}">
        <p14:creationId xmlns:p14="http://schemas.microsoft.com/office/powerpoint/2010/main" val="40794953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a:ea typeface="ＭＳ Ｐゴシック" pitchFamily="34" charset="-128"/>
              </a:rPr>
              <a:t>Also Post Administrative Documents (Membership</a:t>
            </a:r>
            <a:r>
              <a:rPr lang="en-US" baseline="0" dirty="0">
                <a:ea typeface="ＭＳ Ｐゴシック" pitchFamily="34" charset="-128"/>
              </a:rPr>
              <a:t>, Minutes, </a:t>
            </a:r>
            <a:r>
              <a:rPr lang="en-US" baseline="0" dirty="0" err="1">
                <a:ea typeface="ＭＳ Ｐゴシック" pitchFamily="34" charset="-128"/>
              </a:rPr>
              <a:t>etc</a:t>
            </a:r>
            <a:r>
              <a:rPr lang="en-US" baseline="0" dirty="0">
                <a:ea typeface="ＭＳ Ｐゴシック" pitchFamily="34" charset="-128"/>
              </a:rPr>
              <a:t>)</a:t>
            </a:r>
            <a:endParaRPr lang="en-US" dirty="0">
              <a:ea typeface="ＭＳ Ｐゴシック" pitchFamily="34" charset="-128"/>
            </a:endParaRPr>
          </a:p>
        </p:txBody>
      </p:sp>
      <p:sp>
        <p:nvSpPr>
          <p:cNvPr id="174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marL="0" marR="0" lvl="0" indent="0" algn="r" defTabSz="473075" rtl="0" eaLnBrk="1" fontAlgn="base" latinLnBrk="0" hangingPunct="1">
              <a:lnSpc>
                <a:spcPct val="100000"/>
              </a:lnSpc>
              <a:spcBef>
                <a:spcPct val="0"/>
              </a:spcBef>
              <a:spcAft>
                <a:spcPct val="0"/>
              </a:spcAft>
              <a:buClrTx/>
              <a:buSzTx/>
              <a:buFontTx/>
              <a:buNone/>
              <a:tabLst/>
              <a:defRPr/>
            </a:pPr>
            <a:fld id="{391C045F-F956-462B-92B7-A0204F80DE27}"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pitchFamily="34" charset="-128"/>
                <a:cs typeface="+mn-cs"/>
              </a:rPr>
              <a:pPr marL="0" marR="0" lvl="0" indent="0" algn="r" defTabSz="473075" rtl="0" eaLnBrk="1" fontAlgn="base" latinLnBrk="0" hangingPunct="1">
                <a:lnSpc>
                  <a:spcPct val="100000"/>
                </a:lnSpc>
                <a:spcBef>
                  <a:spcPct val="0"/>
                </a:spcBef>
                <a:spcAft>
                  <a:spcPct val="0"/>
                </a:spcAft>
                <a:buClrTx/>
                <a:buSzTx/>
                <a:buFontTx/>
                <a:buNone/>
                <a:tabLst/>
                <a:defRPr/>
              </a:pPr>
              <a:t>8</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pitchFamily="34" charset="-128"/>
              <a:cs typeface="+mn-cs"/>
            </a:endParaRPr>
          </a:p>
        </p:txBody>
      </p:sp>
    </p:spTree>
    <p:extLst>
      <p:ext uri="{BB962C8B-B14F-4D97-AF65-F5344CB8AC3E}">
        <p14:creationId xmlns:p14="http://schemas.microsoft.com/office/powerpoint/2010/main" val="8311782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43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marL="0" marR="0" lvl="0" indent="0" algn="r" defTabSz="473075" rtl="0" eaLnBrk="1" fontAlgn="base" latinLnBrk="0" hangingPunct="1">
              <a:lnSpc>
                <a:spcPct val="100000"/>
              </a:lnSpc>
              <a:spcBef>
                <a:spcPct val="0"/>
              </a:spcBef>
              <a:spcAft>
                <a:spcPct val="0"/>
              </a:spcAft>
              <a:buClrTx/>
              <a:buSzTx/>
              <a:buFontTx/>
              <a:buNone/>
              <a:tabLst/>
              <a:defRPr/>
            </a:pPr>
            <a:fld id="{E3527087-30D7-4142-BE6D-919A412224ED}"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pitchFamily="34" charset="-128"/>
                <a:cs typeface="+mn-cs"/>
              </a:rPr>
              <a:pPr marL="0" marR="0" lvl="0" indent="0" algn="r" defTabSz="473075" rtl="0" eaLnBrk="1" fontAlgn="base" latinLnBrk="0" hangingPunct="1">
                <a:lnSpc>
                  <a:spcPct val="100000"/>
                </a:lnSpc>
                <a:spcBef>
                  <a:spcPct val="0"/>
                </a:spcBef>
                <a:spcAft>
                  <a:spcPct val="0"/>
                </a:spcAft>
                <a:buClrTx/>
                <a:buSzTx/>
                <a:buFontTx/>
                <a:buNone/>
                <a:tabLst/>
                <a:defRPr/>
              </a:pPr>
              <a:t>9</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pitchFamily="34" charset="-128"/>
              <a:cs typeface="+mn-cs"/>
            </a:endParaRPr>
          </a:p>
        </p:txBody>
      </p:sp>
    </p:spTree>
    <p:extLst>
      <p:ext uri="{BB962C8B-B14F-4D97-AF65-F5344CB8AC3E}">
        <p14:creationId xmlns:p14="http://schemas.microsoft.com/office/powerpoint/2010/main" val="38957374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7AB745AA-9B8C-4E04-81A3-0A463E7B26EC}" type="datetime1">
              <a:rPr lang="en-US"/>
              <a:pPr>
                <a:defRPr/>
              </a:pPr>
              <a:t>3/17/2020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A74E696-F705-4D96-928B-E5C4D4D677CC}" type="slidenum">
              <a:rPr lang="en-US"/>
              <a:pPr>
                <a:defRPr/>
              </a:pPr>
              <a:t>‹#›</a:t>
            </a:fld>
            <a:endParaRPr lang="en-US" dirty="0"/>
          </a:p>
        </p:txBody>
      </p:sp>
    </p:spTree>
    <p:extLst>
      <p:ext uri="{BB962C8B-B14F-4D97-AF65-F5344CB8AC3E}">
        <p14:creationId xmlns:p14="http://schemas.microsoft.com/office/powerpoint/2010/main" val="26646506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35F76209-5C84-4F9A-9492-EFD88AD0AEDA}" type="datetime1">
              <a:rPr lang="en-US"/>
              <a:pPr>
                <a:defRPr/>
              </a:pPr>
              <a:t>3/17/2020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3007DA15-72A8-45AA-B7F7-577551102F16}" type="slidenum">
              <a:rPr lang="en-US"/>
              <a:pPr>
                <a:defRPr/>
              </a:pPr>
              <a:t>‹#›</a:t>
            </a:fld>
            <a:endParaRPr lang="en-US" dirty="0"/>
          </a:p>
        </p:txBody>
      </p:sp>
    </p:spTree>
    <p:extLst>
      <p:ext uri="{BB962C8B-B14F-4D97-AF65-F5344CB8AC3E}">
        <p14:creationId xmlns:p14="http://schemas.microsoft.com/office/powerpoint/2010/main" val="3052968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462EDD3-1977-49CF-85D7-32DE8FCEC26C}" type="datetime1">
              <a:rPr lang="en-US"/>
              <a:pPr>
                <a:defRPr/>
              </a:pPr>
              <a:t>3/17/2020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DAD90CD-A595-4A03-B3B0-6D2458F85B97}" type="slidenum">
              <a:rPr lang="en-US"/>
              <a:pPr>
                <a:defRPr/>
              </a:pPr>
              <a:t>‹#›</a:t>
            </a:fld>
            <a:endParaRPr lang="en-US" dirty="0"/>
          </a:p>
        </p:txBody>
      </p:sp>
    </p:spTree>
    <p:extLst>
      <p:ext uri="{BB962C8B-B14F-4D97-AF65-F5344CB8AC3E}">
        <p14:creationId xmlns:p14="http://schemas.microsoft.com/office/powerpoint/2010/main" val="28069741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5478E61E-AF42-4921-9C6A-474ED1D94C0E}" type="datetime1">
              <a:rPr lang="en-US"/>
              <a:pPr>
                <a:defRPr/>
              </a:pPr>
              <a:t>3/17/2020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6EC53501-A59C-492B-A4C7-04A4F75D57BB}" type="slidenum">
              <a:rPr lang="en-US"/>
              <a:pPr>
                <a:defRPr/>
              </a:pPr>
              <a:t>‹#›</a:t>
            </a:fld>
            <a:endParaRPr lang="en-US" dirty="0"/>
          </a:p>
        </p:txBody>
      </p:sp>
    </p:spTree>
    <p:extLst>
      <p:ext uri="{BB962C8B-B14F-4D97-AF65-F5344CB8AC3E}">
        <p14:creationId xmlns:p14="http://schemas.microsoft.com/office/powerpoint/2010/main" val="27034524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A0167C00-BD36-49C4-8D15-675F4CEAC481}" type="datetime1">
              <a:rPr lang="en-US"/>
              <a:pPr>
                <a:defRPr/>
              </a:pPr>
              <a:t>3/17/2020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D8BBD6F1-B411-4A30-8CE9-38ED6E030FF9}" type="slidenum">
              <a:rPr lang="en-US"/>
              <a:pPr>
                <a:defRPr/>
              </a:pPr>
              <a:t>‹#›</a:t>
            </a:fld>
            <a:endParaRPr lang="en-US" dirty="0"/>
          </a:p>
        </p:txBody>
      </p:sp>
    </p:spTree>
    <p:extLst>
      <p:ext uri="{BB962C8B-B14F-4D97-AF65-F5344CB8AC3E}">
        <p14:creationId xmlns:p14="http://schemas.microsoft.com/office/powerpoint/2010/main" val="18983186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A59A6BAA-08CC-48B5-8AC5-FD6D6BAB7B07}" type="datetime1">
              <a:rPr lang="en-US"/>
              <a:pPr>
                <a:defRPr/>
              </a:pPr>
              <a:t>3/17/2020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985852A5-7399-4EE1-9575-EC2EB422152F}" type="slidenum">
              <a:rPr lang="en-US"/>
              <a:pPr>
                <a:defRPr/>
              </a:pPr>
              <a:t>‹#›</a:t>
            </a:fld>
            <a:endParaRPr lang="en-US" dirty="0"/>
          </a:p>
        </p:txBody>
      </p:sp>
    </p:spTree>
    <p:extLst>
      <p:ext uri="{BB962C8B-B14F-4D97-AF65-F5344CB8AC3E}">
        <p14:creationId xmlns:p14="http://schemas.microsoft.com/office/powerpoint/2010/main" val="27165589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2A65D4F1-E24F-4B20-B5AF-4D5D1BA45F9A}" type="datetime1">
              <a:rPr lang="en-US"/>
              <a:pPr>
                <a:defRPr/>
              </a:pPr>
              <a:t>3/17/2020</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531045BA-22A3-4720-A26C-3FB6B56F3B25}" type="slidenum">
              <a:rPr lang="en-US"/>
              <a:pPr>
                <a:defRPr/>
              </a:pPr>
              <a:t>‹#›</a:t>
            </a:fld>
            <a:endParaRPr lang="en-US" dirty="0"/>
          </a:p>
        </p:txBody>
      </p:sp>
    </p:spTree>
    <p:extLst>
      <p:ext uri="{BB962C8B-B14F-4D97-AF65-F5344CB8AC3E}">
        <p14:creationId xmlns:p14="http://schemas.microsoft.com/office/powerpoint/2010/main" val="2758357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BCD2F903-4F7D-4A2F-864A-8E9C169B4384}" type="datetime1">
              <a:rPr lang="en-US"/>
              <a:pPr>
                <a:defRPr/>
              </a:pPr>
              <a:t>3/17/2020</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EAC101C7-0027-49B3-AB16-7BF3B6FA8E0B}" type="slidenum">
              <a:rPr lang="en-US"/>
              <a:pPr>
                <a:defRPr/>
              </a:pPr>
              <a:t>‹#›</a:t>
            </a:fld>
            <a:endParaRPr lang="en-US" dirty="0"/>
          </a:p>
        </p:txBody>
      </p:sp>
    </p:spTree>
    <p:extLst>
      <p:ext uri="{BB962C8B-B14F-4D97-AF65-F5344CB8AC3E}">
        <p14:creationId xmlns:p14="http://schemas.microsoft.com/office/powerpoint/2010/main" val="29138204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0446C03-A480-408D-A103-97344BB9EAB4}" type="datetime1">
              <a:rPr lang="en-US"/>
              <a:pPr>
                <a:defRPr/>
              </a:pPr>
              <a:t>3/17/2020</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B4AB33F2-7EE2-4519-8D13-CB9CFFD5F81E}" type="slidenum">
              <a:rPr lang="en-US"/>
              <a:pPr>
                <a:defRPr/>
              </a:pPr>
              <a:t>‹#›</a:t>
            </a:fld>
            <a:endParaRPr lang="en-US" dirty="0"/>
          </a:p>
        </p:txBody>
      </p:sp>
    </p:spTree>
    <p:extLst>
      <p:ext uri="{BB962C8B-B14F-4D97-AF65-F5344CB8AC3E}">
        <p14:creationId xmlns:p14="http://schemas.microsoft.com/office/powerpoint/2010/main" val="7937914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E7028BFD-9B95-4DAB-9072-776CE8770272}" type="datetime1">
              <a:rPr lang="en-US"/>
              <a:pPr>
                <a:defRPr/>
              </a:pPr>
              <a:t>3/17/2020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B5AC876D-8247-4334-AF22-1F06F8695AED}" type="slidenum">
              <a:rPr lang="en-US"/>
              <a:pPr>
                <a:defRPr/>
              </a:pPr>
              <a:t>‹#›</a:t>
            </a:fld>
            <a:endParaRPr lang="en-US" dirty="0"/>
          </a:p>
        </p:txBody>
      </p:sp>
    </p:spTree>
    <p:extLst>
      <p:ext uri="{BB962C8B-B14F-4D97-AF65-F5344CB8AC3E}">
        <p14:creationId xmlns:p14="http://schemas.microsoft.com/office/powerpoint/2010/main" val="13053673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A1B3168-2D20-4208-A06C-B942ABD0214A}" type="datetime1">
              <a:rPr lang="en-US"/>
              <a:pPr>
                <a:defRPr/>
              </a:pPr>
              <a:t>3/17/2020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465DFE86-5D11-4A53-960B-CC46CA97ADB6}" type="slidenum">
              <a:rPr lang="en-US"/>
              <a:pPr>
                <a:defRPr/>
              </a:pPr>
              <a:t>‹#›</a:t>
            </a:fld>
            <a:endParaRPr lang="en-US" dirty="0"/>
          </a:p>
        </p:txBody>
      </p:sp>
    </p:spTree>
    <p:extLst>
      <p:ext uri="{BB962C8B-B14F-4D97-AF65-F5344CB8AC3E}">
        <p14:creationId xmlns:p14="http://schemas.microsoft.com/office/powerpoint/2010/main" val="36033068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pitchFamily="34" charset="0"/>
                <a:ea typeface="ＭＳ Ｐゴシック" charset="-128"/>
              </a:defRPr>
            </a:lvl1pPr>
          </a:lstStyle>
          <a:p>
            <a:pPr>
              <a:defRPr/>
            </a:pPr>
            <a:fld id="{E48D049E-70A5-43CC-9ADB-E28D1CD9224F}" type="datetime1">
              <a:rPr lang="en-US"/>
              <a:pPr>
                <a:defRPr/>
              </a:pPr>
              <a:t>3/17/2020</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34" charset="0"/>
                <a:ea typeface="+mn-ea"/>
              </a:defRPr>
            </a:lvl1pPr>
          </a:lstStyle>
          <a:p>
            <a:pPr>
              <a:defRPr/>
            </a:pPr>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34" charset="0"/>
                <a:ea typeface="ＭＳ Ｐゴシック" charset="-128"/>
              </a:defRPr>
            </a:lvl1pPr>
          </a:lstStyle>
          <a:p>
            <a:pPr>
              <a:defRPr/>
            </a:pPr>
            <a:fld id="{A513A13E-D7EB-457B-A864-35757E8BCB76}" type="slidenum">
              <a:rPr lang="en-US"/>
              <a:pPr>
                <a:defRPr/>
              </a:pPr>
              <a:t>‹#›</a:t>
            </a:fld>
            <a:endParaRPr lang="en-US" dirty="0"/>
          </a:p>
        </p:txBody>
      </p:sp>
    </p:spTree>
    <p:extLst>
      <p:ext uri="{BB962C8B-B14F-4D97-AF65-F5344CB8AC3E}">
        <p14:creationId xmlns:p14="http://schemas.microsoft.com/office/powerpoint/2010/main" val="268965558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457200" rtl="0" eaLnBrk="0" fontAlgn="base" hangingPunct="0">
        <a:spcBef>
          <a:spcPct val="0"/>
        </a:spcBef>
        <a:spcAft>
          <a:spcPct val="0"/>
        </a:spcAft>
        <a:defRPr sz="4400" kern="1200">
          <a:solidFill>
            <a:schemeClr val="tx1"/>
          </a:solidFill>
          <a:latin typeface="+mj-lt"/>
          <a:ea typeface="ＭＳ Ｐゴシック" charset="0"/>
          <a:cs typeface="+mj-cs"/>
        </a:defRPr>
      </a:lvl1pPr>
      <a:lvl2pPr algn="ctr" defTabSz="457200" rtl="0" eaLnBrk="0" fontAlgn="base" hangingPunct="0">
        <a:spcBef>
          <a:spcPct val="0"/>
        </a:spcBef>
        <a:spcAft>
          <a:spcPct val="0"/>
        </a:spcAft>
        <a:defRPr sz="4400">
          <a:solidFill>
            <a:schemeClr val="tx1"/>
          </a:solidFill>
          <a:latin typeface="Calibri" pitchFamily="34" charset="0"/>
          <a:ea typeface="ＭＳ Ｐゴシック" charset="0"/>
        </a:defRPr>
      </a:lvl2pPr>
      <a:lvl3pPr algn="ctr" defTabSz="457200" rtl="0" eaLnBrk="0" fontAlgn="base" hangingPunct="0">
        <a:spcBef>
          <a:spcPct val="0"/>
        </a:spcBef>
        <a:spcAft>
          <a:spcPct val="0"/>
        </a:spcAft>
        <a:defRPr sz="4400">
          <a:solidFill>
            <a:schemeClr val="tx1"/>
          </a:solidFill>
          <a:latin typeface="Calibri" pitchFamily="34" charset="0"/>
          <a:ea typeface="ＭＳ Ｐゴシック" charset="0"/>
        </a:defRPr>
      </a:lvl3pPr>
      <a:lvl4pPr algn="ctr" defTabSz="457200" rtl="0" eaLnBrk="0" fontAlgn="base" hangingPunct="0">
        <a:spcBef>
          <a:spcPct val="0"/>
        </a:spcBef>
        <a:spcAft>
          <a:spcPct val="0"/>
        </a:spcAft>
        <a:defRPr sz="4400">
          <a:solidFill>
            <a:schemeClr val="tx1"/>
          </a:solidFill>
          <a:latin typeface="Calibri" pitchFamily="34" charset="0"/>
          <a:ea typeface="ＭＳ Ｐゴシック" charset="0"/>
        </a:defRPr>
      </a:lvl4pPr>
      <a:lvl5pPr algn="ctr" defTabSz="457200" rtl="0" eaLnBrk="0" fontAlgn="base" hangingPunct="0">
        <a:spcBef>
          <a:spcPct val="0"/>
        </a:spcBef>
        <a:spcAft>
          <a:spcPct val="0"/>
        </a:spcAft>
        <a:defRPr sz="4400">
          <a:solidFill>
            <a:schemeClr val="tx1"/>
          </a:solidFill>
          <a:latin typeface="Calibri" pitchFamily="34" charset="0"/>
          <a:ea typeface="ＭＳ Ｐゴシック"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245327" y="2122489"/>
            <a:ext cx="11742233" cy="3163189"/>
          </a:xfrm>
        </p:spPr>
        <p:txBody>
          <a:bodyPr/>
          <a:lstStyle/>
          <a:p>
            <a:pPr eaLnBrk="1" hangingPunct="1"/>
            <a:r>
              <a:rPr lang="en-US" sz="4000" b="1" dirty="0">
                <a:ea typeface="ＭＳ Ｐゴシック" pitchFamily="34" charset="-128"/>
              </a:rPr>
              <a:t>Working Group 2: </a:t>
            </a:r>
            <a:br>
              <a:rPr lang="en-US" sz="4000" b="1" dirty="0">
                <a:ea typeface="ＭＳ Ｐゴシック" pitchFamily="34" charset="-128"/>
              </a:rPr>
            </a:br>
            <a:r>
              <a:rPr lang="en-US" sz="4000" b="1" dirty="0">
                <a:ea typeface="ＭＳ Ｐゴシック" pitchFamily="34" charset="-128"/>
              </a:rPr>
              <a:t>Managing Security Risk in the Transition to 5G</a:t>
            </a:r>
            <a:br>
              <a:rPr lang="en-US" dirty="0"/>
            </a:br>
            <a:br>
              <a:rPr lang="en-US" dirty="0"/>
            </a:br>
            <a:r>
              <a:rPr lang="en-US" sz="2800" b="1" i="1" dirty="0">
                <a:ea typeface="ＭＳ Ｐゴシック" pitchFamily="34" charset="-128"/>
              </a:rPr>
              <a:t>Working Group Status Update</a:t>
            </a:r>
          </a:p>
        </p:txBody>
      </p:sp>
      <p:sp>
        <p:nvSpPr>
          <p:cNvPr id="2051" name="TextBox 5"/>
          <p:cNvSpPr txBox="1">
            <a:spLocks noChangeArrowheads="1"/>
          </p:cNvSpPr>
          <p:nvPr/>
        </p:nvSpPr>
        <p:spPr bwMode="auto">
          <a:xfrm>
            <a:off x="2133600" y="4669273"/>
            <a:ext cx="7924800"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charset="0"/>
              <a:ea typeface="ＭＳ Ｐゴシック" pitchFamily="34" charset="-128"/>
              <a:cs typeface="+mn-cs"/>
            </a:endParaRPr>
          </a:p>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charset="0"/>
                <a:ea typeface="ＭＳ Ｐゴシック" pitchFamily="34" charset="-128"/>
                <a:cs typeface="+mn-cs"/>
              </a:rPr>
              <a:t>March 17, 2020</a:t>
            </a:r>
          </a:p>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charset="0"/>
              <a:ea typeface="ＭＳ Ｐゴシック" pitchFamily="34" charset="-128"/>
              <a:cs typeface="+mn-cs"/>
            </a:endParaRPr>
          </a:p>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charset="0"/>
                <a:ea typeface="ＭＳ Ｐゴシック" pitchFamily="34" charset="-128"/>
                <a:cs typeface="+mn-cs"/>
              </a:rPr>
              <a:t>WG2 Chair, Lee Thibaudeau, Nsight	</a:t>
            </a:r>
          </a:p>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itchFamily="34" charset="0"/>
              <a:ea typeface="ＭＳ Ｐゴシック" pitchFamily="34" charset="-128"/>
              <a:cs typeface="+mn-cs"/>
            </a:endParaRPr>
          </a:p>
        </p:txBody>
      </p:sp>
      <p:pic>
        <p:nvPicPr>
          <p:cNvPr id="2052"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19275" y="204788"/>
            <a:ext cx="3136900" cy="1917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0A55A97-FCDA-4DBF-B740-5A54190B5E48}"/>
              </a:ext>
            </a:extLst>
          </p:cNvPr>
          <p:cNvSpPr>
            <a:spLocks noGrp="1"/>
          </p:cNvSpPr>
          <p:nvPr>
            <p:ph type="sldNum" sz="quarter" idx="12"/>
          </p:nvPr>
        </p:nvSpPr>
        <p:spPr/>
        <p:txBody>
          <a:bodyPr/>
          <a:lstStyle/>
          <a:p>
            <a:pPr marL="0" marR="0" lvl="0" indent="0" algn="r" defTabSz="457200" rtl="0" eaLnBrk="1" fontAlgn="base" latinLnBrk="0" hangingPunct="1">
              <a:lnSpc>
                <a:spcPct val="100000"/>
              </a:lnSpc>
              <a:spcBef>
                <a:spcPct val="0"/>
              </a:spcBef>
              <a:spcAft>
                <a:spcPct val="0"/>
              </a:spcAft>
              <a:buClrTx/>
              <a:buSzTx/>
              <a:buFontTx/>
              <a:buNone/>
              <a:tabLst/>
              <a:defRPr/>
            </a:pPr>
            <a:fld id="{B4AB33F2-7EE2-4519-8D13-CB9CFFD5F81E}" type="slidenum">
              <a:rPr kumimoji="0" lang="en-US" sz="1200" b="0" i="0" u="none" strike="noStrike" kern="1200" cap="none" spc="0" normalizeH="0" baseline="0" noProof="0">
                <a:ln>
                  <a:noFill/>
                </a:ln>
                <a:solidFill>
                  <a:srgbClr val="898989"/>
                </a:solidFill>
                <a:effectLst/>
                <a:uLnTx/>
                <a:uFillTx/>
                <a:latin typeface="Calibri" pitchFamily="34" charset="0"/>
                <a:ea typeface="ＭＳ Ｐゴシック"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10</a:t>
            </a:fld>
            <a:endParaRPr kumimoji="0" lang="en-US" sz="1200" b="0" i="0" u="none" strike="noStrike" kern="1200" cap="none" spc="0" normalizeH="0" baseline="0" noProof="0" dirty="0">
              <a:ln>
                <a:noFill/>
              </a:ln>
              <a:solidFill>
                <a:srgbClr val="898989"/>
              </a:solidFill>
              <a:effectLst/>
              <a:uLnTx/>
              <a:uFillTx/>
              <a:latin typeface="Calibri" pitchFamily="34" charset="0"/>
              <a:ea typeface="ＭＳ Ｐゴシック" charset="-128"/>
              <a:cs typeface="+mn-cs"/>
            </a:endParaRPr>
          </a:p>
        </p:txBody>
      </p:sp>
      <p:sp>
        <p:nvSpPr>
          <p:cNvPr id="3" name="Rectangle 2">
            <a:extLst>
              <a:ext uri="{FF2B5EF4-FFF2-40B4-BE49-F238E27FC236}">
                <a16:creationId xmlns:a16="http://schemas.microsoft.com/office/drawing/2014/main" id="{D635309C-0383-4C9E-A7CD-3F2EB50C78E5}"/>
              </a:ext>
            </a:extLst>
          </p:cNvPr>
          <p:cNvSpPr/>
          <p:nvPr/>
        </p:nvSpPr>
        <p:spPr>
          <a:xfrm>
            <a:off x="1981200" y="2105562"/>
            <a:ext cx="8229600" cy="1323439"/>
          </a:xfrm>
          <a:prstGeom prst="rect">
            <a:avLst/>
          </a:prstGeom>
        </p:spPr>
        <p:txBody>
          <a:bodyPr wrap="square">
            <a:spAutoFit/>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charset="0"/>
                <a:ea typeface="ＭＳ Ｐゴシック" pitchFamily="34" charset="-128"/>
                <a:cs typeface="+mn-cs"/>
              </a:rPr>
              <a:t>Steve Barclay				ATIS</a:t>
            </a:r>
          </a:p>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charset="0"/>
                <a:ea typeface="ＭＳ Ｐゴシック" pitchFamily="34" charset="-128"/>
                <a:cs typeface="+mn-cs"/>
              </a:rPr>
              <a:t>Jeff Matisohn				Charter</a:t>
            </a:r>
          </a:p>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charset="0"/>
                <a:ea typeface="ＭＳ Ｐゴシック" pitchFamily="34" charset="-128"/>
                <a:cs typeface="+mn-cs"/>
              </a:rPr>
              <a:t>Yousif Targali				Verizon</a:t>
            </a:r>
          </a:p>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charset="0"/>
                <a:ea typeface="ＭＳ Ｐゴシック" pitchFamily="34" charset="-128"/>
                <a:cs typeface="+mn-cs"/>
              </a:rPr>
              <a:t>Kathy Whitbeck			Nsight</a:t>
            </a:r>
          </a:p>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charset="0"/>
                <a:ea typeface="ＭＳ Ｐゴシック" pitchFamily="34" charset="-128"/>
                <a:cs typeface="+mn-cs"/>
              </a:rPr>
              <a:t>Jeff Wirtzfeld				CenturyLink</a:t>
            </a:r>
          </a:p>
        </p:txBody>
      </p:sp>
      <p:sp>
        <p:nvSpPr>
          <p:cNvPr id="4" name="Title 1">
            <a:extLst>
              <a:ext uri="{FF2B5EF4-FFF2-40B4-BE49-F238E27FC236}">
                <a16:creationId xmlns:a16="http://schemas.microsoft.com/office/drawing/2014/main" id="{118F2D17-5598-48E6-88DB-E959FDC4338E}"/>
              </a:ext>
            </a:extLst>
          </p:cNvPr>
          <p:cNvSpPr txBox="1">
            <a:spLocks/>
          </p:cNvSpPr>
          <p:nvPr/>
        </p:nvSpPr>
        <p:spPr bwMode="auto">
          <a:xfrm>
            <a:off x="680224" y="319609"/>
            <a:ext cx="10036098"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457200" rtl="0" eaLnBrk="0" fontAlgn="base" hangingPunct="0">
              <a:spcBef>
                <a:spcPct val="0"/>
              </a:spcBef>
              <a:spcAft>
                <a:spcPct val="0"/>
              </a:spcAft>
              <a:defRPr sz="4400" kern="1200">
                <a:solidFill>
                  <a:schemeClr val="tx1"/>
                </a:solidFill>
                <a:latin typeface="+mj-lt"/>
                <a:ea typeface="ＭＳ Ｐゴシック" charset="0"/>
                <a:cs typeface="+mj-cs"/>
              </a:defRPr>
            </a:lvl1pPr>
            <a:lvl2pPr algn="ctr" defTabSz="457200" rtl="0" eaLnBrk="0" fontAlgn="base" hangingPunct="0">
              <a:spcBef>
                <a:spcPct val="0"/>
              </a:spcBef>
              <a:spcAft>
                <a:spcPct val="0"/>
              </a:spcAft>
              <a:defRPr sz="4400">
                <a:solidFill>
                  <a:schemeClr val="tx1"/>
                </a:solidFill>
                <a:latin typeface="Calibri" pitchFamily="34" charset="0"/>
                <a:ea typeface="ＭＳ Ｐゴシック" charset="0"/>
              </a:defRPr>
            </a:lvl2pPr>
            <a:lvl3pPr algn="ctr" defTabSz="457200" rtl="0" eaLnBrk="0" fontAlgn="base" hangingPunct="0">
              <a:spcBef>
                <a:spcPct val="0"/>
              </a:spcBef>
              <a:spcAft>
                <a:spcPct val="0"/>
              </a:spcAft>
              <a:defRPr sz="4400">
                <a:solidFill>
                  <a:schemeClr val="tx1"/>
                </a:solidFill>
                <a:latin typeface="Calibri" pitchFamily="34" charset="0"/>
                <a:ea typeface="ＭＳ Ｐゴシック" charset="0"/>
              </a:defRPr>
            </a:lvl3pPr>
            <a:lvl4pPr algn="ctr" defTabSz="457200" rtl="0" eaLnBrk="0" fontAlgn="base" hangingPunct="0">
              <a:spcBef>
                <a:spcPct val="0"/>
              </a:spcBef>
              <a:spcAft>
                <a:spcPct val="0"/>
              </a:spcAft>
              <a:defRPr sz="4400">
                <a:solidFill>
                  <a:schemeClr val="tx1"/>
                </a:solidFill>
                <a:latin typeface="Calibri" pitchFamily="34" charset="0"/>
                <a:ea typeface="ＭＳ Ｐゴシック" charset="0"/>
              </a:defRPr>
            </a:lvl4pPr>
            <a:lvl5pPr algn="ctr" defTabSz="457200" rtl="0" eaLnBrk="0" fontAlgn="base" hangingPunct="0">
              <a:spcBef>
                <a:spcPct val="0"/>
              </a:spcBef>
              <a:spcAft>
                <a:spcPct val="0"/>
              </a:spcAft>
              <a:defRPr sz="4400">
                <a:solidFill>
                  <a:schemeClr val="tx1"/>
                </a:solidFill>
                <a:latin typeface="Calibri" pitchFamily="34" charset="0"/>
                <a:ea typeface="ＭＳ Ｐゴシック"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a:ea typeface="ＭＳ Ｐゴシック" pitchFamily="34" charset="-128"/>
                <a:cs typeface="+mj-cs"/>
              </a:rPr>
              <a:t>Working Group 2: Alternate Members</a:t>
            </a:r>
          </a:p>
        </p:txBody>
      </p:sp>
      <p:pic>
        <p:nvPicPr>
          <p:cNvPr id="5" name="Picture 7">
            <a:extLst>
              <a:ext uri="{FF2B5EF4-FFF2-40B4-BE49-F238E27FC236}">
                <a16:creationId xmlns:a16="http://schemas.microsoft.com/office/drawing/2014/main" id="{62418E75-3DAF-42EA-B26C-A1663571865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03389" y="5586414"/>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549091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defRPr/>
            </a:pPr>
            <a:fld id="{CA3676A8-325C-44AB-AA81-818FB89FA3D3}" type="slidenum">
              <a:rPr kumimoji="0" lang="en-US" sz="1200" b="0" i="0" u="none" strike="noStrike" kern="1200" cap="none" spc="0" normalizeH="0" baseline="0" noProof="0">
                <a:ln>
                  <a:noFill/>
                </a:ln>
                <a:solidFill>
                  <a:srgbClr val="898989"/>
                </a:solidFill>
                <a:effectLst/>
                <a:uLnTx/>
                <a:uFillTx/>
                <a:latin typeface="Calibri" pitchFamily="34" charset="0"/>
                <a:ea typeface="ＭＳ Ｐゴシック" pitchFamily="34"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11</a:t>
            </a:fld>
            <a:endParaRPr kumimoji="0" lang="en-US" sz="1200" b="0" i="0" u="none" strike="noStrike" kern="1200" cap="none" spc="0" normalizeH="0" baseline="0" noProof="0" dirty="0">
              <a:ln>
                <a:noFill/>
              </a:ln>
              <a:solidFill>
                <a:srgbClr val="898989"/>
              </a:solidFill>
              <a:effectLst/>
              <a:uLnTx/>
              <a:uFillTx/>
              <a:latin typeface="Calibri" pitchFamily="34" charset="0"/>
              <a:ea typeface="ＭＳ Ｐゴシック" pitchFamily="34" charset="-128"/>
              <a:cs typeface="+mn-cs"/>
            </a:endParaRPr>
          </a:p>
        </p:txBody>
      </p:sp>
      <p:sp>
        <p:nvSpPr>
          <p:cNvPr id="10243" name="Title 1"/>
          <p:cNvSpPr>
            <a:spLocks noGrp="1"/>
          </p:cNvSpPr>
          <p:nvPr>
            <p:ph type="title" idx="4294967295"/>
          </p:nvPr>
        </p:nvSpPr>
        <p:spPr/>
        <p:txBody>
          <a:bodyPr/>
          <a:lstStyle/>
          <a:p>
            <a:pPr eaLnBrk="1" hangingPunct="1"/>
            <a:r>
              <a:rPr lang="en-US" sz="4000" b="1" dirty="0">
                <a:ea typeface="ＭＳ Ｐゴシック" pitchFamily="34" charset="-128"/>
              </a:rPr>
              <a:t>Working Group 2: Continuing Work</a:t>
            </a:r>
          </a:p>
        </p:txBody>
      </p:sp>
      <p:sp>
        <p:nvSpPr>
          <p:cNvPr id="10244" name="Content Placeholder 2"/>
          <p:cNvSpPr>
            <a:spLocks noGrp="1"/>
          </p:cNvSpPr>
          <p:nvPr>
            <p:ph idx="4294967295"/>
          </p:nvPr>
        </p:nvSpPr>
        <p:spPr>
          <a:xfrm>
            <a:off x="2219092" y="1417638"/>
            <a:ext cx="7991707" cy="4385143"/>
          </a:xfrm>
        </p:spPr>
        <p:txBody>
          <a:bodyPr/>
          <a:lstStyle/>
          <a:p>
            <a:pPr marL="231775" indent="-231775" eaLnBrk="1" hangingPunct="1">
              <a:lnSpc>
                <a:spcPct val="90000"/>
              </a:lnSpc>
              <a:spcBef>
                <a:spcPts val="600"/>
              </a:spcBef>
            </a:pPr>
            <a:r>
              <a:rPr lang="en-US" sz="2400" dirty="0">
                <a:ea typeface="ＭＳ Ｐゴシック" pitchFamily="34" charset="-128"/>
              </a:rPr>
              <a:t>Continue weekly Working Group conference calls</a:t>
            </a:r>
          </a:p>
          <a:p>
            <a:pPr marL="231775" indent="-231775" eaLnBrk="1" hangingPunct="1">
              <a:lnSpc>
                <a:spcPct val="90000"/>
              </a:lnSpc>
              <a:spcBef>
                <a:spcPts val="600"/>
              </a:spcBef>
            </a:pPr>
            <a:endParaRPr lang="en-US" sz="2400" dirty="0">
              <a:ea typeface="ＭＳ Ｐゴシック" pitchFamily="34" charset="-128"/>
            </a:endParaRPr>
          </a:p>
          <a:p>
            <a:pPr marL="231775" indent="-231775" eaLnBrk="1" hangingPunct="1">
              <a:lnSpc>
                <a:spcPct val="90000"/>
              </a:lnSpc>
              <a:spcBef>
                <a:spcPts val="600"/>
              </a:spcBef>
            </a:pPr>
            <a:r>
              <a:rPr lang="en-US" sz="2400" dirty="0">
                <a:ea typeface="ＭＳ Ｐゴシック" pitchFamily="34" charset="-128"/>
              </a:rPr>
              <a:t>Continue coordinating work effort with WG3:</a:t>
            </a:r>
          </a:p>
          <a:p>
            <a:pPr lvl="1" indent="-342900" eaLnBrk="1" hangingPunct="1">
              <a:lnSpc>
                <a:spcPct val="90000"/>
              </a:lnSpc>
              <a:spcBef>
                <a:spcPts val="600"/>
              </a:spcBef>
              <a:buFont typeface="Courier New" panose="02070309020205020404" pitchFamily="49" charset="0"/>
              <a:buChar char="o"/>
            </a:pPr>
            <a:r>
              <a:rPr lang="en-US" sz="2000" dirty="0">
                <a:ea typeface="ＭＳ Ｐゴシック" pitchFamily="34" charset="-128"/>
              </a:rPr>
              <a:t>Reduce potential gaps or overlap </a:t>
            </a:r>
          </a:p>
          <a:p>
            <a:pPr lvl="1" indent="-342900" eaLnBrk="1" hangingPunct="1">
              <a:lnSpc>
                <a:spcPct val="90000"/>
              </a:lnSpc>
              <a:spcBef>
                <a:spcPts val="600"/>
              </a:spcBef>
              <a:buFont typeface="Courier New" panose="02070309020205020404" pitchFamily="49" charset="0"/>
              <a:buChar char="o"/>
            </a:pPr>
            <a:r>
              <a:rPr lang="en-US" sz="2000" dirty="0">
                <a:ea typeface="ＭＳ Ｐゴシック" pitchFamily="34" charset="-128"/>
              </a:rPr>
              <a:t>Support efforts of both teams to conduct a thorough project</a:t>
            </a:r>
          </a:p>
          <a:p>
            <a:pPr marL="0" indent="0" eaLnBrk="1" hangingPunct="1">
              <a:lnSpc>
                <a:spcPct val="90000"/>
              </a:lnSpc>
              <a:spcBef>
                <a:spcPts val="600"/>
              </a:spcBef>
              <a:buNone/>
            </a:pPr>
            <a:endParaRPr lang="en-US" sz="2400" dirty="0">
              <a:ea typeface="ＭＳ Ｐゴシック" pitchFamily="34" charset="-128"/>
            </a:endParaRPr>
          </a:p>
          <a:p>
            <a:pPr marL="231775" indent="-231775" eaLnBrk="1" hangingPunct="1">
              <a:lnSpc>
                <a:spcPct val="90000"/>
              </a:lnSpc>
              <a:spcBef>
                <a:spcPts val="600"/>
              </a:spcBef>
            </a:pPr>
            <a:r>
              <a:rPr lang="en-US" sz="2400" dirty="0">
                <a:ea typeface="ＭＳ Ｐゴシック" pitchFamily="34" charset="-128"/>
              </a:rPr>
              <a:t>Collaborate with WG3 where appropriate to share knowledge and expertise</a:t>
            </a:r>
          </a:p>
          <a:p>
            <a:pPr lvl="1" indent="-342900" eaLnBrk="1" hangingPunct="1">
              <a:lnSpc>
                <a:spcPct val="90000"/>
              </a:lnSpc>
              <a:spcBef>
                <a:spcPts val="600"/>
              </a:spcBef>
              <a:buFont typeface="Courier New" panose="02070309020205020404" pitchFamily="49" charset="0"/>
              <a:buChar char="o"/>
            </a:pPr>
            <a:r>
              <a:rPr lang="en-US" sz="2000" dirty="0">
                <a:ea typeface="ＭＳ Ｐゴシック" pitchFamily="34" charset="-128"/>
              </a:rPr>
              <a:t>Joint presentations from subject matter experts</a:t>
            </a:r>
          </a:p>
          <a:p>
            <a:pPr marL="231775" indent="-231775" eaLnBrk="1" hangingPunct="1">
              <a:lnSpc>
                <a:spcPct val="90000"/>
              </a:lnSpc>
              <a:spcBef>
                <a:spcPts val="600"/>
              </a:spcBef>
            </a:pPr>
            <a:endParaRPr lang="en-US" sz="2400" dirty="0">
              <a:ea typeface="ＭＳ Ｐゴシック" pitchFamily="34" charset="-128"/>
            </a:endParaRPr>
          </a:p>
          <a:p>
            <a:pPr marL="231775" indent="-231775" eaLnBrk="1" hangingPunct="1">
              <a:lnSpc>
                <a:spcPct val="90000"/>
              </a:lnSpc>
              <a:spcBef>
                <a:spcPts val="600"/>
              </a:spcBef>
            </a:pPr>
            <a:r>
              <a:rPr lang="en-US" sz="2400" dirty="0">
                <a:ea typeface="ＭＳ Ｐゴシック" pitchFamily="34" charset="-128"/>
              </a:rPr>
              <a:t>Develop work plan for Report #2</a:t>
            </a:r>
          </a:p>
          <a:p>
            <a:pPr marL="400050" lvl="1" indent="0" eaLnBrk="1" hangingPunct="1">
              <a:lnSpc>
                <a:spcPct val="90000"/>
              </a:lnSpc>
              <a:spcBef>
                <a:spcPts val="600"/>
              </a:spcBef>
              <a:buNone/>
            </a:pPr>
            <a:endParaRPr lang="en-US" sz="3000" dirty="0">
              <a:ea typeface="ＭＳ Ｐゴシック" pitchFamily="34" charset="-128"/>
            </a:endParaRPr>
          </a:p>
          <a:p>
            <a:pPr marL="0" indent="0" eaLnBrk="1" hangingPunct="1">
              <a:lnSpc>
                <a:spcPct val="90000"/>
              </a:lnSpc>
              <a:buNone/>
            </a:pPr>
            <a:r>
              <a:rPr lang="en-US" sz="3000" dirty="0">
                <a:ea typeface="ＭＳ Ｐゴシック" pitchFamily="34" charset="-128"/>
              </a:rPr>
              <a:t>				</a:t>
            </a:r>
          </a:p>
          <a:p>
            <a:pPr marL="0" indent="0" eaLnBrk="1" hangingPunct="1">
              <a:lnSpc>
                <a:spcPct val="90000"/>
              </a:lnSpc>
              <a:buNone/>
            </a:pPr>
            <a:r>
              <a:rPr lang="en-US" sz="3000" dirty="0">
                <a:ea typeface="ＭＳ Ｐゴシック" pitchFamily="34" charset="-128"/>
              </a:rPr>
              <a:t>				</a:t>
            </a:r>
          </a:p>
        </p:txBody>
      </p:sp>
      <p:pic>
        <p:nvPicPr>
          <p:cNvPr id="10245"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3676" y="5489575"/>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1874045" y="3228109"/>
            <a:ext cx="8364465" cy="1115003"/>
          </a:xfrm>
        </p:spPr>
        <p:txBody>
          <a:bodyPr/>
          <a:lstStyle/>
          <a:p>
            <a:pPr eaLnBrk="1" hangingPunct="1"/>
            <a:r>
              <a:rPr lang="en-US" sz="4000" b="1" dirty="0">
                <a:ea typeface="ＭＳ Ｐゴシック" pitchFamily="34" charset="-128"/>
              </a:rPr>
              <a:t>Working Group 2: </a:t>
            </a:r>
            <a:br>
              <a:rPr lang="en-US" sz="4000" b="1" dirty="0">
                <a:ea typeface="ＭＳ Ｐゴシック" pitchFamily="34" charset="-128"/>
              </a:rPr>
            </a:br>
            <a:r>
              <a:rPr lang="en-US" sz="4000" b="1" dirty="0">
                <a:ea typeface="ＭＳ Ｐゴシック" pitchFamily="34" charset="-128"/>
              </a:rPr>
              <a:t>Managing Security Risk in the Transition to 5G</a:t>
            </a:r>
            <a:br>
              <a:rPr lang="en-US" sz="4000" dirty="0"/>
            </a:br>
            <a:br>
              <a:rPr lang="en-US" sz="4000" b="1" dirty="0">
                <a:ea typeface="ＭＳ Ｐゴシック" pitchFamily="34" charset="-128"/>
              </a:rPr>
            </a:br>
            <a:r>
              <a:rPr lang="en-US" sz="4000" b="1" dirty="0">
                <a:ea typeface="ＭＳ Ｐゴシック" pitchFamily="34" charset="-128"/>
              </a:rPr>
              <a:t>Questions?</a:t>
            </a:r>
          </a:p>
        </p:txBody>
      </p:sp>
      <p:pic>
        <p:nvPicPr>
          <p:cNvPr id="2052"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19275" y="204788"/>
            <a:ext cx="3136900" cy="1917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38284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defRPr/>
            </a:pPr>
            <a:fld id="{DD5A3E25-0842-43EE-901B-BA590748A92E}" type="slidenum">
              <a:rPr kumimoji="0" lang="en-US" sz="1200" b="0" i="0" u="none" strike="noStrike" kern="1200" cap="none" spc="0" normalizeH="0" baseline="0" noProof="0">
                <a:ln>
                  <a:noFill/>
                </a:ln>
                <a:solidFill>
                  <a:srgbClr val="898989"/>
                </a:solidFill>
                <a:effectLst/>
                <a:uLnTx/>
                <a:uFillTx/>
                <a:latin typeface="Calibri" pitchFamily="34" charset="0"/>
                <a:ea typeface="ＭＳ Ｐゴシック" pitchFamily="34"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2</a:t>
            </a:fld>
            <a:endParaRPr kumimoji="0" lang="en-US" sz="1200" b="0" i="0" u="none" strike="noStrike" kern="1200" cap="none" spc="0" normalizeH="0" baseline="0" noProof="0" dirty="0">
              <a:ln>
                <a:noFill/>
              </a:ln>
              <a:solidFill>
                <a:srgbClr val="898989"/>
              </a:solidFill>
              <a:effectLst/>
              <a:uLnTx/>
              <a:uFillTx/>
              <a:latin typeface="Calibri" pitchFamily="34" charset="0"/>
              <a:ea typeface="ＭＳ Ｐゴシック" pitchFamily="34" charset="-128"/>
              <a:cs typeface="+mn-cs"/>
            </a:endParaRPr>
          </a:p>
        </p:txBody>
      </p:sp>
      <p:sp>
        <p:nvSpPr>
          <p:cNvPr id="3075" name="Title 1"/>
          <p:cNvSpPr>
            <a:spLocks noGrp="1"/>
          </p:cNvSpPr>
          <p:nvPr>
            <p:ph type="title"/>
          </p:nvPr>
        </p:nvSpPr>
        <p:spPr/>
        <p:txBody>
          <a:bodyPr/>
          <a:lstStyle/>
          <a:p>
            <a:pPr eaLnBrk="1" hangingPunct="1"/>
            <a:r>
              <a:rPr lang="en-US" sz="4000" b="1" dirty="0">
                <a:ea typeface="ＭＳ Ｐゴシック" pitchFamily="34" charset="-128"/>
              </a:rPr>
              <a:t>Working </a:t>
            </a:r>
            <a:r>
              <a:rPr lang="en-US" sz="4000" b="1" dirty="0"/>
              <a:t>Group 2</a:t>
            </a:r>
            <a:r>
              <a:rPr lang="en-US" sz="4000" b="1" dirty="0">
                <a:ea typeface="ＭＳ Ｐゴシック" pitchFamily="34" charset="-128"/>
              </a:rPr>
              <a:t>: Background</a:t>
            </a:r>
          </a:p>
        </p:txBody>
      </p:sp>
      <p:sp>
        <p:nvSpPr>
          <p:cNvPr id="3076" name="Content Placeholder 2"/>
          <p:cNvSpPr>
            <a:spLocks noGrp="1"/>
          </p:cNvSpPr>
          <p:nvPr>
            <p:ph idx="1"/>
          </p:nvPr>
        </p:nvSpPr>
        <p:spPr>
          <a:xfrm>
            <a:off x="2116111" y="1052514"/>
            <a:ext cx="8229600" cy="4899025"/>
          </a:xfrm>
        </p:spPr>
        <p:txBody>
          <a:bodyPr/>
          <a:lstStyle/>
          <a:p>
            <a:pPr marL="0" indent="0" eaLnBrk="1" hangingPunct="1">
              <a:spcBef>
                <a:spcPts val="600"/>
              </a:spcBef>
              <a:buNone/>
            </a:pPr>
            <a:endParaRPr lang="en-US" sz="2200" b="1" dirty="0">
              <a:ea typeface="ＭＳ Ｐゴシック" pitchFamily="34" charset="-128"/>
            </a:endParaRPr>
          </a:p>
          <a:p>
            <a:pPr marL="0" indent="0" eaLnBrk="1" hangingPunct="1">
              <a:spcBef>
                <a:spcPts val="600"/>
              </a:spcBef>
              <a:buNone/>
            </a:pPr>
            <a:r>
              <a:rPr lang="en-US" sz="2200" b="1" dirty="0">
                <a:ea typeface="ＭＳ Ｐゴシック" pitchFamily="34" charset="-128"/>
              </a:rPr>
              <a:t>Working Group Description: </a:t>
            </a:r>
          </a:p>
          <a:p>
            <a:pPr marL="0" indent="0" eaLnBrk="1" hangingPunct="1">
              <a:spcBef>
                <a:spcPts val="600"/>
              </a:spcBef>
              <a:buNone/>
            </a:pPr>
            <a:r>
              <a:rPr lang="en-US" sz="2200" dirty="0"/>
              <a:t>As Fifth Generation (5G) wireless technology is widely deployed by wireless service providers in the United States and around the world, its evolutionary design will incorporate a number of existing standards from previous generations.  This approach risks the persistence in 5G of security issues that exist in currently deployed networks.  For example, researchers have identified several vulnerabilities in the attach, detach, and paging procedures of earlier generation wireless technology that may negatively affect the confidentiality, integrity, and availability of wireless networks and continued challenges in avoiding fake base stations in 5G networks.</a:t>
            </a:r>
            <a:r>
              <a:rPr lang="en-US" sz="2200" b="1" i="1" dirty="0">
                <a:ea typeface="ＭＳ Ｐゴシック" pitchFamily="34" charset="-128"/>
              </a:rPr>
              <a:t> </a:t>
            </a:r>
            <a:endParaRPr lang="en-US" sz="2200" b="1" dirty="0">
              <a:ea typeface="ＭＳ Ｐゴシック" pitchFamily="34" charset="-128"/>
            </a:endParaRPr>
          </a:p>
        </p:txBody>
      </p:sp>
      <p:pic>
        <p:nvPicPr>
          <p:cNvPr id="3077"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18380" y="5635627"/>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defRPr/>
            </a:pPr>
            <a:fld id="{DD5A3E25-0842-43EE-901B-BA590748A92E}" type="slidenum">
              <a:rPr kumimoji="0" lang="en-US" sz="1200" b="0" i="0" u="none" strike="noStrike" kern="1200" cap="none" spc="0" normalizeH="0" baseline="0" noProof="0">
                <a:ln>
                  <a:noFill/>
                </a:ln>
                <a:solidFill>
                  <a:srgbClr val="898989"/>
                </a:solidFill>
                <a:effectLst/>
                <a:uLnTx/>
                <a:uFillTx/>
                <a:latin typeface="Calibri" pitchFamily="34" charset="0"/>
                <a:ea typeface="ＭＳ Ｐゴシック" pitchFamily="34"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3</a:t>
            </a:fld>
            <a:endParaRPr kumimoji="0" lang="en-US" sz="1200" b="0" i="0" u="none" strike="noStrike" kern="1200" cap="none" spc="0" normalizeH="0" baseline="0" noProof="0" dirty="0">
              <a:ln>
                <a:noFill/>
              </a:ln>
              <a:solidFill>
                <a:srgbClr val="898989"/>
              </a:solidFill>
              <a:effectLst/>
              <a:uLnTx/>
              <a:uFillTx/>
              <a:latin typeface="Calibri" pitchFamily="34" charset="0"/>
              <a:ea typeface="ＭＳ Ｐゴシック" pitchFamily="34" charset="-128"/>
              <a:cs typeface="+mn-cs"/>
            </a:endParaRPr>
          </a:p>
        </p:txBody>
      </p:sp>
      <p:sp>
        <p:nvSpPr>
          <p:cNvPr id="3075" name="Title 1"/>
          <p:cNvSpPr>
            <a:spLocks noGrp="1"/>
          </p:cNvSpPr>
          <p:nvPr>
            <p:ph type="title"/>
          </p:nvPr>
        </p:nvSpPr>
        <p:spPr/>
        <p:txBody>
          <a:bodyPr/>
          <a:lstStyle/>
          <a:p>
            <a:pPr eaLnBrk="1" hangingPunct="1"/>
            <a:r>
              <a:rPr lang="en-US" sz="4000" b="1" dirty="0">
                <a:ea typeface="ＭＳ Ｐゴシック" pitchFamily="34" charset="-128"/>
              </a:rPr>
              <a:t>Working </a:t>
            </a:r>
            <a:r>
              <a:rPr lang="en-US" sz="4000" b="1" dirty="0"/>
              <a:t>Group 2: </a:t>
            </a:r>
            <a:r>
              <a:rPr lang="en-US" sz="4000" b="1" dirty="0">
                <a:ea typeface="ＭＳ Ｐゴシック" pitchFamily="34" charset="-128"/>
              </a:rPr>
              <a:t> Objectives</a:t>
            </a:r>
          </a:p>
        </p:txBody>
      </p:sp>
      <p:sp>
        <p:nvSpPr>
          <p:cNvPr id="3076" name="Content Placeholder 2"/>
          <p:cNvSpPr>
            <a:spLocks noGrp="1"/>
          </p:cNvSpPr>
          <p:nvPr>
            <p:ph idx="1"/>
          </p:nvPr>
        </p:nvSpPr>
        <p:spPr>
          <a:xfrm>
            <a:off x="2086131" y="1781176"/>
            <a:ext cx="8229600" cy="3502025"/>
          </a:xfrm>
        </p:spPr>
        <p:txBody>
          <a:bodyPr/>
          <a:lstStyle/>
          <a:p>
            <a:pPr marL="0" indent="0" eaLnBrk="1" hangingPunct="1">
              <a:spcBef>
                <a:spcPts val="600"/>
              </a:spcBef>
              <a:buNone/>
            </a:pPr>
            <a:endParaRPr lang="en-US" sz="2400" dirty="0"/>
          </a:p>
          <a:p>
            <a:r>
              <a:rPr lang="en-US" sz="2400" dirty="0"/>
              <a:t>The FCC directs CSRIC VII to review risks to 5G wireless technologies that may carry over from existing vulnerabilities in earlier wireless technologies that can lead to the loss of confidentiality, integrity, and availability of wireless network devices.  CSRIC VII will recommend best practices to mitigate the risks for each vulnerability it identifies and address recently proposed solutions by security researchers.  </a:t>
            </a:r>
            <a:endParaRPr lang="en-US" sz="2400" b="1" dirty="0">
              <a:ea typeface="ＭＳ Ｐゴシック" pitchFamily="34" charset="-128"/>
            </a:endParaRPr>
          </a:p>
        </p:txBody>
      </p:sp>
      <p:pic>
        <p:nvPicPr>
          <p:cNvPr id="3077"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03389" y="5586414"/>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088783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defRPr/>
            </a:pPr>
            <a:fld id="{DD5A3E25-0842-43EE-901B-BA590748A92E}" type="slidenum">
              <a:rPr kumimoji="0" lang="en-US" sz="1200" b="0" i="0" u="none" strike="noStrike" kern="1200" cap="none" spc="0" normalizeH="0" baseline="0" noProof="0">
                <a:ln>
                  <a:noFill/>
                </a:ln>
                <a:solidFill>
                  <a:srgbClr val="898989"/>
                </a:solidFill>
                <a:effectLst/>
                <a:uLnTx/>
                <a:uFillTx/>
                <a:latin typeface="Calibri" pitchFamily="34" charset="0"/>
                <a:ea typeface="ＭＳ Ｐゴシック" pitchFamily="34"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4</a:t>
            </a:fld>
            <a:endParaRPr kumimoji="0" lang="en-US" sz="1200" b="0" i="0" u="none" strike="noStrike" kern="1200" cap="none" spc="0" normalizeH="0" baseline="0" noProof="0" dirty="0">
              <a:ln>
                <a:noFill/>
              </a:ln>
              <a:solidFill>
                <a:srgbClr val="898989"/>
              </a:solidFill>
              <a:effectLst/>
              <a:uLnTx/>
              <a:uFillTx/>
              <a:latin typeface="Calibri" pitchFamily="34" charset="0"/>
              <a:ea typeface="ＭＳ Ｐゴシック" pitchFamily="34" charset="-128"/>
              <a:cs typeface="+mn-cs"/>
            </a:endParaRPr>
          </a:p>
        </p:txBody>
      </p:sp>
      <p:sp>
        <p:nvSpPr>
          <p:cNvPr id="3075" name="Title 1"/>
          <p:cNvSpPr>
            <a:spLocks noGrp="1"/>
          </p:cNvSpPr>
          <p:nvPr>
            <p:ph type="title"/>
          </p:nvPr>
        </p:nvSpPr>
        <p:spPr>
          <a:xfrm>
            <a:off x="1981200" y="274638"/>
            <a:ext cx="8508380" cy="1143000"/>
          </a:xfrm>
        </p:spPr>
        <p:txBody>
          <a:bodyPr/>
          <a:lstStyle/>
          <a:p>
            <a:pPr eaLnBrk="1" hangingPunct="1"/>
            <a:r>
              <a:rPr lang="en-US" sz="4000" b="1" dirty="0">
                <a:ea typeface="ＭＳ Ｐゴシック" pitchFamily="34" charset="-128"/>
              </a:rPr>
              <a:t>Working </a:t>
            </a:r>
            <a:r>
              <a:rPr lang="en-US" sz="4000" b="1" dirty="0"/>
              <a:t>Group 2</a:t>
            </a:r>
            <a:r>
              <a:rPr lang="en-US" sz="4000" b="1" dirty="0">
                <a:ea typeface="ＭＳ Ｐゴシック" pitchFamily="34" charset="-128"/>
              </a:rPr>
              <a:t>: Objectives (</a:t>
            </a:r>
            <a:r>
              <a:rPr lang="en-US" sz="3200" b="1" dirty="0">
                <a:ea typeface="ＭＳ Ｐゴシック" pitchFamily="34" charset="-128"/>
              </a:rPr>
              <a:t>Cont.</a:t>
            </a:r>
            <a:r>
              <a:rPr lang="en-US" sz="4000" b="1" dirty="0">
                <a:ea typeface="ＭＳ Ｐゴシック" pitchFamily="34" charset="-128"/>
              </a:rPr>
              <a:t>)</a:t>
            </a:r>
          </a:p>
        </p:txBody>
      </p:sp>
      <p:sp>
        <p:nvSpPr>
          <p:cNvPr id="3076" name="Content Placeholder 2"/>
          <p:cNvSpPr>
            <a:spLocks noGrp="1"/>
          </p:cNvSpPr>
          <p:nvPr>
            <p:ph idx="1"/>
          </p:nvPr>
        </p:nvSpPr>
        <p:spPr>
          <a:xfrm>
            <a:off x="2101121" y="1052514"/>
            <a:ext cx="8229600" cy="4899025"/>
          </a:xfrm>
        </p:spPr>
        <p:txBody>
          <a:bodyPr/>
          <a:lstStyle/>
          <a:p>
            <a:pPr marL="0" indent="0" eaLnBrk="1" hangingPunct="1">
              <a:spcBef>
                <a:spcPts val="600"/>
              </a:spcBef>
              <a:buNone/>
            </a:pPr>
            <a:endParaRPr lang="en-US" sz="2400" dirty="0"/>
          </a:p>
          <a:p>
            <a:pPr marL="0" indent="0" eaLnBrk="1" hangingPunct="1">
              <a:spcBef>
                <a:spcPts val="600"/>
              </a:spcBef>
              <a:buNone/>
            </a:pPr>
            <a:endParaRPr lang="en-US" sz="2400" dirty="0"/>
          </a:p>
          <a:p>
            <a:r>
              <a:rPr lang="en-US" sz="2400" dirty="0"/>
              <a:t>Additionally, the FCC directs CSRIC VII to recommend any updates, if appropriate, to the 3GPP SA3 (security working group) standards, including digital certificates and pre-provisioned Certificate Authorities, to mitigate these risks and then place the vulnerabilities on a scale that accounts for both risk level and remediation expense.  </a:t>
            </a:r>
          </a:p>
          <a:p>
            <a:r>
              <a:rPr lang="en-US" sz="2400" dirty="0"/>
              <a:t>Finally, the FCC directs CSRIC VII to identify optional features in 3GPP standards that can diminish the effectiveness of 5G security, and recommendations to address these gaps.</a:t>
            </a:r>
          </a:p>
        </p:txBody>
      </p:sp>
      <p:pic>
        <p:nvPicPr>
          <p:cNvPr id="3077"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03389" y="5586414"/>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756331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defRPr/>
            </a:pPr>
            <a:fld id="{D3CDEE8E-92AF-4081-9E14-333881A36E8A}" type="slidenum">
              <a:rPr kumimoji="0" lang="en-US" sz="1200" b="0" i="0" u="none" strike="noStrike" kern="1200" cap="none" spc="0" normalizeH="0" baseline="0" noProof="0">
                <a:ln>
                  <a:noFill/>
                </a:ln>
                <a:solidFill>
                  <a:srgbClr val="898989"/>
                </a:solidFill>
                <a:effectLst/>
                <a:uLnTx/>
                <a:uFillTx/>
                <a:latin typeface="Calibri" pitchFamily="34" charset="0"/>
                <a:ea typeface="ＭＳ Ｐゴシック" pitchFamily="34"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5</a:t>
            </a:fld>
            <a:endParaRPr kumimoji="0" lang="en-US" sz="1200" b="0" i="0" u="none" strike="noStrike" kern="1200" cap="none" spc="0" normalizeH="0" baseline="0" noProof="0" dirty="0">
              <a:ln>
                <a:noFill/>
              </a:ln>
              <a:solidFill>
                <a:srgbClr val="898989"/>
              </a:solidFill>
              <a:effectLst/>
              <a:uLnTx/>
              <a:uFillTx/>
              <a:latin typeface="Calibri" pitchFamily="34" charset="0"/>
              <a:ea typeface="ＭＳ Ｐゴシック" pitchFamily="34" charset="-128"/>
              <a:cs typeface="+mn-cs"/>
            </a:endParaRPr>
          </a:p>
        </p:txBody>
      </p:sp>
      <p:sp>
        <p:nvSpPr>
          <p:cNvPr id="19459" name="Content Placeholder 2"/>
          <p:cNvSpPr>
            <a:spLocks noGrp="1"/>
          </p:cNvSpPr>
          <p:nvPr>
            <p:ph idx="4294967295"/>
          </p:nvPr>
        </p:nvSpPr>
        <p:spPr>
          <a:xfrm>
            <a:off x="2046514" y="1060451"/>
            <a:ext cx="8229600" cy="4525963"/>
          </a:xfrm>
        </p:spPr>
        <p:txBody>
          <a:bodyPr/>
          <a:lstStyle/>
          <a:p>
            <a:pPr marL="0" indent="0" eaLnBrk="1" hangingPunct="1">
              <a:lnSpc>
                <a:spcPct val="90000"/>
              </a:lnSpc>
              <a:buNone/>
            </a:pPr>
            <a:endParaRPr lang="en-US" sz="2800" b="1" u="sng" dirty="0">
              <a:ea typeface="ＭＳ Ｐゴシック" pitchFamily="34" charset="-128"/>
            </a:endParaRPr>
          </a:p>
          <a:p>
            <a:pPr marL="0" indent="0" eaLnBrk="1" hangingPunct="1">
              <a:lnSpc>
                <a:spcPct val="90000"/>
              </a:lnSpc>
              <a:buNone/>
            </a:pPr>
            <a:r>
              <a:rPr lang="en-US" sz="2800" b="1" u="sng" dirty="0">
                <a:ea typeface="ＭＳ Ｐゴシック" pitchFamily="34" charset="-128"/>
              </a:rPr>
              <a:t>Report 1</a:t>
            </a:r>
            <a:r>
              <a:rPr lang="en-US" sz="2800" b="1" dirty="0">
                <a:ea typeface="ＭＳ Ｐゴシック" pitchFamily="34" charset="-128"/>
              </a:rPr>
              <a:t>    </a:t>
            </a:r>
            <a:r>
              <a:rPr lang="en-US" sz="2800" b="1" dirty="0"/>
              <a:t>June 2020</a:t>
            </a:r>
            <a:r>
              <a:rPr lang="en-US" sz="2800" dirty="0">
                <a:solidFill>
                  <a:srgbClr val="FF0000"/>
                </a:solidFill>
              </a:rPr>
              <a:t>   </a:t>
            </a:r>
          </a:p>
          <a:p>
            <a:pPr marL="0" indent="0" eaLnBrk="1" hangingPunct="1">
              <a:lnSpc>
                <a:spcPct val="90000"/>
              </a:lnSpc>
              <a:buNone/>
            </a:pPr>
            <a:endParaRPr lang="en-US" sz="2000" b="1" u="sng" dirty="0">
              <a:ea typeface="ＭＳ Ｐゴシック" pitchFamily="34" charset="-128"/>
            </a:endParaRPr>
          </a:p>
          <a:p>
            <a:pPr marL="0" indent="0" eaLnBrk="1" hangingPunct="1">
              <a:lnSpc>
                <a:spcPct val="90000"/>
              </a:lnSpc>
              <a:buNone/>
            </a:pPr>
            <a:r>
              <a:rPr lang="en-US" sz="2400" b="1" dirty="0">
                <a:solidFill>
                  <a:srgbClr val="FF0000"/>
                </a:solidFill>
              </a:rPr>
              <a:t>		</a:t>
            </a:r>
            <a:r>
              <a:rPr lang="en-US" sz="2000" b="1" dirty="0"/>
              <a:t>Report on Risks to 5G from Legacy Vulnerabilities and Best 				Practices for Mitigation</a:t>
            </a:r>
          </a:p>
          <a:p>
            <a:pPr marL="0" indent="0" eaLnBrk="1" hangingPunct="1">
              <a:lnSpc>
                <a:spcPct val="90000"/>
              </a:lnSpc>
              <a:buNone/>
            </a:pPr>
            <a:endParaRPr lang="en-US" sz="2000" b="1" u="sng" dirty="0"/>
          </a:p>
          <a:p>
            <a:pPr marL="0" indent="0" eaLnBrk="1" hangingPunct="1">
              <a:lnSpc>
                <a:spcPct val="90000"/>
              </a:lnSpc>
              <a:buNone/>
            </a:pPr>
            <a:r>
              <a:rPr lang="en-US" sz="2800" b="1" u="sng" dirty="0"/>
              <a:t>Report 2</a:t>
            </a:r>
            <a:r>
              <a:rPr lang="en-US" sz="2800" b="1" dirty="0"/>
              <a:t>   December 2020</a:t>
            </a:r>
            <a:endParaRPr lang="en-US" sz="2800" dirty="0"/>
          </a:p>
          <a:p>
            <a:pPr marL="0" indent="0" eaLnBrk="1" hangingPunct="1">
              <a:lnSpc>
                <a:spcPct val="90000"/>
              </a:lnSpc>
              <a:buNone/>
            </a:pPr>
            <a:endParaRPr lang="en-US" sz="2000" b="1" u="sng" dirty="0"/>
          </a:p>
          <a:p>
            <a:pPr marL="800100" lvl="2" indent="0" eaLnBrk="1" hangingPunct="1">
              <a:lnSpc>
                <a:spcPct val="90000"/>
              </a:lnSpc>
              <a:buNone/>
            </a:pPr>
            <a:r>
              <a:rPr lang="en-US" sz="2000" b="1" dirty="0"/>
              <a:t>Report on Recommended Updates to 3GPP Standards and Comparison Risk and Remediation Expenses for 5G Vulnerabilities (including identification of optional features in 3GPPstandards that can diminish the effectiveness of 5G security and recommendations to address these gaps) </a:t>
            </a:r>
            <a:endParaRPr lang="en-US" sz="3600" dirty="0">
              <a:ea typeface="ＭＳ Ｐゴシック" pitchFamily="34" charset="-128"/>
            </a:endParaRPr>
          </a:p>
        </p:txBody>
      </p:sp>
      <p:sp>
        <p:nvSpPr>
          <p:cNvPr id="9220" name="Title 1"/>
          <p:cNvSpPr>
            <a:spLocks/>
          </p:cNvSpPr>
          <p:nvPr/>
        </p:nvSpPr>
        <p:spPr bwMode="auto">
          <a:xfrm>
            <a:off x="501805" y="254001"/>
            <a:ext cx="986139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pitchFamily="34" charset="0"/>
                <a:ea typeface="ＭＳ Ｐゴシック" pitchFamily="34" charset="-128"/>
                <a:cs typeface="+mn-cs"/>
              </a:rPr>
              <a:t>Working Group 2: Deliverables/Schedule</a:t>
            </a:r>
          </a:p>
        </p:txBody>
      </p:sp>
      <p:pic>
        <p:nvPicPr>
          <p:cNvPr id="922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03389" y="5586414"/>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defRPr/>
            </a:pPr>
            <a:fld id="{DD5A3E25-0842-43EE-901B-BA590748A92E}" type="slidenum">
              <a:rPr kumimoji="0" lang="en-US" sz="1200" b="0" i="0" u="none" strike="noStrike" kern="1200" cap="none" spc="0" normalizeH="0" baseline="0" noProof="0">
                <a:ln>
                  <a:noFill/>
                </a:ln>
                <a:solidFill>
                  <a:srgbClr val="898989"/>
                </a:solidFill>
                <a:effectLst/>
                <a:uLnTx/>
                <a:uFillTx/>
                <a:latin typeface="Calibri" pitchFamily="34" charset="0"/>
                <a:ea typeface="ＭＳ Ｐゴシック" pitchFamily="34"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6</a:t>
            </a:fld>
            <a:endParaRPr kumimoji="0" lang="en-US" sz="1200" b="0" i="0" u="none" strike="noStrike" kern="1200" cap="none" spc="0" normalizeH="0" baseline="0" noProof="0" dirty="0">
              <a:ln>
                <a:noFill/>
              </a:ln>
              <a:solidFill>
                <a:srgbClr val="898989"/>
              </a:solidFill>
              <a:effectLst/>
              <a:uLnTx/>
              <a:uFillTx/>
              <a:latin typeface="Calibri" pitchFamily="34" charset="0"/>
              <a:ea typeface="ＭＳ Ｐゴシック" pitchFamily="34" charset="-128"/>
              <a:cs typeface="+mn-cs"/>
            </a:endParaRPr>
          </a:p>
        </p:txBody>
      </p:sp>
      <p:sp>
        <p:nvSpPr>
          <p:cNvPr id="3075" name="Title 1"/>
          <p:cNvSpPr>
            <a:spLocks noGrp="1"/>
          </p:cNvSpPr>
          <p:nvPr>
            <p:ph type="title"/>
          </p:nvPr>
        </p:nvSpPr>
        <p:spPr>
          <a:xfrm>
            <a:off x="323385" y="792885"/>
            <a:ext cx="11050859" cy="1334920"/>
          </a:xfrm>
        </p:spPr>
        <p:txBody>
          <a:bodyPr/>
          <a:lstStyle/>
          <a:p>
            <a:pPr eaLnBrk="1" hangingPunct="1"/>
            <a:r>
              <a:rPr lang="en-US" sz="4000" b="1" dirty="0">
                <a:ea typeface="ＭＳ Ｐゴシック" pitchFamily="34" charset="-128"/>
              </a:rPr>
              <a:t>Working Group 2: Deliverables</a:t>
            </a:r>
            <a:br>
              <a:rPr lang="en-US" sz="4000" b="1" dirty="0">
                <a:ea typeface="ＭＳ Ｐゴシック" pitchFamily="34" charset="-128"/>
              </a:rPr>
            </a:br>
            <a:br>
              <a:rPr lang="en-US" sz="3200" b="1" dirty="0">
                <a:ea typeface="ＭＳ Ｐゴシック" pitchFamily="34" charset="-128"/>
              </a:rPr>
            </a:br>
            <a:r>
              <a:rPr lang="en-US" sz="3200" b="1" dirty="0"/>
              <a:t>Managing Security Risk in the Transition to 5G</a:t>
            </a:r>
            <a:br>
              <a:rPr lang="en-US" dirty="0"/>
            </a:br>
            <a:endParaRPr lang="en-US" sz="3200" b="1" dirty="0">
              <a:ea typeface="ＭＳ Ｐゴシック" pitchFamily="34" charset="-128"/>
            </a:endParaRPr>
          </a:p>
        </p:txBody>
      </p:sp>
      <p:sp>
        <p:nvSpPr>
          <p:cNvPr id="3076" name="Content Placeholder 2"/>
          <p:cNvSpPr>
            <a:spLocks noGrp="1"/>
          </p:cNvSpPr>
          <p:nvPr>
            <p:ph idx="1"/>
          </p:nvPr>
        </p:nvSpPr>
        <p:spPr>
          <a:xfrm>
            <a:off x="2259012" y="2154662"/>
            <a:ext cx="8229600" cy="5074717"/>
          </a:xfrm>
        </p:spPr>
        <p:txBody>
          <a:bodyPr/>
          <a:lstStyle/>
          <a:p>
            <a:pPr marL="0" indent="0">
              <a:spcBef>
                <a:spcPts val="600"/>
              </a:spcBef>
              <a:buNone/>
            </a:pPr>
            <a:r>
              <a:rPr lang="en-US" sz="2000" dirty="0"/>
              <a:t>The Working Group will focus on the transition from 4G to 5G</a:t>
            </a:r>
          </a:p>
          <a:p>
            <a:pPr marL="0" indent="0">
              <a:spcBef>
                <a:spcPts val="600"/>
              </a:spcBef>
              <a:buNone/>
            </a:pPr>
            <a:endParaRPr lang="en-US" sz="2000" dirty="0"/>
          </a:p>
          <a:p>
            <a:pPr lvl="1">
              <a:spcBef>
                <a:spcPts val="600"/>
              </a:spcBef>
              <a:buFont typeface="Wingdings" panose="05000000000000000000" pitchFamily="2" charset="2"/>
              <a:buChar char="q"/>
            </a:pPr>
            <a:r>
              <a:rPr lang="en-US" sz="1800" dirty="0"/>
              <a:t>Review lessons learned from previous technological advances</a:t>
            </a:r>
          </a:p>
          <a:p>
            <a:pPr lvl="1">
              <a:spcBef>
                <a:spcPts val="600"/>
              </a:spcBef>
              <a:buFont typeface="Wingdings" panose="05000000000000000000" pitchFamily="2" charset="2"/>
              <a:buChar char="q"/>
            </a:pPr>
            <a:r>
              <a:rPr lang="en-US" sz="1800" dirty="0"/>
              <a:t>Gather input from researchers, technologists and thought-leaders</a:t>
            </a:r>
          </a:p>
          <a:p>
            <a:pPr lvl="1">
              <a:spcBef>
                <a:spcPts val="600"/>
              </a:spcBef>
              <a:buFont typeface="Wingdings" panose="05000000000000000000" pitchFamily="2" charset="2"/>
              <a:buChar char="q"/>
            </a:pPr>
            <a:r>
              <a:rPr lang="en-US" sz="1800" dirty="0"/>
              <a:t>Perform an assessment of implementation best practices </a:t>
            </a:r>
          </a:p>
          <a:p>
            <a:pPr lvl="1">
              <a:spcBef>
                <a:spcPts val="600"/>
              </a:spcBef>
              <a:buFont typeface="Wingdings" panose="05000000000000000000" pitchFamily="2" charset="2"/>
              <a:buChar char="q"/>
            </a:pPr>
            <a:r>
              <a:rPr lang="en-US" sz="1800" dirty="0"/>
              <a:t>Identify updates needed to the existing body of knowledge</a:t>
            </a:r>
          </a:p>
          <a:p>
            <a:pPr lvl="1">
              <a:spcBef>
                <a:spcPts val="600"/>
              </a:spcBef>
              <a:buFont typeface="Wingdings" panose="05000000000000000000" pitchFamily="2" charset="2"/>
              <a:buChar char="q"/>
            </a:pPr>
            <a:r>
              <a:rPr lang="en-US" sz="1800" dirty="0"/>
              <a:t>Identify barriers to implementation</a:t>
            </a:r>
          </a:p>
          <a:p>
            <a:pPr lvl="1">
              <a:spcBef>
                <a:spcPts val="600"/>
              </a:spcBef>
              <a:buFont typeface="Wingdings" panose="05000000000000000000" pitchFamily="2" charset="2"/>
              <a:buChar char="q"/>
            </a:pPr>
            <a:r>
              <a:rPr lang="en-US" sz="1800" dirty="0"/>
              <a:t>Advise &amp; recommend accordingly</a:t>
            </a:r>
          </a:p>
          <a:p>
            <a:pPr marL="457200" lvl="1" indent="0">
              <a:spcBef>
                <a:spcPts val="600"/>
              </a:spcBef>
              <a:buNone/>
            </a:pPr>
            <a:endParaRPr lang="en-US" sz="1600" dirty="0"/>
          </a:p>
          <a:p>
            <a:pPr marL="457200" lvl="1" indent="0">
              <a:spcBef>
                <a:spcPts val="600"/>
              </a:spcBef>
              <a:buNone/>
            </a:pPr>
            <a:endParaRPr lang="en-US" sz="1600" dirty="0"/>
          </a:p>
          <a:p>
            <a:pPr lvl="1">
              <a:spcBef>
                <a:spcPts val="600"/>
              </a:spcBef>
              <a:buFont typeface="Wingdings" panose="05000000000000000000" pitchFamily="2" charset="2"/>
              <a:buChar char="q"/>
            </a:pPr>
            <a:endParaRPr lang="en-US" sz="1600" dirty="0"/>
          </a:p>
          <a:p>
            <a:pPr lvl="1">
              <a:spcBef>
                <a:spcPts val="600"/>
              </a:spcBef>
              <a:buFont typeface="Wingdings" panose="05000000000000000000" pitchFamily="2" charset="2"/>
              <a:buChar char="q"/>
            </a:pPr>
            <a:endParaRPr lang="en-US" sz="1600" dirty="0"/>
          </a:p>
          <a:p>
            <a:pPr>
              <a:spcBef>
                <a:spcPts val="600"/>
              </a:spcBef>
            </a:pPr>
            <a:endParaRPr lang="en-US" sz="2000" dirty="0"/>
          </a:p>
        </p:txBody>
      </p:sp>
      <p:pic>
        <p:nvPicPr>
          <p:cNvPr id="3077"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03389" y="5586414"/>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059311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defRPr/>
            </a:pPr>
            <a:fld id="{6729FCF1-003C-4E1E-BDB8-D51394F52A88}" type="slidenum">
              <a:rPr kumimoji="0" lang="en-US" sz="1200" b="0" i="0" u="none" strike="noStrike" kern="1200" cap="none" spc="0" normalizeH="0" baseline="0" noProof="0">
                <a:ln>
                  <a:noFill/>
                </a:ln>
                <a:solidFill>
                  <a:srgbClr val="898989"/>
                </a:solidFill>
                <a:effectLst/>
                <a:uLnTx/>
                <a:uFillTx/>
                <a:latin typeface="Calibri" pitchFamily="34" charset="0"/>
                <a:ea typeface="ＭＳ Ｐゴシック" pitchFamily="34"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7</a:t>
            </a:fld>
            <a:endParaRPr kumimoji="0" lang="en-US" sz="1200" b="0" i="0" u="none" strike="noStrike" kern="1200" cap="none" spc="0" normalizeH="0" baseline="0" noProof="0" dirty="0">
              <a:ln>
                <a:noFill/>
              </a:ln>
              <a:solidFill>
                <a:srgbClr val="898989"/>
              </a:solidFill>
              <a:effectLst/>
              <a:uLnTx/>
              <a:uFillTx/>
              <a:latin typeface="Calibri" pitchFamily="34" charset="0"/>
              <a:ea typeface="ＭＳ Ｐゴシック" pitchFamily="34" charset="-128"/>
              <a:cs typeface="+mn-cs"/>
            </a:endParaRPr>
          </a:p>
        </p:txBody>
      </p:sp>
      <p:sp>
        <p:nvSpPr>
          <p:cNvPr id="19459" name="Content Placeholder 2"/>
          <p:cNvSpPr>
            <a:spLocks noGrp="1"/>
          </p:cNvSpPr>
          <p:nvPr>
            <p:ph idx="4294967295"/>
          </p:nvPr>
        </p:nvSpPr>
        <p:spPr>
          <a:xfrm>
            <a:off x="1981200" y="1689101"/>
            <a:ext cx="8229600" cy="3897313"/>
          </a:xfrm>
        </p:spPr>
        <p:txBody>
          <a:bodyPr/>
          <a:lstStyle/>
          <a:p>
            <a:pPr marL="231775" indent="-231775" eaLnBrk="1" hangingPunct="1">
              <a:lnSpc>
                <a:spcPct val="90000"/>
              </a:lnSpc>
              <a:spcBef>
                <a:spcPts val="0"/>
              </a:spcBef>
              <a:spcAft>
                <a:spcPts val="600"/>
              </a:spcAft>
            </a:pPr>
            <a:r>
              <a:rPr lang="en-US" sz="2800" b="1" dirty="0">
                <a:ea typeface="ＭＳ Ｐゴシック" pitchFamily="34" charset="-128"/>
              </a:rPr>
              <a:t>Weekly Working Group Conference Calls Held</a:t>
            </a:r>
          </a:p>
          <a:p>
            <a:pPr marL="231775" indent="-231775" eaLnBrk="1" hangingPunct="1">
              <a:lnSpc>
                <a:spcPct val="90000"/>
              </a:lnSpc>
              <a:spcBef>
                <a:spcPts val="0"/>
              </a:spcBef>
              <a:spcAft>
                <a:spcPts val="600"/>
              </a:spcAft>
            </a:pPr>
            <a:endParaRPr lang="en-US" sz="2800" dirty="0">
              <a:ea typeface="ＭＳ Ｐゴシック" pitchFamily="34" charset="-128"/>
            </a:endParaRPr>
          </a:p>
          <a:p>
            <a:pPr marL="231775" indent="-231775" eaLnBrk="1" hangingPunct="1">
              <a:lnSpc>
                <a:spcPct val="90000"/>
              </a:lnSpc>
              <a:spcBef>
                <a:spcPts val="0"/>
              </a:spcBef>
              <a:spcAft>
                <a:spcPts val="600"/>
              </a:spcAft>
            </a:pPr>
            <a:r>
              <a:rPr lang="en-US" sz="2800" b="1" dirty="0">
                <a:ea typeface="ＭＳ Ｐゴシック" pitchFamily="34" charset="-128"/>
              </a:rPr>
              <a:t>Presentations from Subject Matter Resources</a:t>
            </a:r>
          </a:p>
          <a:p>
            <a:pPr lvl="1" eaLnBrk="1" hangingPunct="1">
              <a:lnSpc>
                <a:spcPct val="90000"/>
              </a:lnSpc>
              <a:buFont typeface="Courier New" panose="02070309020205020404" pitchFamily="49" charset="0"/>
              <a:buChar char="o"/>
            </a:pPr>
            <a:r>
              <a:rPr lang="en-US" sz="2400" dirty="0">
                <a:ea typeface="ＭＳ Ｐゴシック" pitchFamily="34" charset="-128"/>
              </a:rPr>
              <a:t>Industry</a:t>
            </a:r>
          </a:p>
          <a:p>
            <a:pPr lvl="1" eaLnBrk="1" hangingPunct="1">
              <a:lnSpc>
                <a:spcPct val="90000"/>
              </a:lnSpc>
              <a:buFont typeface="Courier New" panose="02070309020205020404" pitchFamily="49" charset="0"/>
              <a:buChar char="o"/>
            </a:pPr>
            <a:r>
              <a:rPr lang="en-US" sz="2400" dirty="0">
                <a:ea typeface="ＭＳ Ｐゴシック" pitchFamily="34" charset="-128"/>
              </a:rPr>
              <a:t>Academia</a:t>
            </a:r>
          </a:p>
          <a:p>
            <a:pPr lvl="1" eaLnBrk="1" hangingPunct="1">
              <a:lnSpc>
                <a:spcPct val="90000"/>
              </a:lnSpc>
              <a:buFont typeface="Courier New" panose="02070309020205020404" pitchFamily="49" charset="0"/>
              <a:buChar char="o"/>
            </a:pPr>
            <a:r>
              <a:rPr lang="en-US" sz="2400" dirty="0">
                <a:ea typeface="ＭＳ Ｐゴシック" pitchFamily="34" charset="-128"/>
              </a:rPr>
              <a:t>Standards Bodies</a:t>
            </a:r>
          </a:p>
          <a:p>
            <a:pPr lvl="1" eaLnBrk="1" hangingPunct="1">
              <a:lnSpc>
                <a:spcPct val="90000"/>
              </a:lnSpc>
              <a:buFont typeface="Courier New" panose="02070309020205020404" pitchFamily="49" charset="0"/>
              <a:buChar char="o"/>
            </a:pPr>
            <a:endParaRPr lang="en-US" sz="2400" dirty="0">
              <a:ea typeface="ＭＳ Ｐゴシック" pitchFamily="34" charset="-128"/>
            </a:endParaRPr>
          </a:p>
          <a:p>
            <a:pPr eaLnBrk="1" hangingPunct="1">
              <a:lnSpc>
                <a:spcPct val="90000"/>
              </a:lnSpc>
            </a:pPr>
            <a:r>
              <a:rPr lang="en-US" sz="2800" b="1" dirty="0">
                <a:ea typeface="ＭＳ Ｐゴシック" pitchFamily="34" charset="-128"/>
              </a:rPr>
              <a:t>Review of technical papers and the standards development efforts in progress</a:t>
            </a:r>
          </a:p>
          <a:p>
            <a:pPr eaLnBrk="1" hangingPunct="1">
              <a:lnSpc>
                <a:spcPct val="90000"/>
              </a:lnSpc>
            </a:pPr>
            <a:endParaRPr lang="en-US" sz="2200" dirty="0">
              <a:ea typeface="ＭＳ Ｐゴシック" pitchFamily="34" charset="-128"/>
            </a:endParaRPr>
          </a:p>
          <a:p>
            <a:pPr marL="0" indent="0" eaLnBrk="1" hangingPunct="1">
              <a:lnSpc>
                <a:spcPct val="90000"/>
              </a:lnSpc>
              <a:buNone/>
            </a:pPr>
            <a:endParaRPr lang="en-US" sz="2200" dirty="0">
              <a:ea typeface="ＭＳ Ｐゴシック" pitchFamily="34" charset="-128"/>
            </a:endParaRPr>
          </a:p>
          <a:p>
            <a:pPr marL="0" indent="0" eaLnBrk="1" hangingPunct="1">
              <a:lnSpc>
                <a:spcPct val="90000"/>
              </a:lnSpc>
              <a:buNone/>
            </a:pPr>
            <a:r>
              <a:rPr lang="en-US" sz="3000" dirty="0">
                <a:ea typeface="ＭＳ Ｐゴシック" pitchFamily="34" charset="-128"/>
              </a:rPr>
              <a:t>				</a:t>
            </a:r>
          </a:p>
          <a:p>
            <a:pPr marL="0" indent="0" eaLnBrk="1" hangingPunct="1">
              <a:lnSpc>
                <a:spcPct val="90000"/>
              </a:lnSpc>
              <a:buNone/>
            </a:pPr>
            <a:r>
              <a:rPr lang="en-US" sz="3000" dirty="0">
                <a:ea typeface="ＭＳ Ｐゴシック" pitchFamily="34" charset="-128"/>
              </a:rPr>
              <a:t>				</a:t>
            </a:r>
          </a:p>
        </p:txBody>
      </p:sp>
      <p:sp>
        <p:nvSpPr>
          <p:cNvPr id="7172" name="Title 1"/>
          <p:cNvSpPr>
            <a:spLocks/>
          </p:cNvSpPr>
          <p:nvPr/>
        </p:nvSpPr>
        <p:spPr bwMode="auto">
          <a:xfrm>
            <a:off x="602166" y="427038"/>
            <a:ext cx="9761034"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pitchFamily="34" charset="0"/>
                <a:ea typeface="ＭＳ Ｐゴシック" pitchFamily="34" charset="-128"/>
                <a:cs typeface="+mn-cs"/>
              </a:rPr>
              <a:t>Working Group 2: Status</a:t>
            </a:r>
          </a:p>
        </p:txBody>
      </p:sp>
      <p:pic>
        <p:nvPicPr>
          <p:cNvPr id="7173"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03389" y="5586414"/>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9459">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9459">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9459">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9459">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945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defRPr/>
            </a:pPr>
            <a:fld id="{6729FCF1-003C-4E1E-BDB8-D51394F52A88}" type="slidenum">
              <a:rPr kumimoji="0" lang="en-US" sz="1200" b="0" i="0" u="none" strike="noStrike" kern="1200" cap="none" spc="0" normalizeH="0" baseline="0" noProof="0">
                <a:ln>
                  <a:noFill/>
                </a:ln>
                <a:solidFill>
                  <a:srgbClr val="898989"/>
                </a:solidFill>
                <a:effectLst/>
                <a:uLnTx/>
                <a:uFillTx/>
                <a:latin typeface="Calibri" pitchFamily="34" charset="0"/>
                <a:ea typeface="ＭＳ Ｐゴシック" pitchFamily="34"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8</a:t>
            </a:fld>
            <a:endParaRPr kumimoji="0" lang="en-US" sz="1200" b="0" i="0" u="none" strike="noStrike" kern="1200" cap="none" spc="0" normalizeH="0" baseline="0" noProof="0" dirty="0">
              <a:ln>
                <a:noFill/>
              </a:ln>
              <a:solidFill>
                <a:srgbClr val="898989"/>
              </a:solidFill>
              <a:effectLst/>
              <a:uLnTx/>
              <a:uFillTx/>
              <a:latin typeface="Calibri" pitchFamily="34" charset="0"/>
              <a:ea typeface="ＭＳ Ｐゴシック" pitchFamily="34" charset="-128"/>
              <a:cs typeface="+mn-cs"/>
            </a:endParaRPr>
          </a:p>
        </p:txBody>
      </p:sp>
      <p:sp>
        <p:nvSpPr>
          <p:cNvPr id="19459" name="Content Placeholder 2"/>
          <p:cNvSpPr>
            <a:spLocks noGrp="1"/>
          </p:cNvSpPr>
          <p:nvPr>
            <p:ph idx="4294967295"/>
          </p:nvPr>
        </p:nvSpPr>
        <p:spPr>
          <a:xfrm>
            <a:off x="2018675" y="2230244"/>
            <a:ext cx="8192125" cy="3984820"/>
          </a:xfrm>
        </p:spPr>
        <p:txBody>
          <a:bodyPr/>
          <a:lstStyle/>
          <a:p>
            <a:pPr marL="231775" indent="-231775" eaLnBrk="1" hangingPunct="1">
              <a:lnSpc>
                <a:spcPct val="90000"/>
              </a:lnSpc>
              <a:spcBef>
                <a:spcPts val="0"/>
              </a:spcBef>
              <a:spcAft>
                <a:spcPts val="600"/>
              </a:spcAft>
            </a:pPr>
            <a:r>
              <a:rPr lang="en-US" sz="2800" b="1" dirty="0">
                <a:ea typeface="ＭＳ Ｐゴシック" pitchFamily="34" charset="-128"/>
              </a:rPr>
              <a:t>Report #1 Being Drafted</a:t>
            </a:r>
          </a:p>
          <a:p>
            <a:pPr lvl="1" indent="-342900" eaLnBrk="1" hangingPunct="1">
              <a:lnSpc>
                <a:spcPct val="90000"/>
              </a:lnSpc>
              <a:spcBef>
                <a:spcPts val="0"/>
              </a:spcBef>
              <a:spcAft>
                <a:spcPts val="600"/>
              </a:spcAft>
              <a:buFont typeface="Courier New" panose="02070309020205020404" pitchFamily="49" charset="0"/>
              <a:buChar char="o"/>
            </a:pPr>
            <a:r>
              <a:rPr lang="en-US" sz="2400" dirty="0">
                <a:ea typeface="ＭＳ Ｐゴシック" pitchFamily="34" charset="-128"/>
              </a:rPr>
              <a:t>June 2020</a:t>
            </a:r>
          </a:p>
          <a:p>
            <a:pPr marL="231775" indent="-231775" eaLnBrk="1" hangingPunct="1">
              <a:lnSpc>
                <a:spcPct val="90000"/>
              </a:lnSpc>
              <a:spcBef>
                <a:spcPts val="0"/>
              </a:spcBef>
              <a:spcAft>
                <a:spcPts val="600"/>
              </a:spcAft>
            </a:pPr>
            <a:endParaRPr lang="en-US" sz="2800" b="1" dirty="0">
              <a:ea typeface="ＭＳ Ｐゴシック" pitchFamily="34" charset="-128"/>
            </a:endParaRPr>
          </a:p>
          <a:p>
            <a:pPr marL="231775" indent="-231775" eaLnBrk="1" hangingPunct="1">
              <a:lnSpc>
                <a:spcPct val="90000"/>
              </a:lnSpc>
              <a:spcBef>
                <a:spcPts val="0"/>
              </a:spcBef>
              <a:spcAft>
                <a:spcPts val="600"/>
              </a:spcAft>
            </a:pPr>
            <a:r>
              <a:rPr lang="en-US" sz="2800" b="1" dirty="0">
                <a:ea typeface="ＭＳ Ｐゴシック" pitchFamily="34" charset="-128"/>
              </a:rPr>
              <a:t>Developing Work Schedule for Report #2 </a:t>
            </a:r>
            <a:endParaRPr lang="en-US" sz="2400" b="1" dirty="0">
              <a:ea typeface="ＭＳ Ｐゴシック" pitchFamily="34" charset="-128"/>
            </a:endParaRPr>
          </a:p>
          <a:p>
            <a:pPr lvl="1" indent="-342900" eaLnBrk="1" hangingPunct="1">
              <a:lnSpc>
                <a:spcPct val="90000"/>
              </a:lnSpc>
              <a:spcBef>
                <a:spcPts val="0"/>
              </a:spcBef>
              <a:spcAft>
                <a:spcPts val="600"/>
              </a:spcAft>
              <a:buFont typeface="Courier New" panose="02070309020205020404" pitchFamily="49" charset="0"/>
              <a:buChar char="o"/>
            </a:pPr>
            <a:r>
              <a:rPr lang="en-US" sz="2000" dirty="0">
                <a:ea typeface="ＭＳ Ｐゴシック" pitchFamily="34" charset="-128"/>
              </a:rPr>
              <a:t>December 2020</a:t>
            </a:r>
          </a:p>
          <a:p>
            <a:pPr marL="400050" lvl="1" indent="0" eaLnBrk="1" hangingPunct="1">
              <a:lnSpc>
                <a:spcPct val="90000"/>
              </a:lnSpc>
              <a:spcBef>
                <a:spcPts val="0"/>
              </a:spcBef>
              <a:spcAft>
                <a:spcPts val="600"/>
              </a:spcAft>
              <a:buNone/>
            </a:pPr>
            <a:endParaRPr lang="en-US" sz="2400" b="1" dirty="0">
              <a:ea typeface="ＭＳ Ｐゴシック" pitchFamily="34" charset="-128"/>
            </a:endParaRPr>
          </a:p>
          <a:p>
            <a:pPr marL="800100" lvl="2" indent="0" eaLnBrk="1" hangingPunct="1">
              <a:lnSpc>
                <a:spcPct val="90000"/>
              </a:lnSpc>
              <a:spcBef>
                <a:spcPts val="0"/>
              </a:spcBef>
              <a:spcAft>
                <a:spcPts val="600"/>
              </a:spcAft>
              <a:buNone/>
            </a:pPr>
            <a:endParaRPr lang="en-US" dirty="0">
              <a:ea typeface="ＭＳ Ｐゴシック" pitchFamily="34" charset="-128"/>
            </a:endParaRPr>
          </a:p>
          <a:p>
            <a:pPr marL="0" indent="0" eaLnBrk="1" hangingPunct="1">
              <a:lnSpc>
                <a:spcPct val="90000"/>
              </a:lnSpc>
              <a:buNone/>
            </a:pPr>
            <a:r>
              <a:rPr lang="en-US" sz="3000" dirty="0">
                <a:ea typeface="ＭＳ Ｐゴシック" pitchFamily="34" charset="-128"/>
              </a:rPr>
              <a:t>				</a:t>
            </a:r>
          </a:p>
          <a:p>
            <a:pPr marL="0" indent="0" eaLnBrk="1" hangingPunct="1">
              <a:lnSpc>
                <a:spcPct val="90000"/>
              </a:lnSpc>
              <a:buNone/>
            </a:pPr>
            <a:r>
              <a:rPr lang="en-US" sz="3000" dirty="0">
                <a:ea typeface="ＭＳ Ｐゴシック" pitchFamily="34" charset="-128"/>
              </a:rPr>
              <a:t>				</a:t>
            </a:r>
          </a:p>
        </p:txBody>
      </p:sp>
      <p:sp>
        <p:nvSpPr>
          <p:cNvPr id="7172" name="Title 1"/>
          <p:cNvSpPr>
            <a:spLocks/>
          </p:cNvSpPr>
          <p:nvPr/>
        </p:nvSpPr>
        <p:spPr bwMode="auto">
          <a:xfrm>
            <a:off x="2018674" y="311046"/>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pitchFamily="34" charset="0"/>
                <a:ea typeface="ＭＳ Ｐゴシック" pitchFamily="34" charset="-128"/>
                <a:cs typeface="+mn-cs"/>
              </a:rPr>
              <a:t>Working Group 2: Status (</a:t>
            </a:r>
            <a:r>
              <a:rPr kumimoji="0" lang="en-US" sz="3200" b="1" i="0" u="none" strike="noStrike" kern="1200" cap="none" spc="0" normalizeH="0" baseline="0" noProof="0" dirty="0">
                <a:ln>
                  <a:noFill/>
                </a:ln>
                <a:solidFill>
                  <a:prstClr val="black"/>
                </a:solidFill>
                <a:effectLst/>
                <a:uLnTx/>
                <a:uFillTx/>
                <a:latin typeface="Calibri" pitchFamily="34" charset="0"/>
                <a:ea typeface="ＭＳ Ｐゴシック" pitchFamily="34" charset="-128"/>
                <a:cs typeface="+mn-cs"/>
              </a:rPr>
              <a:t>Cont.</a:t>
            </a:r>
            <a:r>
              <a:rPr kumimoji="0" lang="en-US" sz="4000" b="1" i="0" u="none" strike="noStrike" kern="1200" cap="none" spc="0" normalizeH="0" baseline="0" noProof="0" dirty="0">
                <a:ln>
                  <a:noFill/>
                </a:ln>
                <a:solidFill>
                  <a:prstClr val="black"/>
                </a:solidFill>
                <a:effectLst/>
                <a:uLnTx/>
                <a:uFillTx/>
                <a:latin typeface="Calibri" pitchFamily="34" charset="0"/>
                <a:ea typeface="ＭＳ Ｐゴシック" pitchFamily="34" charset="-128"/>
                <a:cs typeface="+mn-cs"/>
              </a:rPr>
              <a:t>)</a:t>
            </a:r>
          </a:p>
        </p:txBody>
      </p:sp>
      <p:pic>
        <p:nvPicPr>
          <p:cNvPr id="7173"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03389" y="5586414"/>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7129970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9459">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9459">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945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5"/>
          <p:cNvSpPr txBox="1">
            <a:spLocks noGrp="1"/>
          </p:cNvSpPr>
          <p:nvPr/>
        </p:nvSpPr>
        <p:spPr bwMode="auto">
          <a:xfrm>
            <a:off x="8077200" y="6356351"/>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defRPr/>
            </a:pPr>
            <a:fld id="{6CAE1DE9-F4EF-468D-9116-DB6A9365EEBE}" type="slidenum">
              <a:rPr kumimoji="0" lang="en-US" sz="1200" b="0" i="0" u="none" strike="noStrike" kern="1200" cap="none" spc="0" normalizeH="0" baseline="0" noProof="0">
                <a:ln>
                  <a:noFill/>
                </a:ln>
                <a:solidFill>
                  <a:srgbClr val="898989"/>
                </a:solidFill>
                <a:effectLst/>
                <a:uLnTx/>
                <a:uFillTx/>
                <a:latin typeface="Calibri" pitchFamily="34" charset="0"/>
                <a:ea typeface="ＭＳ Ｐゴシック" pitchFamily="34"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9</a:t>
            </a:fld>
            <a:endParaRPr kumimoji="0" lang="en-US" sz="1200" b="0" i="0" u="none" strike="noStrike" kern="1200" cap="none" spc="0" normalizeH="0" baseline="0" noProof="0" dirty="0">
              <a:ln>
                <a:noFill/>
              </a:ln>
              <a:solidFill>
                <a:srgbClr val="898989"/>
              </a:solidFill>
              <a:effectLst/>
              <a:uLnTx/>
              <a:uFillTx/>
              <a:latin typeface="Calibri" pitchFamily="34" charset="0"/>
              <a:ea typeface="ＭＳ Ｐゴシック" pitchFamily="34" charset="-128"/>
              <a:cs typeface="+mn-cs"/>
            </a:endParaRPr>
          </a:p>
        </p:txBody>
      </p:sp>
      <p:sp>
        <p:nvSpPr>
          <p:cNvPr id="4099" name="Title 1"/>
          <p:cNvSpPr>
            <a:spLocks noGrp="1"/>
          </p:cNvSpPr>
          <p:nvPr>
            <p:ph type="title" idx="4294967295"/>
          </p:nvPr>
        </p:nvSpPr>
        <p:spPr>
          <a:xfrm>
            <a:off x="1483112" y="319609"/>
            <a:ext cx="8727688" cy="952504"/>
          </a:xfrm>
        </p:spPr>
        <p:txBody>
          <a:bodyPr/>
          <a:lstStyle/>
          <a:p>
            <a:pPr eaLnBrk="1" hangingPunct="1"/>
            <a:r>
              <a:rPr lang="en-US" sz="4000" b="1" dirty="0">
                <a:ea typeface="ＭＳ Ｐゴシック" pitchFamily="34" charset="-128"/>
              </a:rPr>
              <a:t>Working Group 2: Members</a:t>
            </a:r>
          </a:p>
        </p:txBody>
      </p:sp>
      <p:pic>
        <p:nvPicPr>
          <p:cNvPr id="410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03389" y="5586414"/>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Rectangle 1"/>
          <p:cNvSpPr/>
          <p:nvPr/>
        </p:nvSpPr>
        <p:spPr>
          <a:xfrm>
            <a:off x="2228538" y="4216379"/>
            <a:ext cx="7982263" cy="3693319"/>
          </a:xfrm>
          <a:prstGeom prst="rect">
            <a:avLst/>
          </a:prstGeom>
        </p:spPr>
        <p:txBody>
          <a:bodyPr wrap="square" numCol="2">
            <a:spAutoFit/>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charset="0"/>
                <a:ea typeface="ＭＳ Ｐゴシック" pitchFamily="34" charset="-128"/>
                <a:cs typeface="+mn-cs"/>
              </a:rPr>
              <a:t> </a:t>
            </a:r>
            <a:endParaRPr kumimoji="0" lang="en-US" sz="1800" b="0" i="0" u="none" strike="noStrike" kern="1200" cap="none" spc="0" normalizeH="0" baseline="0" noProof="0" dirty="0">
              <a:ln>
                <a:noFill/>
              </a:ln>
              <a:solidFill>
                <a:srgbClr val="FF0000"/>
              </a:solidFill>
              <a:effectLst/>
              <a:uLnTx/>
              <a:uFillTx/>
              <a:latin typeface="Arial" charset="0"/>
              <a:ea typeface="ＭＳ Ｐゴシック" pitchFamily="34" charset="-128"/>
              <a:cs typeface="+mn-cs"/>
            </a:endParaRPr>
          </a:p>
          <a:p>
            <a:pPr marL="457200" marR="0" lvl="1"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charset="0"/>
              <a:ea typeface="ＭＳ Ｐゴシック" pitchFamily="34" charset="-128"/>
              <a:cs typeface="+mn-cs"/>
            </a:endParaRPr>
          </a:p>
          <a:p>
            <a:pPr marL="457200" marR="0" lvl="1"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charset="0"/>
              <a:ea typeface="ＭＳ Ｐゴシック" pitchFamily="34" charset="-128"/>
              <a:cs typeface="+mn-cs"/>
            </a:endParaRPr>
          </a:p>
          <a:p>
            <a:pPr marL="457200" marR="0" lvl="1"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charset="0"/>
              <a:ea typeface="ＭＳ Ｐゴシック" pitchFamily="34" charset="-128"/>
              <a:cs typeface="+mn-cs"/>
            </a:endParaRPr>
          </a:p>
          <a:p>
            <a:pPr marL="457200" marR="0" lvl="1" indent="0" algn="l" defTabSz="457200" rtl="0" eaLnBrk="1" fontAlgn="base" latinLnBrk="0" hangingPunct="1">
              <a:lnSpc>
                <a:spcPct val="100000"/>
              </a:lnSpc>
              <a:spcBef>
                <a:spcPct val="0"/>
              </a:spcBef>
              <a:spcAft>
                <a:spcPct val="0"/>
              </a:spcAft>
              <a:buClrTx/>
              <a:buSzTx/>
              <a:buFontTx/>
              <a:buNone/>
              <a:tabLst/>
              <a:defRPr/>
            </a:pPr>
            <a:endParaRPr kumimoji="0" lang="en-US" sz="1800" b="1" i="0" u="none" strike="noStrike" kern="1200" cap="none" spc="0" normalizeH="0" baseline="0" noProof="0" dirty="0">
              <a:ln>
                <a:noFill/>
              </a:ln>
              <a:solidFill>
                <a:prstClr val="black"/>
              </a:solidFill>
              <a:effectLst/>
              <a:uLnTx/>
              <a:uFillTx/>
              <a:latin typeface="Arial" charset="0"/>
              <a:ea typeface="ＭＳ Ｐゴシック" pitchFamily="34" charset="-128"/>
              <a:cs typeface="+mn-cs"/>
            </a:endParaRPr>
          </a:p>
          <a:p>
            <a:pPr marL="457200" marR="0" lvl="1" indent="0" algn="l" defTabSz="457200" rtl="0" eaLnBrk="1" fontAlgn="base" latinLnBrk="0" hangingPunct="1">
              <a:lnSpc>
                <a:spcPct val="100000"/>
              </a:lnSpc>
              <a:spcBef>
                <a:spcPct val="0"/>
              </a:spcBef>
              <a:spcAft>
                <a:spcPct val="0"/>
              </a:spcAft>
              <a:buClrTx/>
              <a:buSzTx/>
              <a:buFontTx/>
              <a:buNone/>
              <a:tabLst/>
              <a:defRPr/>
            </a:pPr>
            <a:endParaRPr kumimoji="0" lang="en-US" sz="1800" b="1" i="0" u="none" strike="noStrike" kern="1200" cap="none" spc="0" normalizeH="0" baseline="0" noProof="0" dirty="0">
              <a:ln>
                <a:noFill/>
              </a:ln>
              <a:solidFill>
                <a:prstClr val="black"/>
              </a:solidFill>
              <a:effectLst/>
              <a:uLnTx/>
              <a:uFillTx/>
              <a:latin typeface="Arial" charset="0"/>
              <a:ea typeface="ＭＳ Ｐゴシック" pitchFamily="34" charset="-128"/>
              <a:cs typeface="+mn-cs"/>
            </a:endParaRPr>
          </a:p>
          <a:p>
            <a:pPr marL="457200" marR="0" lvl="1" indent="0" algn="l" defTabSz="457200" rtl="0" eaLnBrk="1" fontAlgn="base" latinLnBrk="0" hangingPunct="1">
              <a:lnSpc>
                <a:spcPct val="100000"/>
              </a:lnSpc>
              <a:spcBef>
                <a:spcPct val="0"/>
              </a:spcBef>
              <a:spcAft>
                <a:spcPct val="0"/>
              </a:spcAft>
              <a:buClrTx/>
              <a:buSzTx/>
              <a:buFontTx/>
              <a:buNone/>
              <a:tabLst/>
              <a:defRPr/>
            </a:pPr>
            <a:endParaRPr kumimoji="0" lang="en-US" sz="1800" b="1" i="0" u="none" strike="noStrike" kern="1200" cap="none" spc="0" normalizeH="0" baseline="0" noProof="0" dirty="0">
              <a:ln>
                <a:noFill/>
              </a:ln>
              <a:solidFill>
                <a:prstClr val="black"/>
              </a:solidFill>
              <a:effectLst/>
              <a:uLnTx/>
              <a:uFillTx/>
              <a:latin typeface="Arial" charset="0"/>
              <a:ea typeface="ＭＳ Ｐゴシック" pitchFamily="34" charset="-128"/>
              <a:cs typeface="+mn-cs"/>
            </a:endParaRPr>
          </a:p>
          <a:p>
            <a:pPr marL="457200" marR="0" lvl="1" indent="0" algn="l" defTabSz="457200" rtl="0" eaLnBrk="1" fontAlgn="base" latinLnBrk="0" hangingPunct="1">
              <a:lnSpc>
                <a:spcPct val="100000"/>
              </a:lnSpc>
              <a:spcBef>
                <a:spcPct val="0"/>
              </a:spcBef>
              <a:spcAft>
                <a:spcPct val="0"/>
              </a:spcAft>
              <a:buClrTx/>
              <a:buSzTx/>
              <a:buFontTx/>
              <a:buNone/>
              <a:tabLst/>
              <a:defRPr/>
            </a:pPr>
            <a:endParaRPr kumimoji="0" lang="en-US" sz="1800" b="1" i="0" u="none" strike="noStrike" kern="1200" cap="none" spc="0" normalizeH="0" baseline="0" noProof="0" dirty="0">
              <a:ln>
                <a:noFill/>
              </a:ln>
              <a:solidFill>
                <a:prstClr val="black"/>
              </a:solidFill>
              <a:effectLst/>
              <a:uLnTx/>
              <a:uFillTx/>
              <a:latin typeface="Arial" charset="0"/>
              <a:ea typeface="ＭＳ Ｐゴシック" pitchFamily="34" charset="-128"/>
              <a:cs typeface="+mn-cs"/>
            </a:endParaRPr>
          </a:p>
          <a:p>
            <a:pPr marL="457200" marR="0" lvl="1" indent="0" algn="l" defTabSz="457200" rtl="0" eaLnBrk="1" fontAlgn="base" latinLnBrk="0" hangingPunct="1">
              <a:lnSpc>
                <a:spcPct val="100000"/>
              </a:lnSpc>
              <a:spcBef>
                <a:spcPct val="0"/>
              </a:spcBef>
              <a:spcAft>
                <a:spcPct val="0"/>
              </a:spcAft>
              <a:buClrTx/>
              <a:buSzTx/>
              <a:buFontTx/>
              <a:buNone/>
              <a:tabLst/>
              <a:defRPr/>
            </a:pPr>
            <a:endParaRPr kumimoji="0" lang="en-US" sz="1800" b="1" i="0" u="none" strike="noStrike" kern="1200" cap="none" spc="0" normalizeH="0" baseline="0" noProof="0" dirty="0">
              <a:ln>
                <a:noFill/>
              </a:ln>
              <a:solidFill>
                <a:prstClr val="black"/>
              </a:solidFill>
              <a:effectLst/>
              <a:uLnTx/>
              <a:uFillTx/>
              <a:latin typeface="Arial" charset="0"/>
              <a:ea typeface="ＭＳ Ｐゴシック" pitchFamily="34" charset="-128"/>
              <a:cs typeface="+mn-cs"/>
            </a:endParaRPr>
          </a:p>
          <a:p>
            <a:pPr marL="457200" marR="0" lvl="1" indent="0" algn="l" defTabSz="457200" rtl="0" eaLnBrk="1" fontAlgn="base" latinLnBrk="0" hangingPunct="1">
              <a:lnSpc>
                <a:spcPct val="100000"/>
              </a:lnSpc>
              <a:spcBef>
                <a:spcPct val="0"/>
              </a:spcBef>
              <a:spcAft>
                <a:spcPct val="0"/>
              </a:spcAft>
              <a:buClrTx/>
              <a:buSzTx/>
              <a:buFontTx/>
              <a:buNone/>
              <a:tabLst/>
              <a:defRPr/>
            </a:pPr>
            <a:endParaRPr kumimoji="0" lang="en-US" sz="1800" b="1" i="0" u="none" strike="noStrike" kern="1200" cap="none" spc="0" normalizeH="0" baseline="0" noProof="0" dirty="0">
              <a:ln>
                <a:noFill/>
              </a:ln>
              <a:solidFill>
                <a:prstClr val="black"/>
              </a:solidFill>
              <a:effectLst/>
              <a:uLnTx/>
              <a:uFillTx/>
              <a:latin typeface="Arial" charset="0"/>
              <a:ea typeface="ＭＳ Ｐゴシック" pitchFamily="34" charset="-128"/>
              <a:cs typeface="+mn-cs"/>
            </a:endParaRPr>
          </a:p>
          <a:p>
            <a:pPr marL="457200" marR="0" lvl="1" indent="0" algn="l" defTabSz="457200" rtl="0" eaLnBrk="1" fontAlgn="base" latinLnBrk="0" hangingPunct="1">
              <a:lnSpc>
                <a:spcPct val="100000"/>
              </a:lnSpc>
              <a:spcBef>
                <a:spcPct val="0"/>
              </a:spcBef>
              <a:spcAft>
                <a:spcPct val="0"/>
              </a:spcAft>
              <a:buClrTx/>
              <a:buSzTx/>
              <a:buFontTx/>
              <a:buNone/>
              <a:tabLst/>
              <a:defRPr/>
            </a:pPr>
            <a:endParaRPr kumimoji="0" lang="en-US" sz="1800" b="1" i="0" u="none" strike="noStrike" kern="1200" cap="none" spc="0" normalizeH="0" baseline="0" noProof="0" dirty="0">
              <a:ln>
                <a:noFill/>
              </a:ln>
              <a:solidFill>
                <a:prstClr val="black"/>
              </a:solidFill>
              <a:effectLst/>
              <a:uLnTx/>
              <a:uFillTx/>
              <a:latin typeface="Arial" charset="0"/>
              <a:ea typeface="ＭＳ Ｐゴシック" pitchFamily="34" charset="-128"/>
              <a:cs typeface="+mn-cs"/>
            </a:endParaRPr>
          </a:p>
          <a:p>
            <a:pPr marL="457200" marR="0" lvl="1" indent="0" algn="l" defTabSz="457200" rtl="0" eaLnBrk="1" fontAlgn="base" latinLnBrk="0" hangingPunct="1">
              <a:lnSpc>
                <a:spcPct val="100000"/>
              </a:lnSpc>
              <a:spcBef>
                <a:spcPct val="0"/>
              </a:spcBef>
              <a:spcAft>
                <a:spcPct val="0"/>
              </a:spcAft>
              <a:buClrTx/>
              <a:buSzTx/>
              <a:buFontTx/>
              <a:buNone/>
              <a:tabLst/>
              <a:defRPr/>
            </a:pPr>
            <a:endParaRPr kumimoji="0" lang="en-US" sz="1800" b="1" i="0" u="none" strike="noStrike" kern="1200" cap="none" spc="0" normalizeH="0" baseline="0" noProof="0" dirty="0">
              <a:ln>
                <a:noFill/>
              </a:ln>
              <a:solidFill>
                <a:prstClr val="black"/>
              </a:solidFill>
              <a:effectLst/>
              <a:uLnTx/>
              <a:uFillTx/>
              <a:latin typeface="Arial" charset="0"/>
              <a:ea typeface="ＭＳ Ｐゴシック" pitchFamily="34" charset="-128"/>
              <a:cs typeface="+mn-cs"/>
            </a:endParaRPr>
          </a:p>
          <a:p>
            <a:pPr marL="457200" marR="0" lvl="1" indent="0" algn="l" defTabSz="457200" rtl="0" eaLnBrk="1" fontAlgn="base" latinLnBrk="0" hangingPunct="1">
              <a:lnSpc>
                <a:spcPct val="100000"/>
              </a:lnSpc>
              <a:spcBef>
                <a:spcPct val="0"/>
              </a:spcBef>
              <a:spcAft>
                <a:spcPct val="0"/>
              </a:spcAft>
              <a:buClrTx/>
              <a:buSzTx/>
              <a:buFontTx/>
              <a:buNone/>
              <a:tabLst/>
              <a:defRPr/>
            </a:pPr>
            <a:endParaRPr kumimoji="0" lang="en-US" sz="1800" b="1" i="0" u="none" strike="noStrike" kern="1200" cap="none" spc="0" normalizeH="0" baseline="0" noProof="0" dirty="0">
              <a:ln>
                <a:noFill/>
              </a:ln>
              <a:solidFill>
                <a:prstClr val="black"/>
              </a:solidFill>
              <a:effectLst/>
              <a:uLnTx/>
              <a:uFillTx/>
              <a:latin typeface="Arial" charset="0"/>
              <a:ea typeface="ＭＳ Ｐゴシック" pitchFamily="34" charset="-128"/>
              <a:cs typeface="+mn-cs"/>
            </a:endParaRPr>
          </a:p>
          <a:p>
            <a:pPr marL="457200" marR="0" lvl="1" indent="0" algn="l" defTabSz="457200" rtl="0" eaLnBrk="1" fontAlgn="base" latinLnBrk="0" hangingPunct="1">
              <a:lnSpc>
                <a:spcPct val="100000"/>
              </a:lnSpc>
              <a:spcBef>
                <a:spcPct val="0"/>
              </a:spcBef>
              <a:spcAft>
                <a:spcPct val="0"/>
              </a:spcAft>
              <a:buClrTx/>
              <a:buSzTx/>
              <a:buFontTx/>
              <a:buNone/>
              <a:tabLst/>
              <a:defRPr/>
            </a:pPr>
            <a:endParaRPr kumimoji="0" lang="en-US" sz="1800" b="1" i="0" u="none" strike="noStrike" kern="1200" cap="none" spc="0" normalizeH="0" baseline="0" noProof="0" dirty="0">
              <a:ln>
                <a:noFill/>
              </a:ln>
              <a:solidFill>
                <a:prstClr val="black"/>
              </a:solidFill>
              <a:effectLst/>
              <a:uLnTx/>
              <a:uFillTx/>
              <a:latin typeface="Arial" charset="0"/>
              <a:ea typeface="ＭＳ Ｐゴシック" pitchFamily="34" charset="-128"/>
              <a:cs typeface="+mn-cs"/>
            </a:endParaRPr>
          </a:p>
          <a:p>
            <a:pPr marL="457200" marR="0" lvl="1" indent="0" algn="l" defTabSz="457200" rtl="0" eaLnBrk="1" fontAlgn="base" latinLnBrk="0" hangingPunct="1">
              <a:lnSpc>
                <a:spcPct val="100000"/>
              </a:lnSpc>
              <a:spcBef>
                <a:spcPct val="0"/>
              </a:spcBef>
              <a:spcAft>
                <a:spcPct val="0"/>
              </a:spcAft>
              <a:buClrTx/>
              <a:buSzTx/>
              <a:buFontTx/>
              <a:buNone/>
              <a:tabLst/>
              <a:defRPr/>
            </a:pPr>
            <a:endParaRPr kumimoji="0" lang="en-US" sz="1800" b="1" i="0" u="none" strike="noStrike" kern="1200" cap="none" spc="0" normalizeH="0" baseline="0" noProof="0" dirty="0">
              <a:ln>
                <a:noFill/>
              </a:ln>
              <a:solidFill>
                <a:prstClr val="black"/>
              </a:solidFill>
              <a:effectLst/>
              <a:uLnTx/>
              <a:uFillTx/>
              <a:latin typeface="Arial" charset="0"/>
              <a:ea typeface="ＭＳ Ｐゴシック" pitchFamily="34" charset="-128"/>
              <a:cs typeface="+mn-cs"/>
            </a:endParaRPr>
          </a:p>
          <a:p>
            <a:pPr marL="457200" marR="0" lvl="1" indent="0" algn="l" defTabSz="457200" rtl="0" eaLnBrk="1" fontAlgn="base" latinLnBrk="0" hangingPunct="1">
              <a:lnSpc>
                <a:spcPct val="100000"/>
              </a:lnSpc>
              <a:spcBef>
                <a:spcPct val="0"/>
              </a:spcBef>
              <a:spcAft>
                <a:spcPct val="0"/>
              </a:spcAft>
              <a:buClrTx/>
              <a:buSzTx/>
              <a:buFontTx/>
              <a:buNone/>
              <a:tabLst/>
              <a:defRPr/>
            </a:pPr>
            <a:endParaRPr kumimoji="0" lang="en-US" sz="1800" b="1" i="0" u="none" strike="noStrike" kern="1200" cap="none" spc="0" normalizeH="0" baseline="0" noProof="0" dirty="0">
              <a:ln>
                <a:noFill/>
              </a:ln>
              <a:solidFill>
                <a:prstClr val="black"/>
              </a:solidFill>
              <a:effectLst/>
              <a:uLnTx/>
              <a:uFillTx/>
              <a:latin typeface="Arial" charset="0"/>
              <a:ea typeface="ＭＳ Ｐゴシック" pitchFamily="34" charset="-128"/>
              <a:cs typeface="+mn-cs"/>
            </a:endParaRPr>
          </a:p>
          <a:p>
            <a:pPr marL="457200" marR="0" lvl="1" indent="0" algn="l" defTabSz="457200" rtl="0" eaLnBrk="1" fontAlgn="base" latinLnBrk="0" hangingPunct="1">
              <a:lnSpc>
                <a:spcPct val="100000"/>
              </a:lnSpc>
              <a:spcBef>
                <a:spcPct val="0"/>
              </a:spcBef>
              <a:spcAft>
                <a:spcPct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Arial" charset="0"/>
                <a:ea typeface="ＭＳ Ｐゴシック" pitchFamily="34" charset="-128"/>
                <a:cs typeface="+mn-cs"/>
              </a:rPr>
              <a:t>FCC Liaison: Kurian Jacob</a:t>
            </a:r>
            <a:r>
              <a:rPr kumimoji="0" lang="en-US" sz="1800" b="0" i="0" u="none" strike="noStrike" kern="1200" cap="none" spc="0" normalizeH="0" baseline="0" noProof="0" dirty="0">
                <a:ln>
                  <a:noFill/>
                </a:ln>
                <a:solidFill>
                  <a:prstClr val="black"/>
                </a:solidFill>
                <a:effectLst/>
                <a:uLnTx/>
                <a:uFillTx/>
                <a:latin typeface="Arial" charset="0"/>
                <a:ea typeface="ＭＳ Ｐゴシック" pitchFamily="34" charset="-128"/>
                <a:cs typeface="+mn-cs"/>
              </a:rPr>
              <a:t> </a:t>
            </a:r>
          </a:p>
          <a:p>
            <a:pPr marL="457200" marR="0" lvl="1"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charset="0"/>
              <a:ea typeface="ＭＳ Ｐゴシック" pitchFamily="34" charset="-128"/>
              <a:cs typeface="+mn-cs"/>
            </a:endParaRPr>
          </a:p>
          <a:p>
            <a:pPr marL="457200" marR="0" lvl="1" indent="0" algn="l" defTabSz="4572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charset="0"/>
                <a:ea typeface="ＭＳ Ｐゴシック" pitchFamily="34" charset="-128"/>
                <a:cs typeface="+mn-cs"/>
              </a:rPr>
              <a:t>*Also CSRIC Member</a:t>
            </a:r>
          </a:p>
        </p:txBody>
      </p:sp>
      <p:sp>
        <p:nvSpPr>
          <p:cNvPr id="4" name="Rectangle 3">
            <a:extLst>
              <a:ext uri="{FF2B5EF4-FFF2-40B4-BE49-F238E27FC236}">
                <a16:creationId xmlns:a16="http://schemas.microsoft.com/office/drawing/2014/main" id="{73F9A8A4-4934-45B5-91DD-404C693263B5}"/>
              </a:ext>
            </a:extLst>
          </p:cNvPr>
          <p:cNvSpPr/>
          <p:nvPr/>
        </p:nvSpPr>
        <p:spPr>
          <a:xfrm>
            <a:off x="2027853" y="1272113"/>
            <a:ext cx="8229600" cy="4431983"/>
          </a:xfrm>
          <a:prstGeom prst="rect">
            <a:avLst/>
          </a:prstGeom>
        </p:spPr>
        <p:txBody>
          <a:bodyPr wrap="square">
            <a:spAutoFit/>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charset="0"/>
                <a:ea typeface="ＭＳ Ｐゴシック" pitchFamily="34" charset="-128"/>
                <a:cs typeface="+mn-cs"/>
              </a:rPr>
              <a:t>Lee  Thibaudeau* (Chair)		Nsight</a:t>
            </a:r>
          </a:p>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charset="0"/>
                <a:ea typeface="ＭＳ Ｐゴシック" pitchFamily="34" charset="-128"/>
                <a:cs typeface="+mn-cs"/>
              </a:rPr>
              <a:t>Jitendra Patel				AT&amp;T</a:t>
            </a:r>
          </a:p>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charset="0"/>
                <a:ea typeface="ＭＳ Ｐゴシック" pitchFamily="34" charset="-128"/>
                <a:cs typeface="+mn-cs"/>
              </a:rPr>
              <a:t>Susan M. Miller*			ATIS</a:t>
            </a:r>
          </a:p>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charset="0"/>
                <a:ea typeface="ＭＳ Ｐゴシック" pitchFamily="34" charset="-128"/>
                <a:cs typeface="+mn-cs"/>
              </a:rPr>
              <a:t>Paul  Diamond				CenturyLink</a:t>
            </a:r>
          </a:p>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charset="0"/>
                <a:ea typeface="ＭＳ Ｐゴシック" pitchFamily="34" charset="-128"/>
                <a:cs typeface="+mn-cs"/>
              </a:rPr>
              <a:t>Charlotte  Field			Charter Communications</a:t>
            </a:r>
          </a:p>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charset="0"/>
                <a:ea typeface="ＭＳ Ｐゴシック" pitchFamily="34" charset="-128"/>
                <a:cs typeface="+mn-cs"/>
              </a:rPr>
              <a:t>David  </a:t>
            </a:r>
            <a:r>
              <a:rPr kumimoji="0" lang="en-US" sz="1600" b="0" i="0" u="none" strike="noStrike" kern="1200" cap="none" spc="0" normalizeH="0" baseline="0" noProof="0" dirty="0" err="1">
                <a:ln>
                  <a:noFill/>
                </a:ln>
                <a:solidFill>
                  <a:prstClr val="black"/>
                </a:solidFill>
                <a:effectLst/>
                <a:uLnTx/>
                <a:uFillTx/>
                <a:latin typeface="Arial" charset="0"/>
                <a:ea typeface="ＭＳ Ｐゴシック" pitchFamily="34" charset="-128"/>
                <a:cs typeface="+mn-cs"/>
              </a:rPr>
              <a:t>Villyard</a:t>
            </a:r>
            <a:r>
              <a:rPr kumimoji="0" lang="en-US" sz="1600" b="0" i="0" u="none" strike="noStrike" kern="1200" cap="none" spc="0" normalizeH="0" baseline="0" noProof="0" dirty="0">
                <a:ln>
                  <a:noFill/>
                </a:ln>
                <a:solidFill>
                  <a:prstClr val="black"/>
                </a:solidFill>
                <a:effectLst/>
                <a:uLnTx/>
                <a:uFillTx/>
                <a:latin typeface="Arial" charset="0"/>
                <a:ea typeface="ＭＳ Ｐゴシック" pitchFamily="34" charset="-128"/>
                <a:cs typeface="+mn-cs"/>
              </a:rPr>
              <a:t>				CISA DHS</a:t>
            </a:r>
          </a:p>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charset="0"/>
                <a:ea typeface="ＭＳ Ｐゴシック" pitchFamily="34" charset="-128"/>
                <a:cs typeface="+mn-cs"/>
              </a:rPr>
              <a:t>Fei  Yang					Comtech</a:t>
            </a:r>
          </a:p>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charset="0"/>
                <a:ea typeface="ＭＳ Ｐゴシック" pitchFamily="34" charset="-128"/>
                <a:cs typeface="+mn-cs"/>
              </a:rPr>
              <a:t>John  Marinho				CTIA</a:t>
            </a:r>
          </a:p>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charset="0"/>
                <a:ea typeface="ＭＳ Ｐゴシック" pitchFamily="34" charset="-128"/>
                <a:cs typeface="+mn-cs"/>
              </a:rPr>
              <a:t>Jason  Boswell				Ericsson</a:t>
            </a:r>
          </a:p>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charset="0"/>
                <a:ea typeface="ＭＳ Ｐゴシック" pitchFamily="34" charset="-128"/>
                <a:cs typeface="+mn-cs"/>
              </a:rPr>
              <a:t>Brandon  </a:t>
            </a:r>
            <a:r>
              <a:rPr kumimoji="0" lang="en-US" sz="1600" b="0" i="0" u="none" strike="noStrike" kern="1200" cap="none" spc="0" normalizeH="0" baseline="0" noProof="0" dirty="0" err="1">
                <a:ln>
                  <a:noFill/>
                </a:ln>
                <a:solidFill>
                  <a:prstClr val="black"/>
                </a:solidFill>
                <a:effectLst/>
                <a:uLnTx/>
                <a:uFillTx/>
                <a:latin typeface="Arial" charset="0"/>
                <a:ea typeface="ＭＳ Ｐゴシック" pitchFamily="34" charset="-128"/>
                <a:cs typeface="+mn-cs"/>
              </a:rPr>
              <a:t>Abley</a:t>
            </a:r>
            <a:r>
              <a:rPr kumimoji="0" lang="en-US" sz="1600" b="0" i="0" u="none" strike="noStrike" kern="1200" cap="none" spc="0" normalizeH="0" baseline="0" noProof="0" dirty="0">
                <a:ln>
                  <a:noFill/>
                </a:ln>
                <a:solidFill>
                  <a:prstClr val="black"/>
                </a:solidFill>
                <a:effectLst/>
                <a:uLnTx/>
                <a:uFillTx/>
                <a:latin typeface="Arial" charset="0"/>
                <a:ea typeface="ＭＳ Ｐゴシック" pitchFamily="34" charset="-128"/>
                <a:cs typeface="+mn-cs"/>
              </a:rPr>
              <a:t>*			NENA</a:t>
            </a:r>
          </a:p>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charset="0"/>
                <a:ea typeface="ＭＳ Ｐゴシック" pitchFamily="34" charset="-128"/>
                <a:cs typeface="+mn-cs"/>
              </a:rPr>
              <a:t>Mohammad  Khaled			Nokia Bell Labs</a:t>
            </a:r>
          </a:p>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charset="0"/>
                <a:ea typeface="ＭＳ Ｐゴシック" pitchFamily="34" charset="-128"/>
                <a:cs typeface="+mn-cs"/>
              </a:rPr>
              <a:t>Travis  Russell*			Oracle Communications</a:t>
            </a:r>
          </a:p>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charset="0"/>
                <a:ea typeface="ＭＳ Ｐゴシック" pitchFamily="34" charset="-128"/>
                <a:cs typeface="+mn-cs"/>
              </a:rPr>
              <a:t>Sandeep  Shrivastava		Orchestra Technology</a:t>
            </a:r>
          </a:p>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charset="0"/>
                <a:ea typeface="ＭＳ Ｐゴシック" pitchFamily="34" charset="-128"/>
                <a:cs typeface="+mn-cs"/>
              </a:rPr>
              <a:t>Farrokh  </a:t>
            </a:r>
            <a:r>
              <a:rPr kumimoji="0" lang="en-US" sz="1600" b="0" i="0" u="none" strike="noStrike" kern="1200" cap="none" spc="0" normalizeH="0" baseline="0" noProof="0" dirty="0" err="1">
                <a:ln>
                  <a:noFill/>
                </a:ln>
                <a:solidFill>
                  <a:prstClr val="black"/>
                </a:solidFill>
                <a:effectLst/>
                <a:uLnTx/>
                <a:uFillTx/>
                <a:latin typeface="Arial" charset="0"/>
                <a:ea typeface="ＭＳ Ｐゴシック" pitchFamily="34" charset="-128"/>
                <a:cs typeface="+mn-cs"/>
              </a:rPr>
              <a:t>Khatibi</a:t>
            </a:r>
            <a:r>
              <a:rPr kumimoji="0" lang="en-US" sz="1600" b="0" i="0" u="none" strike="noStrike" kern="1200" cap="none" spc="0" normalizeH="0" baseline="0" noProof="0" dirty="0">
                <a:ln>
                  <a:noFill/>
                </a:ln>
                <a:solidFill>
                  <a:prstClr val="black"/>
                </a:solidFill>
                <a:effectLst/>
                <a:uLnTx/>
                <a:uFillTx/>
                <a:latin typeface="Arial" charset="0"/>
                <a:ea typeface="ＭＳ Ｐゴシック" pitchFamily="34" charset="-128"/>
                <a:cs typeface="+mn-cs"/>
              </a:rPr>
              <a:t>*			Qualcomm</a:t>
            </a:r>
          </a:p>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charset="0"/>
                <a:ea typeface="ＭＳ Ｐゴシック" pitchFamily="34" charset="-128"/>
                <a:cs typeface="+mn-cs"/>
              </a:rPr>
              <a:t>Greg  Schumacher			Sprint</a:t>
            </a:r>
          </a:p>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charset="0"/>
                <a:ea typeface="ＭＳ Ｐゴシック" pitchFamily="34" charset="-128"/>
                <a:cs typeface="+mn-cs"/>
              </a:rPr>
              <a:t>Drew  Morin				T-Mobile</a:t>
            </a:r>
          </a:p>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charset="0"/>
                <a:ea typeface="ＭＳ Ｐゴシック" pitchFamily="34" charset="-128"/>
                <a:cs typeface="+mn-cs"/>
              </a:rPr>
              <a:t>Brian  Trosper*				Verizon</a:t>
            </a:r>
          </a:p>
        </p:txBody>
      </p:sp>
    </p:spTree>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535</Words>
  <Application>Microsoft Office PowerPoint</Application>
  <PresentationFormat>Widescreen</PresentationFormat>
  <Paragraphs>141</Paragraphs>
  <Slides>12</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Courier New</vt:lpstr>
      <vt:lpstr>Wingdings</vt:lpstr>
      <vt:lpstr>1_Office Theme</vt:lpstr>
      <vt:lpstr>Working Group 2:  Managing Security Risk in the Transition to 5G  Working Group Status Update</vt:lpstr>
      <vt:lpstr>Working Group 2: Background</vt:lpstr>
      <vt:lpstr>Working Group 2:  Objectives</vt:lpstr>
      <vt:lpstr>Working Group 2: Objectives (Cont.)</vt:lpstr>
      <vt:lpstr>PowerPoint Presentation</vt:lpstr>
      <vt:lpstr>Working Group 2: Deliverables  Managing Security Risk in the Transition to 5G </vt:lpstr>
      <vt:lpstr>PowerPoint Presentation</vt:lpstr>
      <vt:lpstr>PowerPoint Presentation</vt:lpstr>
      <vt:lpstr>Working Group 2: Members</vt:lpstr>
      <vt:lpstr>PowerPoint Presentation</vt:lpstr>
      <vt:lpstr>Working Group 2: Continuing Work</vt:lpstr>
      <vt:lpstr>Working Group 2:  Managing Security Risk in the Transition to 5G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Group 2:  Managing Security Risk in the Transition to 5G  Working Group Status Update</dc:title>
  <dc:creator>Suzon Cameron</dc:creator>
  <cp:lastModifiedBy>Suzon Cameron</cp:lastModifiedBy>
  <cp:revision>1</cp:revision>
  <dcterms:created xsi:type="dcterms:W3CDTF">2020-03-17T19:28:46Z</dcterms:created>
  <dcterms:modified xsi:type="dcterms:W3CDTF">2020-03-17T19:29:00Z</dcterms:modified>
</cp:coreProperties>
</file>