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4"/>
    <p:sldMasterId id="2147483716" r:id="rId5"/>
    <p:sldMasterId id="2147483728" r:id="rId6"/>
    <p:sldMasterId id="2147483740" r:id="rId7"/>
    <p:sldMasterId id="2147483753" r:id="rId8"/>
    <p:sldMasterId id="2147483767" r:id="rId9"/>
  </p:sldMasterIdLst>
  <p:notesMasterIdLst>
    <p:notesMasterId r:id="rId31"/>
  </p:notesMasterIdLst>
  <p:handoutMasterIdLst>
    <p:handoutMasterId r:id="rId32"/>
  </p:handoutMasterIdLst>
  <p:sldIdLst>
    <p:sldId id="256" r:id="rId10"/>
    <p:sldId id="1251" r:id="rId11"/>
    <p:sldId id="1261" r:id="rId12"/>
    <p:sldId id="312" r:id="rId13"/>
    <p:sldId id="310" r:id="rId14"/>
    <p:sldId id="1256" r:id="rId15"/>
    <p:sldId id="322" r:id="rId16"/>
    <p:sldId id="309" r:id="rId17"/>
    <p:sldId id="300" r:id="rId18"/>
    <p:sldId id="1252" r:id="rId19"/>
    <p:sldId id="1257" r:id="rId20"/>
    <p:sldId id="1253" r:id="rId21"/>
    <p:sldId id="1258" r:id="rId22"/>
    <p:sldId id="1259" r:id="rId23"/>
    <p:sldId id="1260" r:id="rId24"/>
    <p:sldId id="260" r:id="rId25"/>
    <p:sldId id="261" r:id="rId26"/>
    <p:sldId id="1254" r:id="rId27"/>
    <p:sldId id="319" r:id="rId28"/>
    <p:sldId id="1255" r:id="rId29"/>
    <p:sldId id="291" r:id="rId3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C55AA2D-6A57-452C-BE1D-6EB2635C0990}">
          <p14:sldIdLst>
            <p14:sldId id="256"/>
            <p14:sldId id="1251"/>
            <p14:sldId id="1261"/>
            <p14:sldId id="312"/>
            <p14:sldId id="310"/>
            <p14:sldId id="1256"/>
            <p14:sldId id="322"/>
            <p14:sldId id="309"/>
            <p14:sldId id="300"/>
            <p14:sldId id="1252"/>
            <p14:sldId id="1257"/>
            <p14:sldId id="1253"/>
            <p14:sldId id="1258"/>
            <p14:sldId id="1259"/>
            <p14:sldId id="1260"/>
            <p14:sldId id="260"/>
            <p14:sldId id="261"/>
            <p14:sldId id="1254"/>
            <p14:sldId id="319"/>
            <p14:sldId id="1255"/>
            <p14:sldId id="291"/>
          </p14:sldIdLst>
        </p14:section>
      </p14:sectionLst>
    </p:ext>
    <p:ext uri="{EFAFB233-063F-42B5-8137-9DF3F51BA10A}">
      <p15:sldGuideLst xmlns:p15="http://schemas.microsoft.com/office/powerpoint/2012/main">
        <p15:guide id="1" pos="2880"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27" autoAdjust="0"/>
    <p:restoredTop sz="70424" autoAdjust="0"/>
  </p:normalViewPr>
  <p:slideViewPr>
    <p:cSldViewPr>
      <p:cViewPr varScale="1">
        <p:scale>
          <a:sx n="77" d="100"/>
          <a:sy n="77" d="100"/>
        </p:scale>
        <p:origin x="120" y="84"/>
      </p:cViewPr>
      <p:guideLst>
        <p:guide pos="2880"/>
        <p:guide orient="horz"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7" d="100"/>
          <a:sy n="67" d="100"/>
        </p:scale>
        <p:origin x="2814" y="66"/>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70938" y="2"/>
            <a:ext cx="3037840" cy="464820"/>
          </a:xfrm>
          <a:prstGeom prst="rect">
            <a:avLst/>
          </a:prstGeom>
        </p:spPr>
        <p:txBody>
          <a:bodyPr vert="horz" lIns="93459" tIns="46730" rIns="93459" bIns="46730" rtlCol="0"/>
          <a:lstStyle>
            <a:lvl1pPr algn="r">
              <a:defRPr sz="1200"/>
            </a:lvl1pPr>
          </a:lstStyle>
          <a:p>
            <a:fld id="{128FCA9C-FF92-4024-BDEC-A6D3B663DC09}" type="datetimeFigureOut">
              <a:rPr lang="en-US"/>
              <a:t>6/22/2021</a:t>
            </a:fld>
            <a:endParaRPr/>
          </a:p>
        </p:txBody>
      </p:sp>
      <p:sp>
        <p:nvSpPr>
          <p:cNvPr id="2" name="Footer Placeholder 1">
            <a:extLst>
              <a:ext uri="{FF2B5EF4-FFF2-40B4-BE49-F238E27FC236}">
                <a16:creationId xmlns:a16="http://schemas.microsoft.com/office/drawing/2014/main" id="{AA2B1E1F-F304-4193-B10F-0FF887D23852}"/>
              </a:ext>
            </a:extLst>
          </p:cNvPr>
          <p:cNvSpPr>
            <a:spLocks noGrp="1"/>
          </p:cNvSpPr>
          <p:nvPr>
            <p:ph type="ftr" sz="quarter" idx="2"/>
          </p:nvPr>
        </p:nvSpPr>
        <p:spPr>
          <a:xfrm>
            <a:off x="0" y="8830780"/>
            <a:ext cx="3037089" cy="465620"/>
          </a:xfrm>
          <a:prstGeom prst="rect">
            <a:avLst/>
          </a:prstGeom>
        </p:spPr>
        <p:txBody>
          <a:bodyPr vert="horz" lIns="92373" tIns="46186" rIns="92373" bIns="46186" rtlCol="0" anchor="b"/>
          <a:lstStyle>
            <a:lvl1pPr algn="l">
              <a:defRPr sz="1200"/>
            </a:lvl1pPr>
          </a:lstStyle>
          <a:p>
            <a:endParaRPr lang="en-US"/>
          </a:p>
        </p:txBody>
      </p:sp>
      <p:sp>
        <p:nvSpPr>
          <p:cNvPr id="4" name="Header Placeholder 3">
            <a:extLst>
              <a:ext uri="{FF2B5EF4-FFF2-40B4-BE49-F238E27FC236}">
                <a16:creationId xmlns:a16="http://schemas.microsoft.com/office/drawing/2014/main" id="{1208832C-03C7-4B40-97EA-B87F80F88EFA}"/>
              </a:ext>
            </a:extLst>
          </p:cNvPr>
          <p:cNvSpPr>
            <a:spLocks noGrp="1"/>
          </p:cNvSpPr>
          <p:nvPr>
            <p:ph type="hdr" sz="quarter"/>
          </p:nvPr>
        </p:nvSpPr>
        <p:spPr>
          <a:xfrm>
            <a:off x="0" y="0"/>
            <a:ext cx="3037089" cy="465621"/>
          </a:xfrm>
          <a:prstGeom prst="rect">
            <a:avLst/>
          </a:prstGeom>
        </p:spPr>
        <p:txBody>
          <a:bodyPr vert="horz" lIns="92373" tIns="46186" rIns="92373" bIns="46186" rtlCol="0"/>
          <a:lstStyle>
            <a:lvl1pPr algn="l">
              <a:defRPr sz="1200"/>
            </a:lvl1pPr>
          </a:lstStyle>
          <a:p>
            <a:endParaRPr lang="en-US"/>
          </a:p>
        </p:txBody>
      </p:sp>
    </p:spTree>
    <p:extLst>
      <p:ext uri="{BB962C8B-B14F-4D97-AF65-F5344CB8AC3E}">
        <p14:creationId xmlns:p14="http://schemas.microsoft.com/office/powerpoint/2010/main" val="2919805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3037840" cy="464820"/>
          </a:xfrm>
          <a:prstGeom prst="rect">
            <a:avLst/>
          </a:prstGeom>
        </p:spPr>
        <p:txBody>
          <a:bodyPr vert="horz" lIns="93459" tIns="46730" rIns="93459" bIns="46730" rtlCol="0"/>
          <a:lstStyle>
            <a:lvl1pPr algn="l">
              <a:defRPr sz="1200"/>
            </a:lvl1pPr>
          </a:lstStyle>
          <a:p>
            <a:endParaRPr/>
          </a:p>
        </p:txBody>
      </p:sp>
      <p:sp>
        <p:nvSpPr>
          <p:cNvPr id="3" name="Date Placeholder 2"/>
          <p:cNvSpPr>
            <a:spLocks noGrp="1"/>
          </p:cNvSpPr>
          <p:nvPr>
            <p:ph type="dt" idx="1"/>
          </p:nvPr>
        </p:nvSpPr>
        <p:spPr>
          <a:xfrm>
            <a:off x="3970938" y="2"/>
            <a:ext cx="3037840" cy="464820"/>
          </a:xfrm>
          <a:prstGeom prst="rect">
            <a:avLst/>
          </a:prstGeom>
        </p:spPr>
        <p:txBody>
          <a:bodyPr vert="horz" lIns="93459" tIns="46730" rIns="93459" bIns="46730" rtlCol="0"/>
          <a:lstStyle>
            <a:lvl1pPr algn="r">
              <a:defRPr sz="1200"/>
            </a:lvl1pPr>
          </a:lstStyle>
          <a:p>
            <a:fld id="{772AB877-E7B1-4681-847E-D0918612832B}" type="datetimeFigureOut">
              <a:rPr lang="en-US"/>
              <a:t>6/22/2021</a:t>
            </a:fld>
            <a:endParaRPr/>
          </a:p>
        </p:txBody>
      </p:sp>
      <p:sp>
        <p:nvSpPr>
          <p:cNvPr id="4" name="Slide Image Placeholder 3"/>
          <p:cNvSpPr>
            <a:spLocks noGrp="1" noRot="1" noChangeAspect="1"/>
          </p:cNvSpPr>
          <p:nvPr>
            <p:ph type="sldImg" idx="2"/>
          </p:nvPr>
        </p:nvSpPr>
        <p:spPr>
          <a:xfrm>
            <a:off x="1179513" y="696913"/>
            <a:ext cx="4651375" cy="3487737"/>
          </a:xfrm>
          <a:prstGeom prst="rect">
            <a:avLst/>
          </a:prstGeom>
          <a:noFill/>
          <a:ln w="12700">
            <a:solidFill>
              <a:prstClr val="black"/>
            </a:solidFill>
          </a:ln>
        </p:spPr>
        <p:txBody>
          <a:bodyPr vert="horz" lIns="93459" tIns="46730" rIns="93459" bIns="46730" rtlCol="0" anchor="ctr"/>
          <a:lstStyle/>
          <a:p>
            <a:endParaRPr/>
          </a:p>
        </p:txBody>
      </p:sp>
      <p:sp>
        <p:nvSpPr>
          <p:cNvPr id="5" name="Notes Placeholder 4"/>
          <p:cNvSpPr>
            <a:spLocks noGrp="1"/>
          </p:cNvSpPr>
          <p:nvPr>
            <p:ph type="body" sz="quarter" idx="3"/>
          </p:nvPr>
        </p:nvSpPr>
        <p:spPr>
          <a:xfrm>
            <a:off x="701041" y="4415792"/>
            <a:ext cx="5608320" cy="4183380"/>
          </a:xfrm>
          <a:prstGeom prst="rect">
            <a:avLst/>
          </a:prstGeom>
        </p:spPr>
        <p:txBody>
          <a:bodyPr vert="horz" lIns="93459" tIns="46730" rIns="93459" bIns="4673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2" y="8829969"/>
            <a:ext cx="3037840" cy="464820"/>
          </a:xfrm>
          <a:prstGeom prst="rect">
            <a:avLst/>
          </a:prstGeom>
        </p:spPr>
        <p:txBody>
          <a:bodyPr vert="horz" lIns="93459" tIns="46730" rIns="93459" bIns="46730" rtlCol="0" anchor="b"/>
          <a:lstStyle>
            <a:lvl1pPr algn="l">
              <a:defRPr sz="1200"/>
            </a:lvl1pPr>
          </a:lstStyle>
          <a:p>
            <a:endParaRPr/>
          </a:p>
        </p:txBody>
      </p:sp>
      <p:sp>
        <p:nvSpPr>
          <p:cNvPr id="7" name="Slide Number Placeholder 6"/>
          <p:cNvSpPr>
            <a:spLocks noGrp="1"/>
          </p:cNvSpPr>
          <p:nvPr>
            <p:ph type="sldNum" sz="quarter" idx="5"/>
          </p:nvPr>
        </p:nvSpPr>
        <p:spPr>
          <a:xfrm>
            <a:off x="3970938" y="8829969"/>
            <a:ext cx="3037840" cy="464820"/>
          </a:xfrm>
          <a:prstGeom prst="rect">
            <a:avLst/>
          </a:prstGeom>
        </p:spPr>
        <p:txBody>
          <a:bodyPr vert="horz" lIns="93459" tIns="46730" rIns="93459" bIns="46730" rtlCol="0" anchor="b"/>
          <a:lstStyle>
            <a:lvl1pPr algn="r">
              <a:defRPr sz="1200"/>
            </a:lvl1pPr>
          </a:lstStyle>
          <a:p>
            <a:fld id="{69C971FF-EF28-4195-A575-329446EFAA55}" type="slidenum">
              <a:rPr/>
              <a:t>‹#›</a:t>
            </a:fld>
            <a:endParaRPr/>
          </a:p>
        </p:txBody>
      </p:sp>
    </p:spTree>
    <p:extLst>
      <p:ext uri="{BB962C8B-B14F-4D97-AF65-F5344CB8AC3E}">
        <p14:creationId xmlns:p14="http://schemas.microsoft.com/office/powerpoint/2010/main" val="1398995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lumMod val="50000"/>
          </a:schemeClr>
        </a:solidFill>
        <a:latin typeface="+mn-lt"/>
        <a:ea typeface="+mn-ea"/>
        <a:cs typeface="+mn-cs"/>
      </a:defRPr>
    </a:lvl1pPr>
    <a:lvl2pPr marL="457200" algn="l" defTabSz="914400" rtl="0" eaLnBrk="1" latinLnBrk="0" hangingPunct="1">
      <a:defRPr sz="1200" kern="1200">
        <a:solidFill>
          <a:schemeClr val="tx1">
            <a:lumMod val="50000"/>
          </a:schemeClr>
        </a:solidFill>
        <a:latin typeface="+mn-lt"/>
        <a:ea typeface="+mn-ea"/>
        <a:cs typeface="+mn-cs"/>
      </a:defRPr>
    </a:lvl2pPr>
    <a:lvl3pPr marL="914400" algn="l" defTabSz="914400" rtl="0" eaLnBrk="1" latinLnBrk="0" hangingPunct="1">
      <a:defRPr sz="1200" kern="1200">
        <a:solidFill>
          <a:schemeClr val="tx1">
            <a:lumMod val="50000"/>
          </a:schemeClr>
        </a:solidFill>
        <a:latin typeface="+mn-lt"/>
        <a:ea typeface="+mn-ea"/>
        <a:cs typeface="+mn-cs"/>
      </a:defRPr>
    </a:lvl3pPr>
    <a:lvl4pPr marL="1371600" algn="l" defTabSz="914400" rtl="0" eaLnBrk="1" latinLnBrk="0" hangingPunct="1">
      <a:defRPr sz="1200" kern="1200">
        <a:solidFill>
          <a:schemeClr val="tx1">
            <a:lumMod val="50000"/>
          </a:schemeClr>
        </a:solidFill>
        <a:latin typeface="+mn-lt"/>
        <a:ea typeface="+mn-ea"/>
        <a:cs typeface="+mn-cs"/>
      </a:defRPr>
    </a:lvl4pPr>
    <a:lvl5pPr marL="1828800" algn="l" defTabSz="914400" rtl="0" eaLnBrk="1" latinLnBrk="0" hangingPunct="1">
      <a:defRPr sz="1200" kern="1200">
        <a:solidFill>
          <a:schemeClr val="tx1">
            <a:lumMod val="50000"/>
          </a:schemeClr>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r>
              <a:rPr lang="en-US" dirty="0"/>
              <a:t>Hello, everyone, and thank you for joining us.  This is the webinar for low power broadcasters on the emergency alert system and the </a:t>
            </a:r>
            <a:r>
              <a:rPr lang="en-US" dirty="0" err="1"/>
              <a:t>eas</a:t>
            </a:r>
            <a:r>
              <a:rPr lang="en-US" dirty="0"/>
              <a:t> test reporting system.  I am Maureen Bizhko, an attorney in the FCCs public safety and homeland security bureau. Please send any questions to alerting@fcc.gov.  </a:t>
            </a:r>
          </a:p>
        </p:txBody>
      </p:sp>
      <p:sp>
        <p:nvSpPr>
          <p:cNvPr id="4" name="Slide Number Placeholder 3"/>
          <p:cNvSpPr>
            <a:spLocks noGrp="1"/>
          </p:cNvSpPr>
          <p:nvPr>
            <p:ph type="sldNum" sz="quarter" idx="10"/>
          </p:nvPr>
        </p:nvSpPr>
        <p:spPr/>
        <p:txBody>
          <a:bodyPr/>
          <a:lstStyle/>
          <a:p>
            <a:fld id="{69C971FF-EF28-4195-A575-329446EFAA55}" type="slidenum">
              <a:rPr lang="en-US" smtClean="0"/>
              <a:t>1</a:t>
            </a:fld>
            <a:endParaRPr lang="en-US"/>
          </a:p>
        </p:txBody>
      </p:sp>
    </p:spTree>
    <p:extLst>
      <p:ext uri="{BB962C8B-B14F-4D97-AF65-F5344CB8AC3E}">
        <p14:creationId xmlns:p14="http://schemas.microsoft.com/office/powerpoint/2010/main" val="2273143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18</a:t>
            </a:fld>
            <a:endParaRPr lang="en-US"/>
          </a:p>
        </p:txBody>
      </p:sp>
    </p:spTree>
    <p:extLst>
      <p:ext uri="{BB962C8B-B14F-4D97-AF65-F5344CB8AC3E}">
        <p14:creationId xmlns:p14="http://schemas.microsoft.com/office/powerpoint/2010/main" val="1174885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lumMod val="50000"/>
                  </a:schemeClr>
                </a:solidFill>
                <a:effectLst/>
                <a:latin typeface="+mn-lt"/>
                <a:ea typeface="+mn-ea"/>
                <a:cs typeface="+mn-cs"/>
              </a:rPr>
              <a:t> It is best to test equipment before the test day to ensure they will be able to display the audio and visual component of the EAS message in accordance with the Commission’s accessibility requirements. </a:t>
            </a:r>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20</a:t>
            </a:fld>
            <a:endParaRPr lang="en-US"/>
          </a:p>
        </p:txBody>
      </p:sp>
    </p:spTree>
    <p:extLst>
      <p:ext uri="{BB962C8B-B14F-4D97-AF65-F5344CB8AC3E}">
        <p14:creationId xmlns:p14="http://schemas.microsoft.com/office/powerpoint/2010/main" val="4212612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begin by setting forth our goal for the webinar.  Our goal for this webinar is to _________.  </a:t>
            </a:r>
          </a:p>
          <a:p>
            <a:r>
              <a:rPr lang="en-US" dirty="0"/>
              <a:t>Another goal of this webinar is to educate Low Power broadcasters on the EAS.  We are aware that those listening to this webinar have varying levels of knowledge of the EAS and broadcasters’ part in it.  We have attempted to cater to as many levels of understanding as feasible in this time period.  </a:t>
            </a:r>
          </a:p>
        </p:txBody>
      </p:sp>
      <p:sp>
        <p:nvSpPr>
          <p:cNvPr id="4" name="Slide Number Placeholder 3"/>
          <p:cNvSpPr>
            <a:spLocks noGrp="1"/>
          </p:cNvSpPr>
          <p:nvPr>
            <p:ph type="sldNum" sz="quarter" idx="5"/>
          </p:nvPr>
        </p:nvSpPr>
        <p:spPr/>
        <p:txBody>
          <a:bodyPr/>
          <a:lstStyle/>
          <a:p>
            <a:fld id="{69C971FF-EF28-4195-A575-329446EFAA55}" type="slidenum">
              <a:rPr lang="en-US" smtClean="0"/>
              <a:t>2</a:t>
            </a:fld>
            <a:endParaRPr lang="en-US"/>
          </a:p>
        </p:txBody>
      </p:sp>
    </p:spTree>
    <p:extLst>
      <p:ext uri="{BB962C8B-B14F-4D97-AF65-F5344CB8AC3E}">
        <p14:creationId xmlns:p14="http://schemas.microsoft.com/office/powerpoint/2010/main" val="4001280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have seen, through analysis of data received during the nationwide tests, that for the last two years, LP broadcasters historically have had low rates of participation.  In 2019, they had a 50% rate of participation in the nationwide EAS test.  Specifically, in 2019 the participation rates were: ________.  </a:t>
            </a:r>
          </a:p>
          <a:p>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3</a:t>
            </a:fld>
            <a:endParaRPr lang="en-US"/>
          </a:p>
        </p:txBody>
      </p:sp>
    </p:spTree>
    <p:extLst>
      <p:ext uri="{BB962C8B-B14F-4D97-AF65-F5344CB8AC3E}">
        <p14:creationId xmlns:p14="http://schemas.microsoft.com/office/powerpoint/2010/main" val="3284753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benefit of those unfamiliar with EAS, we define it here: It is _________.  EAS Participants are ________.  </a:t>
            </a:r>
          </a:p>
        </p:txBody>
      </p:sp>
      <p:sp>
        <p:nvSpPr>
          <p:cNvPr id="4" name="Slide Number Placeholder 3"/>
          <p:cNvSpPr>
            <a:spLocks noGrp="1"/>
          </p:cNvSpPr>
          <p:nvPr>
            <p:ph type="sldNum" sz="quarter" idx="5"/>
          </p:nvPr>
        </p:nvSpPr>
        <p:spPr/>
        <p:txBody>
          <a:bodyPr/>
          <a:lstStyle/>
          <a:p>
            <a:fld id="{69C971FF-EF28-4195-A575-329446EFAA55}" type="slidenum">
              <a:rPr lang="en-US" smtClean="0"/>
              <a:t>4</a:t>
            </a:fld>
            <a:endParaRPr lang="en-US"/>
          </a:p>
        </p:txBody>
      </p:sp>
    </p:spTree>
    <p:extLst>
      <p:ext uri="{BB962C8B-B14F-4D97-AF65-F5344CB8AC3E}">
        <p14:creationId xmlns:p14="http://schemas.microsoft.com/office/powerpoint/2010/main" val="2118444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rules that form the framework for the EAS and the EAS Participants are found in the Code of Federal Regulations, 47 CFR, part 11.  You can look them up easily at ecfr.gov.  The most relevant take-away from the rules for purposes of this webinar is that EAS Participants must deliver ______.  In other words, there is a distinction between state and federal alerts.  It is also important to note that EAS Alerts must be accessible to ________.  </a:t>
            </a:r>
          </a:p>
          <a:p>
            <a:endParaRPr lang="en-US" dirty="0"/>
          </a:p>
          <a:p>
            <a:r>
              <a:rPr lang="en-US" dirty="0"/>
              <a:t>The FCC and the Federal Emergency Management Agency (FEMA) implement the EAS at the federal level.   The EAS infrastructure is also regularly used to distribute weather-related and other emergency alerts.   </a:t>
            </a:r>
          </a:p>
          <a:p>
            <a:endParaRPr lang="en-US" dirty="0"/>
          </a:p>
          <a:p>
            <a:r>
              <a:rPr lang="en-US" sz="1200" kern="1200" dirty="0">
                <a:solidFill>
                  <a:schemeClr val="tx1">
                    <a:lumMod val="50000"/>
                  </a:schemeClr>
                </a:solidFill>
                <a:effectLst/>
                <a:latin typeface="+mn-lt"/>
                <a:ea typeface="+mn-ea"/>
                <a:cs typeface="+mn-cs"/>
              </a:rPr>
              <a:t>Broadcasters should that closed captioning does not cover the EAS text and that they take care to ensure the EAS audio is not being drowned out by the programming audio to test their equipment before the test day to ensure they will be able to display the audio and visual component of the EAS message in accordance with the Commission’s accessibility requirements. </a:t>
            </a:r>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5</a:t>
            </a:fld>
            <a:endParaRPr lang="en-US"/>
          </a:p>
        </p:txBody>
      </p:sp>
    </p:spTree>
    <p:extLst>
      <p:ext uri="{BB962C8B-B14F-4D97-AF65-F5344CB8AC3E}">
        <p14:creationId xmlns:p14="http://schemas.microsoft.com/office/powerpoint/2010/main" val="1776151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EAS Distribution.   There are two ways for a national alert to be delivered to people watching TV or listening to the radio.  Either Over the Internet from FEMAs  or over the air broadcast. </a:t>
            </a:r>
          </a:p>
        </p:txBody>
      </p:sp>
      <p:sp>
        <p:nvSpPr>
          <p:cNvPr id="4" name="Slide Number Placeholder 3"/>
          <p:cNvSpPr>
            <a:spLocks noGrp="1"/>
          </p:cNvSpPr>
          <p:nvPr>
            <p:ph type="sldNum" sz="quarter" idx="5"/>
          </p:nvPr>
        </p:nvSpPr>
        <p:spPr/>
        <p:txBody>
          <a:bodyPr/>
          <a:lstStyle/>
          <a:p>
            <a:fld id="{69C971FF-EF28-4195-A575-329446EFAA55}" type="slidenum">
              <a:rPr lang="en-US" smtClean="0"/>
              <a:t>6</a:t>
            </a:fld>
            <a:endParaRPr lang="en-US"/>
          </a:p>
        </p:txBody>
      </p:sp>
    </p:spTree>
    <p:extLst>
      <p:ext uri="{BB962C8B-B14F-4D97-AF65-F5344CB8AC3E}">
        <p14:creationId xmlns:p14="http://schemas.microsoft.com/office/powerpoint/2010/main" val="3764031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“daisy chain” diagram.   Here, an </a:t>
            </a:r>
            <a:r>
              <a:rPr lang="en-US" sz="1200" kern="1200" dirty="0">
                <a:solidFill>
                  <a:schemeClr val="tx1">
                    <a:lumMod val="50000"/>
                  </a:schemeClr>
                </a:solidFill>
                <a:effectLst/>
                <a:latin typeface="+mn-lt"/>
                <a:ea typeface="+mn-ea"/>
                <a:cs typeface="+mn-cs"/>
              </a:rPr>
              <a:t>alert originator formats an alert using the EAS Protocol and initiates its transmission at a designated entry point in the system.  Under the EAS Protocol, an EAS alert uses a four-part message:  (1) preamble and EAS header codes (which contain information regarding the identity of the sender, the type of emergency, its location, and the valid time period of the alert); (2) audio Attention Signal; (3) audio message, if included by the alert originator; and (4) preamble and “end of message” (EOM) codes.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lumMod val="50000"/>
                </a:schemeClr>
              </a:solidFill>
              <a:effectLst/>
              <a:latin typeface="+mn-lt"/>
              <a:ea typeface="+mn-ea"/>
              <a:cs typeface="+mn-cs"/>
            </a:endParaRPr>
          </a:p>
          <a:p>
            <a:r>
              <a:rPr lang="en-US" dirty="0"/>
              <a:t>Because both the over the air broadcast system and IPAWS can be used by state or government officials, we note here that there are multiple levels of authorized alert initiating officials.  For the nationwide test, FEMA initiates the alert.  Following the diagram here, it is sent by signal over the air to local and state level officials, who, in turn, send it to broadcasters.   The primary purpose of the EAS is to provide the President of the United States with “the capability to provide immediate communications and information to the general public at the National, State and Local Area levels during periods of national emergency,” so that is why you see the president here.  </a:t>
            </a:r>
          </a:p>
          <a:p>
            <a:endParaRPr lang="en-US" dirty="0"/>
          </a:p>
          <a:p>
            <a:r>
              <a:rPr lang="en-US" dirty="0"/>
              <a:t>ETRS Form One asks EAS Participants to identify their EAS Designation.  We have found that many filers are not well-informed of their designation status.  For example, </a:t>
            </a:r>
            <a:r>
              <a:rPr lang="en-US"/>
              <a:t>in 2019, </a:t>
            </a:r>
            <a:r>
              <a:rPr lang="en-US" dirty="0"/>
              <a:t>624 stations identified as primary entry point (PEP) stations.  However, according to FEMA, there are only 77 Primary Entry Point stations nationwide.  Below are the most common designations and their abbreviated definitions. A complete listing is in Section 11.18 of the Rules. </a:t>
            </a:r>
          </a:p>
          <a:p>
            <a:endParaRPr lang="en-US" dirty="0"/>
          </a:p>
          <a:p>
            <a:r>
              <a:rPr lang="en-US" dirty="0"/>
              <a:t>A PEP is a private or commercial radio broadcast station that cooperatively participates with FEMA to provide EAS alerts to the public. </a:t>
            </a:r>
          </a:p>
          <a:p>
            <a:r>
              <a:rPr lang="en-US" dirty="0"/>
              <a:t>A National Primary (NP) is an entity tasked with the primary responsibility of receiving the Presidential Alert from a PEP and delivering it to an individual state or portion of a state. </a:t>
            </a:r>
          </a:p>
          <a:p>
            <a:r>
              <a:rPr lang="en-US" dirty="0"/>
              <a:t>A State Primary (SP) is an entity tasked with initiating the delivery of EAS alerts other than the Presidential Alert.</a:t>
            </a:r>
          </a:p>
          <a:p>
            <a:r>
              <a:rPr lang="en-US" dirty="0"/>
              <a:t>A Local Primary (LP) is an entity that serves as a monitoring assignment for other EAS Participants within the state. </a:t>
            </a:r>
          </a:p>
          <a:p>
            <a:r>
              <a:rPr lang="en-US" dirty="0"/>
              <a:t>A Participating National (PN) is an EAS Participant that transmits national, state, or Local Area EAS messages, and is not otherwise designated within the State EAS Plan.</a:t>
            </a:r>
          </a:p>
        </p:txBody>
      </p:sp>
      <p:sp>
        <p:nvSpPr>
          <p:cNvPr id="4" name="Slide Number Placeholder 3"/>
          <p:cNvSpPr>
            <a:spLocks noGrp="1"/>
          </p:cNvSpPr>
          <p:nvPr>
            <p:ph type="sldNum" sz="quarter" idx="5"/>
          </p:nvPr>
        </p:nvSpPr>
        <p:spPr/>
        <p:txBody>
          <a:bodyPr/>
          <a:lstStyle/>
          <a:p>
            <a:fld id="{69C971FF-EF28-4195-A575-329446EFAA55}" type="slidenum">
              <a:rPr lang="en-US" smtClean="0"/>
              <a:t>7</a:t>
            </a:fld>
            <a:endParaRPr lang="en-US"/>
          </a:p>
        </p:txBody>
      </p:sp>
    </p:spTree>
    <p:extLst>
      <p:ext uri="{BB962C8B-B14F-4D97-AF65-F5344CB8AC3E}">
        <p14:creationId xmlns:p14="http://schemas.microsoft.com/office/powerpoint/2010/main" val="2284425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lumMod val="50000"/>
                  </a:schemeClr>
                </a:solidFill>
                <a:effectLst/>
                <a:latin typeface="+mn-lt"/>
                <a:ea typeface="+mn-ea"/>
                <a:cs typeface="+mn-cs"/>
              </a:rPr>
              <a:t>The Integrated Public Alert and Warning System (IPAWS) is a national alerting system administered by FEMA. Under this system, EAS Participants monitor a FEMA-administered web site for EAS messages that are written in the Common Alerting Protocol (CAP).  </a:t>
            </a:r>
            <a:r>
              <a:rPr lang="en-US" sz="1200" b="1" i="0" kern="1200" dirty="0">
                <a:solidFill>
                  <a:schemeClr val="tx1">
                    <a:lumMod val="50000"/>
                  </a:schemeClr>
                </a:solidFill>
                <a:effectLst/>
                <a:latin typeface="+mn-lt"/>
                <a:ea typeface="+mn-ea"/>
                <a:cs typeface="+mn-cs"/>
              </a:rPr>
              <a:t>IPAWS</a:t>
            </a:r>
            <a:r>
              <a:rPr lang="en-US" sz="1200" b="0" i="0" kern="1200" dirty="0">
                <a:solidFill>
                  <a:schemeClr val="tx1">
                    <a:lumMod val="50000"/>
                  </a:schemeClr>
                </a:solidFill>
                <a:effectLst/>
                <a:latin typeface="+mn-lt"/>
                <a:ea typeface="+mn-ea"/>
                <a:cs typeface="+mn-cs"/>
              </a:rPr>
              <a:t> relies upon the centralized distribution of alerts using an alert aggregator and an Internet-based interface</a:t>
            </a:r>
          </a:p>
          <a:p>
            <a:endParaRPr lang="en-US" sz="1200" b="0" i="0" kern="1200" dirty="0">
              <a:solidFill>
                <a:schemeClr val="tx1">
                  <a:lumMod val="50000"/>
                </a:schemeClr>
              </a:solidFill>
              <a:effectLst/>
              <a:latin typeface="+mn-lt"/>
              <a:ea typeface="+mn-ea"/>
              <a:cs typeface="+mn-cs"/>
            </a:endParaRPr>
          </a:p>
          <a:p>
            <a:r>
              <a:rPr lang="en-US" dirty="0"/>
              <a:t>An EAS test initiated and delivered though through IPAWS has the technical capability to deliver a test that includes the test nature of the event in both the text crawl and audio portion of the alert message.  Accordingly, we encourage entities that conduct live code tests to do so via IPAWS to minimize any risk of public confusion.</a:t>
            </a:r>
          </a:p>
          <a:p>
            <a:endParaRPr lang="en-US" dirty="0"/>
          </a:p>
          <a:p>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8</a:t>
            </a:fld>
            <a:endParaRPr lang="en-US"/>
          </a:p>
        </p:txBody>
      </p:sp>
    </p:spTree>
    <p:extLst>
      <p:ext uri="{BB962C8B-B14F-4D97-AF65-F5344CB8AC3E}">
        <p14:creationId xmlns:p14="http://schemas.microsoft.com/office/powerpoint/2010/main" val="1689392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Regarding when you can file in ETRS, we note that filers must file Form One before Form Two, and Form Two before Form Three.  As noted above, Forms Two and Three only become available for filing on August 11, the test day.</a:t>
            </a:r>
          </a:p>
        </p:txBody>
      </p:sp>
      <p:sp>
        <p:nvSpPr>
          <p:cNvPr id="4" name="Slide Number Placeholder 3"/>
          <p:cNvSpPr>
            <a:spLocks noGrp="1"/>
          </p:cNvSpPr>
          <p:nvPr>
            <p:ph type="sldNum" sz="quarter" idx="5"/>
          </p:nvPr>
        </p:nvSpPr>
        <p:spPr/>
        <p:txBody>
          <a:bodyPr/>
          <a:lstStyle/>
          <a:p>
            <a:fld id="{69C971FF-EF28-4195-A575-329446EFAA55}" type="slidenum">
              <a:rPr lang="en-US" smtClean="0"/>
              <a:t>13</a:t>
            </a:fld>
            <a:endParaRPr lang="en-US"/>
          </a:p>
        </p:txBody>
      </p:sp>
    </p:spTree>
    <p:extLst>
      <p:ext uri="{BB962C8B-B14F-4D97-AF65-F5344CB8AC3E}">
        <p14:creationId xmlns:p14="http://schemas.microsoft.com/office/powerpoint/2010/main" val="457264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7523" name="Rectangle 9"/>
          <p:cNvSpPr>
            <a:spLocks noGrp="1" noChangeArrowheads="1"/>
          </p:cNvSpPr>
          <p:nvPr>
            <p:ph type="subTitle" idx="1"/>
          </p:nvPr>
        </p:nvSpPr>
        <p:spPr>
          <a:xfrm>
            <a:off x="1371600" y="3886200"/>
            <a:ext cx="6400800" cy="1752600"/>
          </a:xfrm>
        </p:spPr>
        <p:txBody>
          <a:bodyPr/>
          <a:lstStyle>
            <a:lvl1pPr marL="0" indent="0" algn="ctr">
              <a:buFont typeface="Wingdings" charset="2"/>
              <a:buNone/>
              <a:defRPr/>
            </a:lvl1pPr>
          </a:lstStyle>
          <a:p>
            <a:r>
              <a:rPr lang="en-US" dirty="0"/>
              <a:t>Click to edit Master subtitle style</a:t>
            </a:r>
          </a:p>
        </p:txBody>
      </p:sp>
      <p:sp>
        <p:nvSpPr>
          <p:cNvPr id="8" name="Rectangle 7"/>
          <p:cNvSpPr>
            <a:spLocks noGrp="1" noChangeArrowheads="1"/>
          </p:cNvSpPr>
          <p:nvPr>
            <p:ph type="sldNum" sz="quarter" idx="10"/>
          </p:nvPr>
        </p:nvSpPr>
        <p:spPr>
          <a:xfrm>
            <a:off x="6553201" y="6246813"/>
            <a:ext cx="2133600" cy="476250"/>
          </a:xfrm>
        </p:spPr>
        <p:txBody>
          <a:bodyPr/>
          <a:lstStyle>
            <a:lvl1pPr>
              <a:defRPr/>
            </a:lvl1pPr>
          </a:lstStyle>
          <a:p>
            <a:pPr>
              <a:defRPr/>
            </a:pPr>
            <a:fld id="{606178D7-40B0-4ED7-99BD-178AC90B0CDE}" type="slidenum">
              <a:rPr lang="en-US"/>
              <a:pPr>
                <a:defRPr/>
              </a:pPr>
              <a:t>‹#›</a:t>
            </a:fld>
            <a:endParaRPr lang="en-US" dirty="0"/>
          </a:p>
        </p:txBody>
      </p:sp>
      <p:sp>
        <p:nvSpPr>
          <p:cNvPr id="2" name="Title 1">
            <a:extLst>
              <a:ext uri="{FF2B5EF4-FFF2-40B4-BE49-F238E27FC236}">
                <a16:creationId xmlns:a16="http://schemas.microsoft.com/office/drawing/2014/main" id="{A4D552F0-C2DB-4A1D-825D-CE0B0EC2026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91159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sldNum" sz="quarter" idx="10"/>
          </p:nvPr>
        </p:nvSpPr>
        <p:spPr>
          <a:ln/>
        </p:spPr>
        <p:txBody>
          <a:bodyPr/>
          <a:lstStyle>
            <a:lvl1pPr>
              <a:defRPr/>
            </a:lvl1pPr>
          </a:lstStyle>
          <a:p>
            <a:fld id="{F36C87F6-986D-49E6-AF40-1B3A1EE8064D}" type="slidenum">
              <a:rPr lang="en-US" smtClean="0"/>
              <a:t>‹#›</a:t>
            </a:fld>
            <a:endParaRPr lang="en-US"/>
          </a:p>
        </p:txBody>
      </p:sp>
    </p:spTree>
    <p:extLst>
      <p:ext uri="{BB962C8B-B14F-4D97-AF65-F5344CB8AC3E}">
        <p14:creationId xmlns:p14="http://schemas.microsoft.com/office/powerpoint/2010/main" val="1259587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57200"/>
            <a:ext cx="211455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457200"/>
            <a:ext cx="619125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sldNum" sz="quarter" idx="10"/>
          </p:nvPr>
        </p:nvSpPr>
        <p:spPr>
          <a:ln/>
        </p:spPr>
        <p:txBody>
          <a:bodyPr/>
          <a:lstStyle>
            <a:lvl1pPr>
              <a:defRPr/>
            </a:lvl1pPr>
          </a:lstStyle>
          <a:p>
            <a:fld id="{F36C87F6-986D-49E6-AF40-1B3A1EE8064D}" type="slidenum">
              <a:rPr lang="en-US" smtClean="0"/>
              <a:t>‹#›</a:t>
            </a:fld>
            <a:endParaRPr lang="en-US"/>
          </a:p>
        </p:txBody>
      </p:sp>
    </p:spTree>
    <p:extLst>
      <p:ext uri="{BB962C8B-B14F-4D97-AF65-F5344CB8AC3E}">
        <p14:creationId xmlns:p14="http://schemas.microsoft.com/office/powerpoint/2010/main" val="2371024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B43261F4-CE07-4853-A762-CCF779909A71}"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1480915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4400">
                <a:latin typeface="Times New Roman" pitchFamily="18" charset="0"/>
                <a:cs typeface="Times New Roman"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2B2957C1-26F4-4CE3-A40A-A604ECE4F2A1}" type="slidenum">
              <a:rPr lang="en-US" smtClean="0">
                <a:solidFill>
                  <a:srgbClr val="000000"/>
                </a:solidFill>
              </a:rPr>
              <a:pPr/>
              <a:t>‹#›</a:t>
            </a:fld>
            <a:endParaRPr lang="en-US" dirty="0">
              <a:solidFill>
                <a:srgbClr val="000000"/>
              </a:solidFill>
            </a:endParaRPr>
          </a:p>
        </p:txBody>
      </p:sp>
      <p:pic>
        <p:nvPicPr>
          <p:cNvPr id="7" name="Picture 1"/>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5000" y="6038603"/>
            <a:ext cx="2256312" cy="819397"/>
          </a:xfrm>
          <a:prstGeom prst="rect">
            <a:avLst/>
          </a:prstGeom>
          <a:noFill/>
          <a:ln w="9525">
            <a:noFill/>
            <a:round/>
            <a:headEnd/>
            <a:tailEnd/>
          </a:ln>
          <a:effectLst/>
        </p:spPr>
      </p:pic>
    </p:spTree>
    <p:extLst>
      <p:ext uri="{BB962C8B-B14F-4D97-AF65-F5344CB8AC3E}">
        <p14:creationId xmlns:p14="http://schemas.microsoft.com/office/powerpoint/2010/main" val="33546085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F4C24ED8-94A2-48A0-AF65-537C01843423}"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000589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E650BAFE-F8A4-4A85-8298-DF75229E9E3B}" type="slidenum">
              <a:rPr lang="en-US" smtClean="0">
                <a:solidFill>
                  <a:srgbClr val="000000"/>
                </a:solidFill>
              </a:rPr>
              <a:pPr/>
              <a:t>‹#›</a:t>
            </a:fld>
            <a:endParaRPr lang="en-US" dirty="0">
              <a:solidFill>
                <a:srgbClr val="000000"/>
              </a:solidFill>
            </a:endParaRPr>
          </a:p>
        </p:txBody>
      </p:sp>
      <p:pic>
        <p:nvPicPr>
          <p:cNvPr id="9" name="Picture 1"/>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5000" y="6038603"/>
            <a:ext cx="2256312" cy="819397"/>
          </a:xfrm>
          <a:prstGeom prst="rect">
            <a:avLst/>
          </a:prstGeom>
          <a:noFill/>
          <a:ln w="9525">
            <a:noFill/>
            <a:round/>
            <a:headEnd/>
            <a:tailEnd/>
          </a:ln>
          <a:effectLst/>
        </p:spPr>
      </p:pic>
    </p:spTree>
    <p:extLst>
      <p:ext uri="{BB962C8B-B14F-4D97-AF65-F5344CB8AC3E}">
        <p14:creationId xmlns:p14="http://schemas.microsoft.com/office/powerpoint/2010/main" val="42597471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dirty="0">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dirty="0">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EF281DB7-0CEE-443F-B889-800430E73E19}"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1102963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F29B9B14-AAAB-4258-B7ED-F99C593708B8}"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6800647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89C0B989-0E5B-4CE9-A60F-397D69C3B843}"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6130542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A0A41CD2-B740-4645-8FD4-47FC35D35EFF}"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882093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4"/>
          <p:cNvSpPr>
            <a:spLocks noGrp="1" noChangeArrowheads="1"/>
          </p:cNvSpPr>
          <p:nvPr>
            <p:ph type="sldNum" sz="quarter" idx="10"/>
          </p:nvPr>
        </p:nvSpPr>
        <p:spPr>
          <a:ln/>
        </p:spPr>
        <p:txBody>
          <a:bodyPr/>
          <a:lstStyle>
            <a:lvl1pPr>
              <a:defRPr/>
            </a:lvl1pPr>
          </a:lstStyle>
          <a:p>
            <a:fld id="{F36C87F6-986D-49E6-AF40-1B3A1EE8064D}" type="slidenum">
              <a:rPr lang="en-US" smtClean="0"/>
              <a:t>‹#›</a:t>
            </a:fld>
            <a:endParaRPr lang="en-US"/>
          </a:p>
        </p:txBody>
      </p:sp>
    </p:spTree>
    <p:extLst>
      <p:ext uri="{BB962C8B-B14F-4D97-AF65-F5344CB8AC3E}">
        <p14:creationId xmlns:p14="http://schemas.microsoft.com/office/powerpoint/2010/main" val="2355197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84A62327-8E69-49BA-846B-A2C75C77F6A6}"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2026294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4D83D5AA-3C24-4D7E-A60E-9AF656E3A826}"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5696765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3927E5C6-39D0-4567-9DCF-034DADCEE886}"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3806254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B43261F4-CE07-4853-A762-CCF779909A71}"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286133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4400">
                <a:latin typeface="Times New Roman" pitchFamily="18" charset="0"/>
                <a:cs typeface="Times New Roman"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2B2957C1-26F4-4CE3-A40A-A604ECE4F2A1}" type="slidenum">
              <a:rPr lang="en-US" smtClean="0">
                <a:solidFill>
                  <a:srgbClr val="000000"/>
                </a:solidFill>
              </a:rPr>
              <a:pPr/>
              <a:t>‹#›</a:t>
            </a:fld>
            <a:endParaRPr lang="en-US" dirty="0">
              <a:solidFill>
                <a:srgbClr val="000000"/>
              </a:solidFill>
            </a:endParaRPr>
          </a:p>
        </p:txBody>
      </p:sp>
      <p:pic>
        <p:nvPicPr>
          <p:cNvPr id="8" name="Picture 1"/>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5000" y="6038603"/>
            <a:ext cx="2256312" cy="819397"/>
          </a:xfrm>
          <a:prstGeom prst="rect">
            <a:avLst/>
          </a:prstGeom>
          <a:noFill/>
          <a:ln w="9525">
            <a:noFill/>
            <a:round/>
            <a:headEnd/>
            <a:tailEnd/>
          </a:ln>
          <a:effectLst/>
        </p:spPr>
      </p:pic>
    </p:spTree>
    <p:extLst>
      <p:ext uri="{BB962C8B-B14F-4D97-AF65-F5344CB8AC3E}">
        <p14:creationId xmlns:p14="http://schemas.microsoft.com/office/powerpoint/2010/main" val="33583510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F4C24ED8-94A2-48A0-AF65-537C01843423}"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553216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E650BAFE-F8A4-4A85-8298-DF75229E9E3B}" type="slidenum">
              <a:rPr lang="en-US" smtClean="0">
                <a:solidFill>
                  <a:srgbClr val="000000"/>
                </a:solidFill>
              </a:rPr>
              <a:pPr/>
              <a:t>‹#›</a:t>
            </a:fld>
            <a:endParaRPr lang="en-US" dirty="0">
              <a:solidFill>
                <a:srgbClr val="000000"/>
              </a:solidFill>
            </a:endParaRPr>
          </a:p>
        </p:txBody>
      </p:sp>
      <p:pic>
        <p:nvPicPr>
          <p:cNvPr id="10" name="Picture 1"/>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5000" y="6038603"/>
            <a:ext cx="2256312" cy="819397"/>
          </a:xfrm>
          <a:prstGeom prst="rect">
            <a:avLst/>
          </a:prstGeom>
          <a:noFill/>
          <a:ln w="9525">
            <a:noFill/>
            <a:round/>
            <a:headEnd/>
            <a:tailEnd/>
          </a:ln>
          <a:effectLst/>
        </p:spPr>
      </p:pic>
    </p:spTree>
    <p:extLst>
      <p:ext uri="{BB962C8B-B14F-4D97-AF65-F5344CB8AC3E}">
        <p14:creationId xmlns:p14="http://schemas.microsoft.com/office/powerpoint/2010/main" val="3286174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dirty="0">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dirty="0">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EF281DB7-0CEE-443F-B889-800430E73E19}"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3020344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F29B9B14-AAAB-4258-B7ED-F99C593708B8}"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3073230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89C0B989-0E5B-4CE9-A60F-397D69C3B843}"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220376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3001"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97" indent="0">
              <a:buNone/>
              <a:defRPr sz="1350"/>
            </a:lvl2pPr>
            <a:lvl3pPr marL="685994" indent="0">
              <a:buNone/>
              <a:defRPr sz="1200"/>
            </a:lvl3pPr>
            <a:lvl4pPr marL="1028991" indent="0">
              <a:buNone/>
              <a:defRPr sz="1050"/>
            </a:lvl4pPr>
            <a:lvl5pPr marL="1371989" indent="0">
              <a:buNone/>
              <a:defRPr sz="1050"/>
            </a:lvl5pPr>
            <a:lvl6pPr marL="1714986" indent="0">
              <a:buNone/>
              <a:defRPr sz="1050"/>
            </a:lvl6pPr>
            <a:lvl7pPr marL="2057983" indent="0">
              <a:buNone/>
              <a:defRPr sz="1050"/>
            </a:lvl7pPr>
            <a:lvl8pPr marL="2400980" indent="0">
              <a:buNone/>
              <a:defRPr sz="1050"/>
            </a:lvl8pPr>
            <a:lvl9pPr marL="2743977" indent="0">
              <a:buNone/>
              <a:defRPr sz="1050"/>
            </a:lvl9pPr>
          </a:lstStyle>
          <a:p>
            <a:pPr lvl="0"/>
            <a:r>
              <a:rPr lang="en-US"/>
              <a:t>Click to edit Master text styles</a:t>
            </a:r>
          </a:p>
        </p:txBody>
      </p:sp>
      <p:sp>
        <p:nvSpPr>
          <p:cNvPr id="4" name="Rectangle 14"/>
          <p:cNvSpPr>
            <a:spLocks noGrp="1" noChangeArrowheads="1"/>
          </p:cNvSpPr>
          <p:nvPr>
            <p:ph type="sldNum" sz="quarter" idx="10"/>
          </p:nvPr>
        </p:nvSpPr>
        <p:spPr>
          <a:ln/>
        </p:spPr>
        <p:txBody>
          <a:bodyPr/>
          <a:lstStyle>
            <a:lvl1pPr>
              <a:defRPr/>
            </a:lvl1pPr>
          </a:lstStyle>
          <a:p>
            <a:fld id="{F36C87F6-986D-49E6-AF40-1B3A1EE8064D}" type="slidenum">
              <a:rPr lang="en-US" smtClean="0"/>
              <a:t>‹#›</a:t>
            </a:fld>
            <a:endParaRPr lang="en-US"/>
          </a:p>
        </p:txBody>
      </p:sp>
    </p:spTree>
    <p:extLst>
      <p:ext uri="{BB962C8B-B14F-4D97-AF65-F5344CB8AC3E}">
        <p14:creationId xmlns:p14="http://schemas.microsoft.com/office/powerpoint/2010/main" val="1923113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A0A41CD2-B740-4645-8FD4-47FC35D35EFF}"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4118881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84A62327-8E69-49BA-846B-A2C75C77F6A6}"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8027358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4D83D5AA-3C24-4D7E-A60E-9AF656E3A826}"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8333071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3927E5C6-39D0-4567-9DCF-034DADCEE886}"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5883047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B43261F4-CE07-4853-A762-CCF779909A71}"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0104323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4400">
                <a:latin typeface="Times New Roman" pitchFamily="18" charset="0"/>
                <a:cs typeface="Times New Roman"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2B2957C1-26F4-4CE3-A40A-A604ECE4F2A1}" type="slidenum">
              <a:rPr lang="en-US" smtClean="0">
                <a:solidFill>
                  <a:srgbClr val="000000"/>
                </a:solidFill>
              </a:rPr>
              <a:pPr/>
              <a:t>‹#›</a:t>
            </a:fld>
            <a:endParaRPr lang="en-US" dirty="0">
              <a:solidFill>
                <a:srgbClr val="000000"/>
              </a:solidFill>
            </a:endParaRPr>
          </a:p>
        </p:txBody>
      </p:sp>
      <p:pic>
        <p:nvPicPr>
          <p:cNvPr id="7" name="Picture 1"/>
          <p:cNvPicPr>
            <a:picLocks noChangeAspect="1" noChangeArrowheads="1"/>
          </p:cNvPicPr>
          <p:nvPr userDrawn="1"/>
        </p:nvPicPr>
        <p:blipFill>
          <a:blip r:embed="rId2" cstate="email">
            <a:extLst>
              <a:ext uri="{28A0092B-C50C-407E-A947-70E740481C1C}">
                <a14:useLocalDpi xmlns:a14="http://schemas.microsoft.com/office/drawing/2010/main"/>
              </a:ext>
            </a:extLst>
          </a:blip>
          <a:srcRect l="2564" t="14944" r="5128" b="15948"/>
          <a:stretch>
            <a:fillRect/>
          </a:stretch>
        </p:blipFill>
        <p:spPr bwMode="auto">
          <a:xfrm>
            <a:off x="0" y="5867400"/>
            <a:ext cx="2743200" cy="990600"/>
          </a:xfrm>
          <a:prstGeom prst="rect">
            <a:avLst/>
          </a:prstGeom>
          <a:noFill/>
          <a:ln w="9525">
            <a:noFill/>
            <a:round/>
            <a:headEnd/>
            <a:tailEnd/>
          </a:ln>
          <a:effectLst/>
        </p:spPr>
      </p:pic>
    </p:spTree>
    <p:extLst>
      <p:ext uri="{BB962C8B-B14F-4D97-AF65-F5344CB8AC3E}">
        <p14:creationId xmlns:p14="http://schemas.microsoft.com/office/powerpoint/2010/main" val="7300693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F4C24ED8-94A2-48A0-AF65-537C01843423}"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1910318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E650BAFE-F8A4-4A85-8298-DF75229E9E3B}" type="slidenum">
              <a:rPr lang="en-US" smtClean="0">
                <a:solidFill>
                  <a:srgbClr val="000000"/>
                </a:solidFill>
              </a:rPr>
              <a:pPr/>
              <a:t>‹#›</a:t>
            </a:fld>
            <a:endParaRPr lang="en-US" dirty="0">
              <a:solidFill>
                <a:srgbClr val="000000"/>
              </a:solidFill>
            </a:endParaRPr>
          </a:p>
        </p:txBody>
      </p:sp>
      <p:pic>
        <p:nvPicPr>
          <p:cNvPr id="9" name="Picture 1"/>
          <p:cNvPicPr>
            <a:picLocks noChangeAspect="1" noChangeArrowheads="1"/>
          </p:cNvPicPr>
          <p:nvPr userDrawn="1"/>
        </p:nvPicPr>
        <p:blipFill>
          <a:blip r:embed="rId2" cstate="email">
            <a:extLst>
              <a:ext uri="{28A0092B-C50C-407E-A947-70E740481C1C}">
                <a14:useLocalDpi xmlns:a14="http://schemas.microsoft.com/office/drawing/2010/main"/>
              </a:ext>
            </a:extLst>
          </a:blip>
          <a:srcRect l="2564" t="14944" r="5128" b="15948"/>
          <a:stretch>
            <a:fillRect/>
          </a:stretch>
        </p:blipFill>
        <p:spPr bwMode="auto">
          <a:xfrm>
            <a:off x="0" y="5867400"/>
            <a:ext cx="2743200" cy="990600"/>
          </a:xfrm>
          <a:prstGeom prst="rect">
            <a:avLst/>
          </a:prstGeom>
          <a:noFill/>
          <a:ln w="9525">
            <a:noFill/>
            <a:round/>
            <a:headEnd/>
            <a:tailEnd/>
          </a:ln>
          <a:effectLst/>
        </p:spPr>
      </p:pic>
    </p:spTree>
    <p:extLst>
      <p:ext uri="{BB962C8B-B14F-4D97-AF65-F5344CB8AC3E}">
        <p14:creationId xmlns:p14="http://schemas.microsoft.com/office/powerpoint/2010/main" val="38595777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dirty="0">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dirty="0">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EF281DB7-0CEE-443F-B889-800430E73E19}"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3304204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F29B9B14-AAAB-4258-B7ED-F99C593708B8}"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580620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879600"/>
            <a:ext cx="4152900" cy="4521200"/>
          </a:xfrm>
        </p:spPr>
        <p:txBody>
          <a:bodyPr/>
          <a:lstStyle>
            <a:lvl1pPr>
              <a:defRPr sz="2101"/>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879600"/>
            <a:ext cx="4152900" cy="4521200"/>
          </a:xfrm>
        </p:spPr>
        <p:txBody>
          <a:bodyPr/>
          <a:lstStyle>
            <a:lvl1pPr>
              <a:defRPr sz="2101"/>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4"/>
          <p:cNvSpPr>
            <a:spLocks noGrp="1" noChangeArrowheads="1"/>
          </p:cNvSpPr>
          <p:nvPr>
            <p:ph type="sldNum" sz="quarter" idx="10"/>
          </p:nvPr>
        </p:nvSpPr>
        <p:spPr>
          <a:ln/>
        </p:spPr>
        <p:txBody>
          <a:bodyPr/>
          <a:lstStyle>
            <a:lvl1pPr>
              <a:defRPr/>
            </a:lvl1pPr>
          </a:lstStyle>
          <a:p>
            <a:fld id="{F36C87F6-986D-49E6-AF40-1B3A1EE8064D}" type="slidenum">
              <a:rPr lang="en-US" smtClean="0"/>
              <a:t>‹#›</a:t>
            </a:fld>
            <a:endParaRPr lang="en-US"/>
          </a:p>
        </p:txBody>
      </p:sp>
    </p:spTree>
    <p:extLst>
      <p:ext uri="{BB962C8B-B14F-4D97-AF65-F5344CB8AC3E}">
        <p14:creationId xmlns:p14="http://schemas.microsoft.com/office/powerpoint/2010/main" val="2128780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89C0B989-0E5B-4CE9-A60F-397D69C3B843}"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2591724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A0A41CD2-B740-4645-8FD4-47FC35D35EFF}"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1837041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84A62327-8E69-49BA-846B-A2C75C77F6A6}"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5444192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4D83D5AA-3C24-4D7E-A60E-9AF656E3A826}"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1849406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3927E5C6-39D0-4567-9DCF-034DADCEE886}"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697038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0" y="274638"/>
            <a:ext cx="6400800" cy="1173162"/>
          </a:xfrm>
        </p:spPr>
        <p:txBody>
          <a:bodyPr/>
          <a:lstStyle/>
          <a:p>
            <a:r>
              <a:rPr lang="en-US"/>
              <a:t>Click to edit Master title style</a:t>
            </a:r>
          </a:p>
        </p:txBody>
      </p:sp>
      <p:sp>
        <p:nvSpPr>
          <p:cNvPr id="3" name="Text Placeholder 2"/>
          <p:cNvSpPr>
            <a:spLocks noGrp="1"/>
          </p:cNvSpPr>
          <p:nvPr>
            <p:ph type="body" sz="half" idx="1"/>
          </p:nvPr>
        </p:nvSpPr>
        <p:spPr>
          <a:xfrm>
            <a:off x="2286000" y="1828800"/>
            <a:ext cx="3124200" cy="4297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62600" y="1828800"/>
            <a:ext cx="3124200" cy="4297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2362200" y="6305550"/>
            <a:ext cx="2133600" cy="476250"/>
          </a:xfrm>
        </p:spPr>
        <p:txBody>
          <a:bodyPr/>
          <a:lstStyle>
            <a:lvl1pPr>
              <a:defRPr/>
            </a:lvl1pPr>
          </a:lstStyle>
          <a:p>
            <a:endParaRPr lang="en-US" altLang="en-US" dirty="0">
              <a:solidFill>
                <a:srgbClr val="000000"/>
              </a:solidFill>
            </a:endParaRPr>
          </a:p>
        </p:txBody>
      </p:sp>
      <p:sp>
        <p:nvSpPr>
          <p:cNvPr id="6" name="Slide Number Placeholder 5"/>
          <p:cNvSpPr>
            <a:spLocks noGrp="1"/>
          </p:cNvSpPr>
          <p:nvPr>
            <p:ph type="sldNum" sz="quarter" idx="11"/>
          </p:nvPr>
        </p:nvSpPr>
        <p:spPr>
          <a:xfrm>
            <a:off x="6553200" y="6305550"/>
            <a:ext cx="2133600" cy="476250"/>
          </a:xfrm>
        </p:spPr>
        <p:txBody>
          <a:bodyPr/>
          <a:lstStyle>
            <a:lvl1pPr>
              <a:defRPr/>
            </a:lvl1pPr>
          </a:lstStyle>
          <a:p>
            <a:fld id="{4F934AD2-1BA9-43EB-88EF-B468BDAA5A45}"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964396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B43261F4-CE07-4853-A762-CCF779909A71}"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7456243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4400">
                <a:latin typeface="Times New Roman" pitchFamily="18" charset="0"/>
                <a:cs typeface="Times New Roman"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2B2957C1-26F4-4CE3-A40A-A604ECE4F2A1}" type="slidenum">
              <a:rPr lang="en-US" smtClean="0">
                <a:solidFill>
                  <a:srgbClr val="000000"/>
                </a:solidFill>
              </a:rPr>
              <a:pPr/>
              <a:t>‹#›</a:t>
            </a:fld>
            <a:endParaRPr lang="en-US" dirty="0">
              <a:solidFill>
                <a:srgbClr val="000000"/>
              </a:solidFill>
            </a:endParaRPr>
          </a:p>
        </p:txBody>
      </p:sp>
      <p:pic>
        <p:nvPicPr>
          <p:cNvPr id="7" name="Picture 1"/>
          <p:cNvPicPr>
            <a:picLocks noChangeAspect="1" noChangeArrowheads="1"/>
          </p:cNvPicPr>
          <p:nvPr userDrawn="1"/>
        </p:nvPicPr>
        <p:blipFill>
          <a:blip r:embed="rId2" cstate="email">
            <a:extLst>
              <a:ext uri="{28A0092B-C50C-407E-A947-70E740481C1C}">
                <a14:useLocalDpi xmlns:a14="http://schemas.microsoft.com/office/drawing/2010/main"/>
              </a:ext>
            </a:extLst>
          </a:blip>
          <a:srcRect l="2564" t="14944" r="5128" b="15948"/>
          <a:stretch>
            <a:fillRect/>
          </a:stretch>
        </p:blipFill>
        <p:spPr bwMode="auto">
          <a:xfrm>
            <a:off x="0" y="5867400"/>
            <a:ext cx="2743200" cy="990600"/>
          </a:xfrm>
          <a:prstGeom prst="rect">
            <a:avLst/>
          </a:prstGeom>
          <a:noFill/>
          <a:ln w="9525">
            <a:noFill/>
            <a:round/>
            <a:headEnd/>
            <a:tailEnd/>
          </a:ln>
          <a:effectLst/>
        </p:spPr>
      </p:pic>
    </p:spTree>
    <p:extLst>
      <p:ext uri="{BB962C8B-B14F-4D97-AF65-F5344CB8AC3E}">
        <p14:creationId xmlns:p14="http://schemas.microsoft.com/office/powerpoint/2010/main" val="20217092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F4C24ED8-94A2-48A0-AF65-537C01843423}"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7291212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E650BAFE-F8A4-4A85-8298-DF75229E9E3B}" type="slidenum">
              <a:rPr lang="en-US" smtClean="0">
                <a:solidFill>
                  <a:srgbClr val="000000"/>
                </a:solidFill>
              </a:rPr>
              <a:pPr/>
              <a:t>‹#›</a:t>
            </a:fld>
            <a:endParaRPr lang="en-US" dirty="0">
              <a:solidFill>
                <a:srgbClr val="000000"/>
              </a:solidFill>
            </a:endParaRPr>
          </a:p>
        </p:txBody>
      </p:sp>
      <p:pic>
        <p:nvPicPr>
          <p:cNvPr id="9" name="Picture 1"/>
          <p:cNvPicPr>
            <a:picLocks noChangeAspect="1" noChangeArrowheads="1"/>
          </p:cNvPicPr>
          <p:nvPr userDrawn="1"/>
        </p:nvPicPr>
        <p:blipFill>
          <a:blip r:embed="rId2" cstate="email">
            <a:extLst>
              <a:ext uri="{28A0092B-C50C-407E-A947-70E740481C1C}">
                <a14:useLocalDpi xmlns:a14="http://schemas.microsoft.com/office/drawing/2010/main"/>
              </a:ext>
            </a:extLst>
          </a:blip>
          <a:srcRect l="2564" t="14944" r="5128" b="15948"/>
          <a:stretch>
            <a:fillRect/>
          </a:stretch>
        </p:blipFill>
        <p:spPr bwMode="auto">
          <a:xfrm>
            <a:off x="0" y="5867400"/>
            <a:ext cx="2743200" cy="990600"/>
          </a:xfrm>
          <a:prstGeom prst="rect">
            <a:avLst/>
          </a:prstGeom>
          <a:noFill/>
          <a:ln w="9525">
            <a:noFill/>
            <a:round/>
            <a:headEnd/>
            <a:tailEnd/>
          </a:ln>
          <a:effectLst/>
        </p:spPr>
      </p:pic>
    </p:spTree>
    <p:extLst>
      <p:ext uri="{BB962C8B-B14F-4D97-AF65-F5344CB8AC3E}">
        <p14:creationId xmlns:p14="http://schemas.microsoft.com/office/powerpoint/2010/main" val="3324618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7"/>
            <a:ext cx="4040188" cy="639763"/>
          </a:xfrm>
        </p:spPr>
        <p:txBody>
          <a:bodyPr anchor="b"/>
          <a:lstStyle>
            <a:lvl1pPr marL="0" indent="0">
              <a:buNone/>
              <a:defRPr sz="1800" b="1"/>
            </a:lvl1pPr>
            <a:lvl2pPr marL="342997" indent="0">
              <a:buNone/>
              <a:defRPr sz="1500" b="1"/>
            </a:lvl2pPr>
            <a:lvl3pPr marL="685994" indent="0">
              <a:buNone/>
              <a:defRPr sz="1350" b="1"/>
            </a:lvl3pPr>
            <a:lvl4pPr marL="1028991" indent="0">
              <a:buNone/>
              <a:defRPr sz="1200" b="1"/>
            </a:lvl4pPr>
            <a:lvl5pPr marL="1371989" indent="0">
              <a:buNone/>
              <a:defRPr sz="1200" b="1"/>
            </a:lvl5pPr>
            <a:lvl6pPr marL="1714986" indent="0">
              <a:buNone/>
              <a:defRPr sz="1200" b="1"/>
            </a:lvl6pPr>
            <a:lvl7pPr marL="2057983" indent="0">
              <a:buNone/>
              <a:defRPr sz="1200" b="1"/>
            </a:lvl7pPr>
            <a:lvl8pPr marL="2400980" indent="0">
              <a:buNone/>
              <a:defRPr sz="1200" b="1"/>
            </a:lvl8pPr>
            <a:lvl9pPr marL="2743977"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7"/>
            <a:ext cx="4041775" cy="639763"/>
          </a:xfrm>
        </p:spPr>
        <p:txBody>
          <a:bodyPr anchor="b"/>
          <a:lstStyle>
            <a:lvl1pPr marL="0" indent="0">
              <a:buNone/>
              <a:defRPr sz="1800" b="1"/>
            </a:lvl1pPr>
            <a:lvl2pPr marL="342997" indent="0">
              <a:buNone/>
              <a:defRPr sz="1500" b="1"/>
            </a:lvl2pPr>
            <a:lvl3pPr marL="685994" indent="0">
              <a:buNone/>
              <a:defRPr sz="1350" b="1"/>
            </a:lvl3pPr>
            <a:lvl4pPr marL="1028991" indent="0">
              <a:buNone/>
              <a:defRPr sz="1200" b="1"/>
            </a:lvl4pPr>
            <a:lvl5pPr marL="1371989" indent="0">
              <a:buNone/>
              <a:defRPr sz="1200" b="1"/>
            </a:lvl5pPr>
            <a:lvl6pPr marL="1714986" indent="0">
              <a:buNone/>
              <a:defRPr sz="1200" b="1"/>
            </a:lvl6pPr>
            <a:lvl7pPr marL="2057983" indent="0">
              <a:buNone/>
              <a:defRPr sz="1200" b="1"/>
            </a:lvl7pPr>
            <a:lvl8pPr marL="2400980" indent="0">
              <a:buNone/>
              <a:defRPr sz="1200" b="1"/>
            </a:lvl8pPr>
            <a:lvl9pPr marL="2743977"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4"/>
          <p:cNvSpPr>
            <a:spLocks noGrp="1" noChangeArrowheads="1"/>
          </p:cNvSpPr>
          <p:nvPr>
            <p:ph type="sldNum" sz="quarter" idx="10"/>
          </p:nvPr>
        </p:nvSpPr>
        <p:spPr>
          <a:ln/>
        </p:spPr>
        <p:txBody>
          <a:bodyPr/>
          <a:lstStyle>
            <a:lvl1pPr>
              <a:defRPr/>
            </a:lvl1pPr>
          </a:lstStyle>
          <a:p>
            <a:fld id="{F36C87F6-986D-49E6-AF40-1B3A1EE8064D}" type="slidenum">
              <a:rPr lang="en-US" smtClean="0"/>
              <a:t>‹#›</a:t>
            </a:fld>
            <a:endParaRPr lang="en-US"/>
          </a:p>
        </p:txBody>
      </p:sp>
    </p:spTree>
    <p:extLst>
      <p:ext uri="{BB962C8B-B14F-4D97-AF65-F5344CB8AC3E}">
        <p14:creationId xmlns:p14="http://schemas.microsoft.com/office/powerpoint/2010/main" val="613262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dirty="0">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dirty="0">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EF281DB7-0CEE-443F-B889-800430E73E19}"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7628497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F29B9B14-AAAB-4258-B7ED-F99C593708B8}"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4280045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89C0B989-0E5B-4CE9-A60F-397D69C3B843}"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5009896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A0A41CD2-B740-4645-8FD4-47FC35D35EFF}"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9429245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84A62327-8E69-49BA-846B-A2C75C77F6A6}"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0184298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4D83D5AA-3C24-4D7E-A60E-9AF656E3A826}"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2609737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3927E5C6-39D0-4567-9DCF-034DADCEE886}"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7834646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0" y="274638"/>
            <a:ext cx="6400800" cy="1173162"/>
          </a:xfrm>
        </p:spPr>
        <p:txBody>
          <a:bodyPr/>
          <a:lstStyle/>
          <a:p>
            <a:r>
              <a:rPr lang="en-US"/>
              <a:t>Click to edit Master title style</a:t>
            </a:r>
          </a:p>
        </p:txBody>
      </p:sp>
      <p:sp>
        <p:nvSpPr>
          <p:cNvPr id="3" name="Text Placeholder 2"/>
          <p:cNvSpPr>
            <a:spLocks noGrp="1"/>
          </p:cNvSpPr>
          <p:nvPr>
            <p:ph type="body" sz="half" idx="1"/>
          </p:nvPr>
        </p:nvSpPr>
        <p:spPr>
          <a:xfrm>
            <a:off x="2286000" y="1828800"/>
            <a:ext cx="3124200" cy="4297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62600" y="1828800"/>
            <a:ext cx="3124200" cy="4297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2362200" y="6305550"/>
            <a:ext cx="2133600" cy="476250"/>
          </a:xfrm>
        </p:spPr>
        <p:txBody>
          <a:bodyPr/>
          <a:lstStyle>
            <a:lvl1pPr>
              <a:defRPr/>
            </a:lvl1pPr>
          </a:lstStyle>
          <a:p>
            <a:endParaRPr lang="en-US" altLang="en-US" dirty="0">
              <a:solidFill>
                <a:srgbClr val="000000"/>
              </a:solidFill>
            </a:endParaRPr>
          </a:p>
        </p:txBody>
      </p:sp>
      <p:sp>
        <p:nvSpPr>
          <p:cNvPr id="6" name="Slide Number Placeholder 5"/>
          <p:cNvSpPr>
            <a:spLocks noGrp="1"/>
          </p:cNvSpPr>
          <p:nvPr>
            <p:ph type="sldNum" sz="quarter" idx="11"/>
          </p:nvPr>
        </p:nvSpPr>
        <p:spPr>
          <a:xfrm>
            <a:off x="6553200" y="6305550"/>
            <a:ext cx="2133600" cy="476250"/>
          </a:xfrm>
        </p:spPr>
        <p:txBody>
          <a:bodyPr/>
          <a:lstStyle>
            <a:lvl1pPr>
              <a:defRPr/>
            </a:lvl1pPr>
          </a:lstStyle>
          <a:p>
            <a:fld id="{4F934AD2-1BA9-43EB-88EF-B468BDAA5A45}"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0797202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B43261F4-CE07-4853-A762-CCF779909A71}"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7017137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4400">
                <a:latin typeface="Times New Roman" pitchFamily="18" charset="0"/>
                <a:cs typeface="Times New Roman"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2B2957C1-26F4-4CE3-A40A-A604ECE4F2A1}" type="slidenum">
              <a:rPr lang="en-US" smtClean="0">
                <a:solidFill>
                  <a:srgbClr val="000000"/>
                </a:solidFill>
              </a:rPr>
              <a:pPr/>
              <a:t>‹#›</a:t>
            </a:fld>
            <a:endParaRPr lang="en-US" dirty="0">
              <a:solidFill>
                <a:srgbClr val="000000"/>
              </a:solidFill>
            </a:endParaRPr>
          </a:p>
        </p:txBody>
      </p:sp>
      <p:pic>
        <p:nvPicPr>
          <p:cNvPr id="8" name="Picture 1"/>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5000" y="6038603"/>
            <a:ext cx="2256312" cy="819397"/>
          </a:xfrm>
          <a:prstGeom prst="rect">
            <a:avLst/>
          </a:prstGeom>
          <a:noFill/>
          <a:ln w="9525">
            <a:noFill/>
            <a:round/>
            <a:headEnd/>
            <a:tailEnd/>
          </a:ln>
          <a:effectLst/>
        </p:spPr>
      </p:pic>
    </p:spTree>
    <p:extLst>
      <p:ext uri="{BB962C8B-B14F-4D97-AF65-F5344CB8AC3E}">
        <p14:creationId xmlns:p14="http://schemas.microsoft.com/office/powerpoint/2010/main" val="1432550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4"/>
          <p:cNvSpPr>
            <a:spLocks noGrp="1" noChangeArrowheads="1"/>
          </p:cNvSpPr>
          <p:nvPr>
            <p:ph type="sldNum" sz="quarter" idx="10"/>
          </p:nvPr>
        </p:nvSpPr>
        <p:spPr>
          <a:ln/>
        </p:spPr>
        <p:txBody>
          <a:bodyPr/>
          <a:lstStyle>
            <a:lvl1pPr>
              <a:defRPr/>
            </a:lvl1pPr>
          </a:lstStyle>
          <a:p>
            <a:fld id="{F36C87F6-986D-49E6-AF40-1B3A1EE8064D}" type="slidenum">
              <a:rPr lang="en-US" smtClean="0"/>
              <a:t>‹#›</a:t>
            </a:fld>
            <a:endParaRPr lang="en-US"/>
          </a:p>
        </p:txBody>
      </p:sp>
    </p:spTree>
    <p:extLst>
      <p:ext uri="{BB962C8B-B14F-4D97-AF65-F5344CB8AC3E}">
        <p14:creationId xmlns:p14="http://schemas.microsoft.com/office/powerpoint/2010/main" val="3558926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F4C24ED8-94A2-48A0-AF65-537C01843423}"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0098534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E650BAFE-F8A4-4A85-8298-DF75229E9E3B}" type="slidenum">
              <a:rPr lang="en-US" smtClean="0">
                <a:solidFill>
                  <a:srgbClr val="000000"/>
                </a:solidFill>
              </a:rPr>
              <a:pPr/>
              <a:t>‹#›</a:t>
            </a:fld>
            <a:endParaRPr lang="en-US" dirty="0">
              <a:solidFill>
                <a:srgbClr val="000000"/>
              </a:solidFill>
            </a:endParaRPr>
          </a:p>
        </p:txBody>
      </p:sp>
      <p:pic>
        <p:nvPicPr>
          <p:cNvPr id="10" name="Picture 1"/>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5000" y="6038603"/>
            <a:ext cx="2256312" cy="819397"/>
          </a:xfrm>
          <a:prstGeom prst="rect">
            <a:avLst/>
          </a:prstGeom>
          <a:noFill/>
          <a:ln w="9525">
            <a:noFill/>
            <a:round/>
            <a:headEnd/>
            <a:tailEnd/>
          </a:ln>
          <a:effectLst/>
        </p:spPr>
      </p:pic>
    </p:spTree>
    <p:extLst>
      <p:ext uri="{BB962C8B-B14F-4D97-AF65-F5344CB8AC3E}">
        <p14:creationId xmlns:p14="http://schemas.microsoft.com/office/powerpoint/2010/main" val="4939142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dirty="0">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dirty="0">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EF281DB7-0CEE-443F-B889-800430E73E19}"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7746458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F29B9B14-AAAB-4258-B7ED-F99C593708B8}"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264402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89C0B989-0E5B-4CE9-A60F-397D69C3B843}"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0247230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A0A41CD2-B740-4645-8FD4-47FC35D35EFF}"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5880430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84A62327-8E69-49BA-846B-A2C75C77F6A6}"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5226731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4D83D5AA-3C24-4D7E-A60E-9AF656E3A826}"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7080856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3927E5C6-39D0-4567-9DCF-034DADCEE886}"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896059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sldNum" sz="quarter" idx="10"/>
          </p:nvPr>
        </p:nvSpPr>
        <p:spPr>
          <a:ln/>
        </p:spPr>
        <p:txBody>
          <a:bodyPr/>
          <a:lstStyle>
            <a:lvl1pPr>
              <a:defRPr/>
            </a:lvl1pPr>
          </a:lstStyle>
          <a:p>
            <a:fld id="{F36C87F6-986D-49E6-AF40-1B3A1EE8064D}" type="slidenum">
              <a:rPr lang="en-US" smtClean="0"/>
              <a:t>‹#›</a:t>
            </a:fld>
            <a:endParaRPr lang="en-US"/>
          </a:p>
        </p:txBody>
      </p:sp>
    </p:spTree>
    <p:extLst>
      <p:ext uri="{BB962C8B-B14F-4D97-AF65-F5344CB8AC3E}">
        <p14:creationId xmlns:p14="http://schemas.microsoft.com/office/powerpoint/2010/main" val="500593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3"/>
            <a:ext cx="3008313" cy="1162051"/>
          </a:xfrm>
        </p:spPr>
        <p:txBody>
          <a:bodyPr/>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2401"/>
            </a:lvl1pPr>
            <a:lvl2pPr>
              <a:defRPr sz="2101"/>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050"/>
            </a:lvl1pPr>
            <a:lvl2pPr marL="342997" indent="0">
              <a:buNone/>
              <a:defRPr sz="900"/>
            </a:lvl2pPr>
            <a:lvl3pPr marL="685994" indent="0">
              <a:buNone/>
              <a:defRPr sz="750"/>
            </a:lvl3pPr>
            <a:lvl4pPr marL="1028991" indent="0">
              <a:buNone/>
              <a:defRPr sz="675"/>
            </a:lvl4pPr>
            <a:lvl5pPr marL="1371989" indent="0">
              <a:buNone/>
              <a:defRPr sz="675"/>
            </a:lvl5pPr>
            <a:lvl6pPr marL="1714986" indent="0">
              <a:buNone/>
              <a:defRPr sz="675"/>
            </a:lvl6pPr>
            <a:lvl7pPr marL="2057983" indent="0">
              <a:buNone/>
              <a:defRPr sz="675"/>
            </a:lvl7pPr>
            <a:lvl8pPr marL="2400980" indent="0">
              <a:buNone/>
              <a:defRPr sz="675"/>
            </a:lvl8pPr>
            <a:lvl9pPr marL="2743977" indent="0">
              <a:buNone/>
              <a:defRPr sz="675"/>
            </a:lvl9pPr>
          </a:lstStyle>
          <a:p>
            <a:pPr lvl="0"/>
            <a:r>
              <a:rPr lang="en-US"/>
              <a:t>Click to edit Master text styles</a:t>
            </a:r>
          </a:p>
        </p:txBody>
      </p:sp>
      <p:sp>
        <p:nvSpPr>
          <p:cNvPr id="5" name="Rectangle 14"/>
          <p:cNvSpPr>
            <a:spLocks noGrp="1" noChangeArrowheads="1"/>
          </p:cNvSpPr>
          <p:nvPr>
            <p:ph type="sldNum" sz="quarter" idx="10"/>
          </p:nvPr>
        </p:nvSpPr>
        <p:spPr>
          <a:ln/>
        </p:spPr>
        <p:txBody>
          <a:bodyPr/>
          <a:lstStyle>
            <a:lvl1pPr>
              <a:defRPr/>
            </a:lvl1pPr>
          </a:lstStyle>
          <a:p>
            <a:fld id="{F36C87F6-986D-49E6-AF40-1B3A1EE8064D}" type="slidenum">
              <a:rPr lang="en-US" smtClean="0"/>
              <a:t>‹#›</a:t>
            </a:fld>
            <a:endParaRPr lang="en-US"/>
          </a:p>
        </p:txBody>
      </p:sp>
    </p:spTree>
    <p:extLst>
      <p:ext uri="{BB962C8B-B14F-4D97-AF65-F5344CB8AC3E}">
        <p14:creationId xmlns:p14="http://schemas.microsoft.com/office/powerpoint/2010/main" val="421294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9"/>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1"/>
            </a:lvl1pPr>
            <a:lvl2pPr marL="342997" indent="0">
              <a:buNone/>
              <a:defRPr sz="2101"/>
            </a:lvl2pPr>
            <a:lvl3pPr marL="685994" indent="0">
              <a:buNone/>
              <a:defRPr sz="1800"/>
            </a:lvl3pPr>
            <a:lvl4pPr marL="1028991" indent="0">
              <a:buNone/>
              <a:defRPr sz="1500"/>
            </a:lvl4pPr>
            <a:lvl5pPr marL="1371989" indent="0">
              <a:buNone/>
              <a:defRPr sz="1500"/>
            </a:lvl5pPr>
            <a:lvl6pPr marL="1714986" indent="0">
              <a:buNone/>
              <a:defRPr sz="1500"/>
            </a:lvl6pPr>
            <a:lvl7pPr marL="2057983" indent="0">
              <a:buNone/>
              <a:defRPr sz="1500"/>
            </a:lvl7pPr>
            <a:lvl8pPr marL="2400980" indent="0">
              <a:buNone/>
              <a:defRPr sz="1500"/>
            </a:lvl8pPr>
            <a:lvl9pPr marL="2743977"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367342"/>
            <a:ext cx="5486400" cy="804863"/>
          </a:xfrm>
        </p:spPr>
        <p:txBody>
          <a:bodyPr/>
          <a:lstStyle>
            <a:lvl1pPr marL="0" indent="0">
              <a:buNone/>
              <a:defRPr sz="1050"/>
            </a:lvl1pPr>
            <a:lvl2pPr marL="342997" indent="0">
              <a:buNone/>
              <a:defRPr sz="900"/>
            </a:lvl2pPr>
            <a:lvl3pPr marL="685994" indent="0">
              <a:buNone/>
              <a:defRPr sz="750"/>
            </a:lvl3pPr>
            <a:lvl4pPr marL="1028991" indent="0">
              <a:buNone/>
              <a:defRPr sz="675"/>
            </a:lvl4pPr>
            <a:lvl5pPr marL="1371989" indent="0">
              <a:buNone/>
              <a:defRPr sz="675"/>
            </a:lvl5pPr>
            <a:lvl6pPr marL="1714986" indent="0">
              <a:buNone/>
              <a:defRPr sz="675"/>
            </a:lvl6pPr>
            <a:lvl7pPr marL="2057983" indent="0">
              <a:buNone/>
              <a:defRPr sz="675"/>
            </a:lvl7pPr>
            <a:lvl8pPr marL="2400980" indent="0">
              <a:buNone/>
              <a:defRPr sz="675"/>
            </a:lvl8pPr>
            <a:lvl9pPr marL="2743977" indent="0">
              <a:buNone/>
              <a:defRPr sz="675"/>
            </a:lvl9pPr>
          </a:lstStyle>
          <a:p>
            <a:pPr lvl="0"/>
            <a:r>
              <a:rPr lang="en-US"/>
              <a:t>Click to edit Master text styles</a:t>
            </a:r>
          </a:p>
        </p:txBody>
      </p:sp>
      <p:sp>
        <p:nvSpPr>
          <p:cNvPr id="5" name="Rectangle 14"/>
          <p:cNvSpPr>
            <a:spLocks noGrp="1" noChangeArrowheads="1"/>
          </p:cNvSpPr>
          <p:nvPr>
            <p:ph type="sldNum" sz="quarter" idx="10"/>
          </p:nvPr>
        </p:nvSpPr>
        <p:spPr>
          <a:ln/>
        </p:spPr>
        <p:txBody>
          <a:bodyPr/>
          <a:lstStyle>
            <a:lvl1pPr>
              <a:defRPr/>
            </a:lvl1pPr>
          </a:lstStyle>
          <a:p>
            <a:fld id="{F36C87F6-986D-49E6-AF40-1B3A1EE8064D}" type="slidenum">
              <a:rPr lang="en-US" smtClean="0"/>
              <a:t>‹#›</a:t>
            </a:fld>
            <a:endParaRPr lang="en-US"/>
          </a:p>
        </p:txBody>
      </p:sp>
    </p:spTree>
    <p:extLst>
      <p:ext uri="{BB962C8B-B14F-4D97-AF65-F5344CB8AC3E}">
        <p14:creationId xmlns:p14="http://schemas.microsoft.com/office/powerpoint/2010/main" val="1134088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8"/>
          <p:cNvSpPr>
            <a:spLocks noGrp="1" noChangeArrowheads="1"/>
          </p:cNvSpPr>
          <p:nvPr>
            <p:ph type="title"/>
          </p:nvPr>
        </p:nvSpPr>
        <p:spPr bwMode="auto">
          <a:xfrm>
            <a:off x="1295400" y="285750"/>
            <a:ext cx="6553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lvl="0"/>
            <a:r>
              <a:rPr lang="en-US" altLang="en-US" dirty="0"/>
              <a:t>Click to edit Master title style</a:t>
            </a:r>
          </a:p>
        </p:txBody>
      </p:sp>
      <p:sp>
        <p:nvSpPr>
          <p:cNvPr id="1027" name="Rectangle 9"/>
          <p:cNvSpPr>
            <a:spLocks noGrp="1" noChangeArrowheads="1"/>
          </p:cNvSpPr>
          <p:nvPr>
            <p:ph type="body" idx="1"/>
          </p:nvPr>
        </p:nvSpPr>
        <p:spPr bwMode="auto">
          <a:xfrm>
            <a:off x="304800" y="1879600"/>
            <a:ext cx="8458200"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pic>
        <p:nvPicPr>
          <p:cNvPr id="1028" name="Picture 11" descr="seal"/>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72903" y="152400"/>
            <a:ext cx="8953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12" descr="PSH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43851" y="152400"/>
            <a:ext cx="8953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0" name="Rectangle 14"/>
          <p:cNvSpPr>
            <a:spLocks noGrp="1" noChangeArrowheads="1"/>
          </p:cNvSpPr>
          <p:nvPr>
            <p:ph type="sldNum" sz="quarter" idx="4"/>
          </p:nvPr>
        </p:nvSpPr>
        <p:spPr bwMode="auto">
          <a:xfrm>
            <a:off x="7315200" y="64579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a:latin typeface="Arial" pitchFamily="34" charset="0"/>
                <a:ea typeface="MS PGothic" pitchFamily="34" charset="-128"/>
                <a:cs typeface="+mn-cs"/>
              </a:defRPr>
            </a:lvl1pPr>
          </a:lstStyle>
          <a:p>
            <a:fld id="{F36C87F6-986D-49E6-AF40-1B3A1EE8064D}" type="slidenum">
              <a:rPr lang="en-US" smtClean="0"/>
              <a:pPr/>
              <a:t>‹#›</a:t>
            </a:fld>
            <a:endParaRPr lang="en-US"/>
          </a:p>
        </p:txBody>
      </p:sp>
      <p:sp>
        <p:nvSpPr>
          <p:cNvPr id="1031" name="Line 15"/>
          <p:cNvSpPr>
            <a:spLocks noChangeShapeType="1"/>
          </p:cNvSpPr>
          <p:nvPr/>
        </p:nvSpPr>
        <p:spPr bwMode="auto">
          <a:xfrm flipH="1">
            <a:off x="152400" y="1219200"/>
            <a:ext cx="8839200" cy="0"/>
          </a:xfrm>
          <a:prstGeom prst="line">
            <a:avLst/>
          </a:prstGeom>
          <a:noFill/>
          <a:ln w="38100">
            <a:solidFill>
              <a:srgbClr val="E60000"/>
            </a:solidFill>
            <a:round/>
            <a:headEnd/>
            <a:tailEnd/>
          </a:ln>
          <a:extLst>
            <a:ext uri="{909E8E84-426E-40DD-AFC4-6F175D3DCCD1}">
              <a14:hiddenFill xmlns:a14="http://schemas.microsoft.com/office/drawing/2010/main">
                <a:noFill/>
              </a14:hiddenFill>
            </a:ext>
          </a:extLst>
        </p:spPr>
        <p:txBody>
          <a:bodyPr lIns="27439" tIns="27439" rIns="27439" bIns="27439"/>
          <a:lstStyle/>
          <a:p>
            <a:endParaRPr lang="en-US" sz="1350"/>
          </a:p>
        </p:txBody>
      </p:sp>
      <p:sp>
        <p:nvSpPr>
          <p:cNvPr id="1032" name="Line 16"/>
          <p:cNvSpPr>
            <a:spLocks noChangeShapeType="1"/>
          </p:cNvSpPr>
          <p:nvPr/>
        </p:nvSpPr>
        <p:spPr bwMode="auto">
          <a:xfrm flipH="1">
            <a:off x="152400" y="1143000"/>
            <a:ext cx="8839200"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lIns="27439" tIns="27439" rIns="27439" bIns="27439"/>
          <a:lstStyle/>
          <a:p>
            <a:endParaRPr lang="en-US" sz="1350"/>
          </a:p>
        </p:txBody>
      </p:sp>
    </p:spTree>
    <p:extLst>
      <p:ext uri="{BB962C8B-B14F-4D97-AF65-F5344CB8AC3E}">
        <p14:creationId xmlns:p14="http://schemas.microsoft.com/office/powerpoint/2010/main" val="2588494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rtl="0" eaLnBrk="1" fontAlgn="base" hangingPunct="1">
        <a:spcBef>
          <a:spcPct val="0"/>
        </a:spcBef>
        <a:spcAft>
          <a:spcPct val="25000"/>
        </a:spcAft>
        <a:defRPr sz="2701">
          <a:solidFill>
            <a:schemeClr val="tx2"/>
          </a:solidFill>
          <a:latin typeface="Arial" panose="020B0604020202020204" pitchFamily="34" charset="0"/>
          <a:ea typeface="ＭＳ Ｐゴシック" pitchFamily="34" charset="-128"/>
          <a:cs typeface="Arial" panose="020B0604020202020204" pitchFamily="34" charset="0"/>
        </a:defRPr>
      </a:lvl1pPr>
      <a:lvl2pPr algn="ctr" rtl="0" eaLnBrk="1" fontAlgn="base" hangingPunct="1">
        <a:spcBef>
          <a:spcPct val="0"/>
        </a:spcBef>
        <a:spcAft>
          <a:spcPct val="25000"/>
        </a:spcAft>
        <a:defRPr sz="2701">
          <a:solidFill>
            <a:schemeClr val="tx2"/>
          </a:solidFill>
          <a:latin typeface="Arial" charset="0"/>
          <a:ea typeface="ＭＳ Ｐゴシック" pitchFamily="34" charset="-128"/>
          <a:cs typeface="Arial" charset="0"/>
        </a:defRPr>
      </a:lvl2pPr>
      <a:lvl3pPr algn="ctr" rtl="0" eaLnBrk="1" fontAlgn="base" hangingPunct="1">
        <a:spcBef>
          <a:spcPct val="0"/>
        </a:spcBef>
        <a:spcAft>
          <a:spcPct val="25000"/>
        </a:spcAft>
        <a:defRPr sz="2701">
          <a:solidFill>
            <a:schemeClr val="tx2"/>
          </a:solidFill>
          <a:latin typeface="Arial" charset="0"/>
          <a:ea typeface="ＭＳ Ｐゴシック" pitchFamily="34" charset="-128"/>
          <a:cs typeface="Arial" charset="0"/>
        </a:defRPr>
      </a:lvl3pPr>
      <a:lvl4pPr algn="ctr" rtl="0" eaLnBrk="1" fontAlgn="base" hangingPunct="1">
        <a:spcBef>
          <a:spcPct val="0"/>
        </a:spcBef>
        <a:spcAft>
          <a:spcPct val="25000"/>
        </a:spcAft>
        <a:defRPr sz="2701">
          <a:solidFill>
            <a:schemeClr val="tx2"/>
          </a:solidFill>
          <a:latin typeface="Arial" charset="0"/>
          <a:ea typeface="ＭＳ Ｐゴシック" pitchFamily="34" charset="-128"/>
          <a:cs typeface="Arial" charset="0"/>
        </a:defRPr>
      </a:lvl4pPr>
      <a:lvl5pPr algn="ctr" rtl="0" eaLnBrk="1" fontAlgn="base" hangingPunct="1">
        <a:spcBef>
          <a:spcPct val="0"/>
        </a:spcBef>
        <a:spcAft>
          <a:spcPct val="25000"/>
        </a:spcAft>
        <a:defRPr sz="2701">
          <a:solidFill>
            <a:schemeClr val="tx2"/>
          </a:solidFill>
          <a:latin typeface="Arial" charset="0"/>
          <a:ea typeface="ＭＳ Ｐゴシック" pitchFamily="34" charset="-128"/>
          <a:cs typeface="Arial" charset="0"/>
        </a:defRPr>
      </a:lvl5pPr>
      <a:lvl6pPr marL="342997" algn="ctr" rtl="0" eaLnBrk="1" fontAlgn="base" hangingPunct="1">
        <a:spcBef>
          <a:spcPct val="0"/>
        </a:spcBef>
        <a:spcAft>
          <a:spcPct val="25000"/>
        </a:spcAft>
        <a:defRPr sz="2701">
          <a:solidFill>
            <a:schemeClr val="tx2"/>
          </a:solidFill>
          <a:latin typeface="Tahoma" pitchFamily="-112" charset="0"/>
        </a:defRPr>
      </a:lvl6pPr>
      <a:lvl7pPr marL="685994" algn="ctr" rtl="0" eaLnBrk="1" fontAlgn="base" hangingPunct="1">
        <a:spcBef>
          <a:spcPct val="0"/>
        </a:spcBef>
        <a:spcAft>
          <a:spcPct val="25000"/>
        </a:spcAft>
        <a:defRPr sz="2701">
          <a:solidFill>
            <a:schemeClr val="tx2"/>
          </a:solidFill>
          <a:latin typeface="Tahoma" pitchFamily="-112" charset="0"/>
        </a:defRPr>
      </a:lvl7pPr>
      <a:lvl8pPr marL="1028991" algn="ctr" rtl="0" eaLnBrk="1" fontAlgn="base" hangingPunct="1">
        <a:spcBef>
          <a:spcPct val="0"/>
        </a:spcBef>
        <a:spcAft>
          <a:spcPct val="25000"/>
        </a:spcAft>
        <a:defRPr sz="2701">
          <a:solidFill>
            <a:schemeClr val="tx2"/>
          </a:solidFill>
          <a:latin typeface="Tahoma" pitchFamily="-112" charset="0"/>
        </a:defRPr>
      </a:lvl8pPr>
      <a:lvl9pPr marL="1371989" algn="ctr" rtl="0" eaLnBrk="1" fontAlgn="base" hangingPunct="1">
        <a:spcBef>
          <a:spcPct val="0"/>
        </a:spcBef>
        <a:spcAft>
          <a:spcPct val="25000"/>
        </a:spcAft>
        <a:defRPr sz="2701">
          <a:solidFill>
            <a:schemeClr val="tx2"/>
          </a:solidFill>
          <a:latin typeface="Tahoma" pitchFamily="-112" charset="0"/>
        </a:defRPr>
      </a:lvl9pPr>
    </p:titleStyle>
    <p:bodyStyle>
      <a:lvl1pPr marL="257248" indent="-257248" algn="l" rtl="0" eaLnBrk="1" fontAlgn="base" hangingPunct="1">
        <a:spcBef>
          <a:spcPct val="25000"/>
        </a:spcBef>
        <a:spcAft>
          <a:spcPct val="0"/>
        </a:spcAft>
        <a:buClr>
          <a:schemeClr val="folHlink"/>
        </a:buClr>
        <a:buSzPct val="60000"/>
        <a:buFont typeface="Wingdings" pitchFamily="2" charset="2"/>
        <a:buChar char="n"/>
        <a:defRPr sz="2401">
          <a:solidFill>
            <a:schemeClr val="tx1"/>
          </a:solidFill>
          <a:latin typeface="Arial" panose="020B0604020202020204" pitchFamily="34" charset="0"/>
          <a:ea typeface="ＭＳ Ｐゴシック" pitchFamily="34" charset="-128"/>
          <a:cs typeface="Arial" panose="020B0604020202020204" pitchFamily="34" charset="0"/>
        </a:defRPr>
      </a:lvl1pPr>
      <a:lvl2pPr marL="557370" indent="-214373" algn="l" rtl="0" eaLnBrk="1" fontAlgn="base" hangingPunct="1">
        <a:spcBef>
          <a:spcPct val="25000"/>
        </a:spcBef>
        <a:spcAft>
          <a:spcPct val="0"/>
        </a:spcAft>
        <a:buClr>
          <a:schemeClr val="hlink"/>
        </a:buClr>
        <a:buSzPct val="55000"/>
        <a:buFont typeface="Wingdings" pitchFamily="2" charset="2"/>
        <a:buChar char="n"/>
        <a:defRPr sz="2101">
          <a:solidFill>
            <a:schemeClr val="tx1"/>
          </a:solidFill>
          <a:latin typeface="Arial" panose="020B0604020202020204" pitchFamily="34" charset="0"/>
          <a:ea typeface="ＭＳ Ｐゴシック" pitchFamily="34" charset="-128"/>
          <a:cs typeface="Arial" panose="020B0604020202020204" pitchFamily="34" charset="0"/>
        </a:defRPr>
      </a:lvl2pPr>
      <a:lvl3pPr marL="857494" indent="-171499" algn="l" rtl="0" eaLnBrk="1" fontAlgn="base" hangingPunct="1">
        <a:spcBef>
          <a:spcPct val="25000"/>
        </a:spcBef>
        <a:spcAft>
          <a:spcPct val="0"/>
        </a:spcAft>
        <a:buClr>
          <a:schemeClr val="folHlink"/>
        </a:buClr>
        <a:buSzPct val="50000"/>
        <a:buFont typeface="Wingdings" pitchFamily="2" charset="2"/>
        <a:buChar char="n"/>
        <a:defRPr sz="1800">
          <a:solidFill>
            <a:schemeClr val="tx1"/>
          </a:solidFill>
          <a:latin typeface="Arial" panose="020B0604020202020204" pitchFamily="34" charset="0"/>
          <a:ea typeface="ＭＳ Ｐゴシック" pitchFamily="34" charset="-128"/>
          <a:cs typeface="Arial" panose="020B0604020202020204" pitchFamily="34" charset="0"/>
        </a:defRPr>
      </a:lvl3pPr>
      <a:lvl4pPr marL="1200490" indent="-171499" algn="l" rtl="0" eaLnBrk="1" fontAlgn="base" hangingPunct="1">
        <a:spcBef>
          <a:spcPct val="25000"/>
        </a:spcBef>
        <a:spcAft>
          <a:spcPct val="0"/>
        </a:spcAft>
        <a:buClr>
          <a:schemeClr val="accent2"/>
        </a:buClr>
        <a:buSzPct val="55000"/>
        <a:buFont typeface="Wingdings" pitchFamily="2" charset="2"/>
        <a:buChar char="n"/>
        <a:defRPr sz="1500">
          <a:solidFill>
            <a:schemeClr val="tx1"/>
          </a:solidFill>
          <a:latin typeface="Arial" panose="020B0604020202020204" pitchFamily="34" charset="0"/>
          <a:ea typeface="ＭＳ Ｐゴシック" pitchFamily="34" charset="-128"/>
          <a:cs typeface="Arial" panose="020B0604020202020204" pitchFamily="34" charset="0"/>
        </a:defRPr>
      </a:lvl4pPr>
      <a:lvl5pPr marL="1543487" indent="-171499" algn="l" rtl="0" eaLnBrk="1" fontAlgn="base" hangingPunct="1">
        <a:spcBef>
          <a:spcPct val="25000"/>
        </a:spcBef>
        <a:spcAft>
          <a:spcPct val="0"/>
        </a:spcAft>
        <a:buClr>
          <a:schemeClr val="accent1"/>
        </a:buClr>
        <a:buSzPct val="50000"/>
        <a:buFont typeface="Wingdings" pitchFamily="2" charset="2"/>
        <a:buChar char="n"/>
        <a:defRPr sz="1500">
          <a:solidFill>
            <a:schemeClr val="tx1"/>
          </a:solidFill>
          <a:latin typeface="Arial" panose="020B0604020202020204" pitchFamily="34" charset="0"/>
          <a:ea typeface="ＭＳ Ｐゴシック" pitchFamily="34" charset="-128"/>
          <a:cs typeface="Arial" panose="020B0604020202020204" pitchFamily="34" charset="0"/>
        </a:defRPr>
      </a:lvl5pPr>
      <a:lvl6pPr marL="1886484" indent="-171499" algn="l" rtl="0" eaLnBrk="1" fontAlgn="base" hangingPunct="1">
        <a:spcBef>
          <a:spcPct val="25000"/>
        </a:spcBef>
        <a:spcAft>
          <a:spcPct val="0"/>
        </a:spcAft>
        <a:buClr>
          <a:schemeClr val="accent1"/>
        </a:buClr>
        <a:buSzPct val="50000"/>
        <a:buFont typeface="Wingdings" pitchFamily="-112" charset="2"/>
        <a:buChar char="n"/>
        <a:defRPr sz="1500">
          <a:solidFill>
            <a:schemeClr val="tx1"/>
          </a:solidFill>
          <a:latin typeface="+mn-lt"/>
          <a:ea typeface="ＭＳ Ｐゴシック" pitchFamily="-112" charset="-128"/>
        </a:defRPr>
      </a:lvl6pPr>
      <a:lvl7pPr marL="2229481" indent="-171499" algn="l" rtl="0" eaLnBrk="1" fontAlgn="base" hangingPunct="1">
        <a:spcBef>
          <a:spcPct val="25000"/>
        </a:spcBef>
        <a:spcAft>
          <a:spcPct val="0"/>
        </a:spcAft>
        <a:buClr>
          <a:schemeClr val="accent1"/>
        </a:buClr>
        <a:buSzPct val="50000"/>
        <a:buFont typeface="Wingdings" pitchFamily="-112" charset="2"/>
        <a:buChar char="n"/>
        <a:defRPr sz="1500">
          <a:solidFill>
            <a:schemeClr val="tx1"/>
          </a:solidFill>
          <a:latin typeface="+mn-lt"/>
          <a:ea typeface="ＭＳ Ｐゴシック" pitchFamily="-112" charset="-128"/>
        </a:defRPr>
      </a:lvl7pPr>
      <a:lvl8pPr marL="2572479" indent="-171499" algn="l" rtl="0" eaLnBrk="1" fontAlgn="base" hangingPunct="1">
        <a:spcBef>
          <a:spcPct val="25000"/>
        </a:spcBef>
        <a:spcAft>
          <a:spcPct val="0"/>
        </a:spcAft>
        <a:buClr>
          <a:schemeClr val="accent1"/>
        </a:buClr>
        <a:buSzPct val="50000"/>
        <a:buFont typeface="Wingdings" pitchFamily="-112" charset="2"/>
        <a:buChar char="n"/>
        <a:defRPr sz="1500">
          <a:solidFill>
            <a:schemeClr val="tx1"/>
          </a:solidFill>
          <a:latin typeface="+mn-lt"/>
          <a:ea typeface="ＭＳ Ｐゴシック" pitchFamily="-112" charset="-128"/>
        </a:defRPr>
      </a:lvl8pPr>
      <a:lvl9pPr marL="2915475" indent="-171499" algn="l" rtl="0" eaLnBrk="1" fontAlgn="base" hangingPunct="1">
        <a:spcBef>
          <a:spcPct val="25000"/>
        </a:spcBef>
        <a:spcAft>
          <a:spcPct val="0"/>
        </a:spcAft>
        <a:buClr>
          <a:schemeClr val="accent1"/>
        </a:buClr>
        <a:buSzPct val="50000"/>
        <a:buFont typeface="Wingdings" pitchFamily="-112" charset="2"/>
        <a:buChar char="n"/>
        <a:defRPr sz="1500">
          <a:solidFill>
            <a:schemeClr val="tx1"/>
          </a:solidFill>
          <a:latin typeface="+mn-lt"/>
          <a:ea typeface="ＭＳ Ｐゴシック" pitchFamily="-112" charset="-128"/>
        </a:defRPr>
      </a:lvl9pPr>
    </p:bodyStyle>
    <p:otherStyle>
      <a:defPPr>
        <a:defRPr lang="en-US"/>
      </a:defPPr>
      <a:lvl1pPr marL="0" algn="l" defTabSz="342997" rtl="0" eaLnBrk="1" latinLnBrk="0" hangingPunct="1">
        <a:defRPr sz="1350" kern="1200">
          <a:solidFill>
            <a:schemeClr val="tx1"/>
          </a:solidFill>
          <a:latin typeface="+mn-lt"/>
          <a:ea typeface="+mn-ea"/>
          <a:cs typeface="+mn-cs"/>
        </a:defRPr>
      </a:lvl1pPr>
      <a:lvl2pPr marL="342997" algn="l" defTabSz="342997" rtl="0" eaLnBrk="1" latinLnBrk="0" hangingPunct="1">
        <a:defRPr sz="1350" kern="1200">
          <a:solidFill>
            <a:schemeClr val="tx1"/>
          </a:solidFill>
          <a:latin typeface="+mn-lt"/>
          <a:ea typeface="+mn-ea"/>
          <a:cs typeface="+mn-cs"/>
        </a:defRPr>
      </a:lvl2pPr>
      <a:lvl3pPr marL="685994" algn="l" defTabSz="342997" rtl="0" eaLnBrk="1" latinLnBrk="0" hangingPunct="1">
        <a:defRPr sz="1350" kern="1200">
          <a:solidFill>
            <a:schemeClr val="tx1"/>
          </a:solidFill>
          <a:latin typeface="+mn-lt"/>
          <a:ea typeface="+mn-ea"/>
          <a:cs typeface="+mn-cs"/>
        </a:defRPr>
      </a:lvl3pPr>
      <a:lvl4pPr marL="1028991" algn="l" defTabSz="342997" rtl="0" eaLnBrk="1" latinLnBrk="0" hangingPunct="1">
        <a:defRPr sz="1350" kern="1200">
          <a:solidFill>
            <a:schemeClr val="tx1"/>
          </a:solidFill>
          <a:latin typeface="+mn-lt"/>
          <a:ea typeface="+mn-ea"/>
          <a:cs typeface="+mn-cs"/>
        </a:defRPr>
      </a:lvl4pPr>
      <a:lvl5pPr marL="1371989" algn="l" defTabSz="342997" rtl="0" eaLnBrk="1" latinLnBrk="0" hangingPunct="1">
        <a:defRPr sz="1350" kern="1200">
          <a:solidFill>
            <a:schemeClr val="tx1"/>
          </a:solidFill>
          <a:latin typeface="+mn-lt"/>
          <a:ea typeface="+mn-ea"/>
          <a:cs typeface="+mn-cs"/>
        </a:defRPr>
      </a:lvl5pPr>
      <a:lvl6pPr marL="1714986" algn="l" defTabSz="342997" rtl="0" eaLnBrk="1" latinLnBrk="0" hangingPunct="1">
        <a:defRPr sz="1350" kern="1200">
          <a:solidFill>
            <a:schemeClr val="tx1"/>
          </a:solidFill>
          <a:latin typeface="+mn-lt"/>
          <a:ea typeface="+mn-ea"/>
          <a:cs typeface="+mn-cs"/>
        </a:defRPr>
      </a:lvl6pPr>
      <a:lvl7pPr marL="2057983" algn="l" defTabSz="342997" rtl="0" eaLnBrk="1" latinLnBrk="0" hangingPunct="1">
        <a:defRPr sz="1350" kern="1200">
          <a:solidFill>
            <a:schemeClr val="tx1"/>
          </a:solidFill>
          <a:latin typeface="+mn-lt"/>
          <a:ea typeface="+mn-ea"/>
          <a:cs typeface="+mn-cs"/>
        </a:defRPr>
      </a:lvl7pPr>
      <a:lvl8pPr marL="2400980" algn="l" defTabSz="342997" rtl="0" eaLnBrk="1" latinLnBrk="0" hangingPunct="1">
        <a:defRPr sz="1350" kern="1200">
          <a:solidFill>
            <a:schemeClr val="tx1"/>
          </a:solidFill>
          <a:latin typeface="+mn-lt"/>
          <a:ea typeface="+mn-ea"/>
          <a:cs typeface="+mn-cs"/>
        </a:defRPr>
      </a:lvl8pPr>
      <a:lvl9pPr marL="2743977" algn="l" defTabSz="342997"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035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93000"/>
              </a:lnSpc>
              <a:buClr>
                <a:srgbClr val="000000"/>
              </a:buClr>
              <a:buSzPct val="100000"/>
              <a:buFont typeface="Arial" charset="0"/>
              <a:buNone/>
              <a:defRPr sz="1400"/>
            </a:lvl1pPr>
          </a:lstStyle>
          <a:p>
            <a:endParaRPr lang="en-US" dirty="0">
              <a:solidFill>
                <a:srgbClr val="FFFFFF"/>
              </a:solidFill>
            </a:endParaRPr>
          </a:p>
        </p:txBody>
      </p:sp>
      <p:sp>
        <p:nvSpPr>
          <p:cNvPr id="1003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93000"/>
              </a:lnSpc>
              <a:buClr>
                <a:srgbClr val="000000"/>
              </a:buClr>
              <a:buSzPct val="100000"/>
              <a:buFont typeface="Arial" charset="0"/>
              <a:buNone/>
              <a:defRPr sz="1400"/>
            </a:lvl1pPr>
          </a:lstStyle>
          <a:p>
            <a:endParaRPr lang="en-US" dirty="0">
              <a:solidFill>
                <a:srgbClr val="FFFFFF"/>
              </a:solidFill>
            </a:endParaRPr>
          </a:p>
        </p:txBody>
      </p:sp>
      <p:sp>
        <p:nvSpPr>
          <p:cNvPr id="1003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93000"/>
              </a:lnSpc>
              <a:buClr>
                <a:srgbClr val="000000"/>
              </a:buClr>
              <a:buSzPct val="100000"/>
              <a:buFont typeface="Arial" charset="0"/>
              <a:buNone/>
              <a:defRPr sz="1400"/>
            </a:lvl1pPr>
          </a:lstStyle>
          <a:p>
            <a:fld id="{9675D95E-9386-42E8-B3D4-CBB9F4F39CFE}"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07264812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hf hdr="0" ftr="0" dt="0"/>
  <p:txStyles>
    <p:titleStyle>
      <a:lvl1pPr algn="l"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035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93000"/>
              </a:lnSpc>
              <a:buClr>
                <a:srgbClr val="000000"/>
              </a:buClr>
              <a:buSzPct val="100000"/>
              <a:buFont typeface="Arial" charset="0"/>
              <a:buNone/>
              <a:defRPr sz="1400"/>
            </a:lvl1pPr>
          </a:lstStyle>
          <a:p>
            <a:endParaRPr lang="en-US" dirty="0">
              <a:solidFill>
                <a:srgbClr val="FFFFFF"/>
              </a:solidFill>
            </a:endParaRPr>
          </a:p>
        </p:txBody>
      </p:sp>
      <p:sp>
        <p:nvSpPr>
          <p:cNvPr id="1003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93000"/>
              </a:lnSpc>
              <a:buClr>
                <a:srgbClr val="000000"/>
              </a:buClr>
              <a:buSzPct val="100000"/>
              <a:buFont typeface="Arial" charset="0"/>
              <a:buNone/>
              <a:defRPr sz="1400"/>
            </a:lvl1pPr>
          </a:lstStyle>
          <a:p>
            <a:endParaRPr lang="en-US" dirty="0">
              <a:solidFill>
                <a:srgbClr val="FFFFFF"/>
              </a:solidFill>
            </a:endParaRPr>
          </a:p>
        </p:txBody>
      </p:sp>
      <p:sp>
        <p:nvSpPr>
          <p:cNvPr id="1003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93000"/>
              </a:lnSpc>
              <a:buClr>
                <a:srgbClr val="000000"/>
              </a:buClr>
              <a:buSzPct val="100000"/>
              <a:buFont typeface="Arial" charset="0"/>
              <a:buNone/>
              <a:defRPr sz="1400"/>
            </a:lvl1pPr>
          </a:lstStyle>
          <a:p>
            <a:fld id="{9675D95E-9386-42E8-B3D4-CBB9F4F39CFE}"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785398294"/>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hf hdr="0" ftr="0" dt="0"/>
  <p:txStyles>
    <p:titleStyle>
      <a:lvl1pPr algn="l"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035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93000"/>
              </a:lnSpc>
              <a:buClr>
                <a:srgbClr val="000000"/>
              </a:buClr>
              <a:buSzPct val="100000"/>
              <a:buFont typeface="Arial" charset="0"/>
              <a:buNone/>
              <a:defRPr sz="1400"/>
            </a:lvl1pPr>
          </a:lstStyle>
          <a:p>
            <a:endParaRPr lang="en-US" dirty="0">
              <a:solidFill>
                <a:srgbClr val="FFFFFF"/>
              </a:solidFill>
              <a:latin typeface="Arial"/>
            </a:endParaRPr>
          </a:p>
        </p:txBody>
      </p:sp>
      <p:sp>
        <p:nvSpPr>
          <p:cNvPr id="1003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93000"/>
              </a:lnSpc>
              <a:buClr>
                <a:srgbClr val="000000"/>
              </a:buClr>
              <a:buSzPct val="100000"/>
              <a:buFont typeface="Arial" charset="0"/>
              <a:buNone/>
              <a:defRPr sz="1400"/>
            </a:lvl1pPr>
          </a:lstStyle>
          <a:p>
            <a:endParaRPr lang="en-US" dirty="0">
              <a:solidFill>
                <a:srgbClr val="FFFFFF"/>
              </a:solidFill>
              <a:latin typeface="Arial"/>
            </a:endParaRPr>
          </a:p>
        </p:txBody>
      </p:sp>
      <p:sp>
        <p:nvSpPr>
          <p:cNvPr id="1003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93000"/>
              </a:lnSpc>
              <a:buClr>
                <a:srgbClr val="000000"/>
              </a:buClr>
              <a:buSzPct val="100000"/>
              <a:buFont typeface="Arial" charset="0"/>
              <a:buNone/>
              <a:defRPr sz="1400"/>
            </a:lvl1pPr>
          </a:lstStyle>
          <a:p>
            <a:fld id="{9675D95E-9386-42E8-B3D4-CBB9F4F39CFE}" type="slidenum">
              <a:rPr lang="en-US">
                <a:solidFill>
                  <a:srgbClr val="FFFFFF"/>
                </a:solidFill>
                <a:latin typeface="Arial"/>
              </a:rPr>
              <a:pPr/>
              <a:t>‹#›</a:t>
            </a:fld>
            <a:endParaRPr lang="en-US" dirty="0">
              <a:solidFill>
                <a:srgbClr val="FFFFFF"/>
              </a:solidFill>
              <a:latin typeface="Arial"/>
            </a:endParaRPr>
          </a:p>
        </p:txBody>
      </p:sp>
    </p:spTree>
    <p:extLst>
      <p:ext uri="{BB962C8B-B14F-4D97-AF65-F5344CB8AC3E}">
        <p14:creationId xmlns:p14="http://schemas.microsoft.com/office/powerpoint/2010/main" val="672728983"/>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hf hdr="0" ftr="0" dt="0"/>
  <p:txStyles>
    <p:titleStyle>
      <a:lvl1pPr algn="l"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035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93000"/>
              </a:lnSpc>
              <a:buClr>
                <a:srgbClr val="000000"/>
              </a:buClr>
              <a:buSzPct val="100000"/>
              <a:buFont typeface="Arial" charset="0"/>
              <a:buNone/>
              <a:defRPr sz="1400"/>
            </a:lvl1pPr>
          </a:lstStyle>
          <a:p>
            <a:endParaRPr lang="en-US" dirty="0">
              <a:solidFill>
                <a:srgbClr val="FFFFFF"/>
              </a:solidFill>
              <a:latin typeface="Arial"/>
            </a:endParaRPr>
          </a:p>
        </p:txBody>
      </p:sp>
      <p:sp>
        <p:nvSpPr>
          <p:cNvPr id="1003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93000"/>
              </a:lnSpc>
              <a:buClr>
                <a:srgbClr val="000000"/>
              </a:buClr>
              <a:buSzPct val="100000"/>
              <a:buFont typeface="Arial" charset="0"/>
              <a:buNone/>
              <a:defRPr sz="1400"/>
            </a:lvl1pPr>
          </a:lstStyle>
          <a:p>
            <a:endParaRPr lang="en-US" dirty="0">
              <a:solidFill>
                <a:srgbClr val="FFFFFF"/>
              </a:solidFill>
              <a:latin typeface="Arial"/>
            </a:endParaRPr>
          </a:p>
        </p:txBody>
      </p:sp>
      <p:sp>
        <p:nvSpPr>
          <p:cNvPr id="1003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93000"/>
              </a:lnSpc>
              <a:buClr>
                <a:srgbClr val="000000"/>
              </a:buClr>
              <a:buSzPct val="100000"/>
              <a:buFont typeface="Arial" charset="0"/>
              <a:buNone/>
              <a:defRPr sz="1400"/>
            </a:lvl1pPr>
          </a:lstStyle>
          <a:p>
            <a:fld id="{9675D95E-9386-42E8-B3D4-CBB9F4F39CFE}" type="slidenum">
              <a:rPr lang="en-US">
                <a:solidFill>
                  <a:srgbClr val="FFFFFF"/>
                </a:solidFill>
                <a:latin typeface="Arial"/>
              </a:rPr>
              <a:pPr/>
              <a:t>‹#›</a:t>
            </a:fld>
            <a:endParaRPr lang="en-US" dirty="0">
              <a:solidFill>
                <a:srgbClr val="FFFFFF"/>
              </a:solidFill>
              <a:latin typeface="Arial"/>
            </a:endParaRPr>
          </a:p>
        </p:txBody>
      </p:sp>
    </p:spTree>
    <p:extLst>
      <p:ext uri="{BB962C8B-B14F-4D97-AF65-F5344CB8AC3E}">
        <p14:creationId xmlns:p14="http://schemas.microsoft.com/office/powerpoint/2010/main" val="2439156111"/>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Lst>
  <p:hf hdr="0" ftr="0" dt="0"/>
  <p:txStyles>
    <p:titleStyle>
      <a:lvl1pPr algn="l"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035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93000"/>
              </a:lnSpc>
              <a:buClr>
                <a:srgbClr val="000000"/>
              </a:buClr>
              <a:buSzPct val="100000"/>
              <a:buFont typeface="Arial" charset="0"/>
              <a:buNone/>
              <a:defRPr sz="1400"/>
            </a:lvl1pPr>
          </a:lstStyle>
          <a:p>
            <a:endParaRPr lang="en-US" dirty="0">
              <a:solidFill>
                <a:srgbClr val="FFFFFF"/>
              </a:solidFill>
            </a:endParaRPr>
          </a:p>
        </p:txBody>
      </p:sp>
      <p:sp>
        <p:nvSpPr>
          <p:cNvPr id="1003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93000"/>
              </a:lnSpc>
              <a:buClr>
                <a:srgbClr val="000000"/>
              </a:buClr>
              <a:buSzPct val="100000"/>
              <a:buFont typeface="Arial" charset="0"/>
              <a:buNone/>
              <a:defRPr sz="1400"/>
            </a:lvl1pPr>
          </a:lstStyle>
          <a:p>
            <a:endParaRPr lang="en-US" dirty="0">
              <a:solidFill>
                <a:srgbClr val="FFFFFF"/>
              </a:solidFill>
            </a:endParaRPr>
          </a:p>
        </p:txBody>
      </p:sp>
      <p:sp>
        <p:nvSpPr>
          <p:cNvPr id="1003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93000"/>
              </a:lnSpc>
              <a:buClr>
                <a:srgbClr val="000000"/>
              </a:buClr>
              <a:buSzPct val="100000"/>
              <a:buFont typeface="Arial" charset="0"/>
              <a:buNone/>
              <a:defRPr sz="1400"/>
            </a:lvl1pPr>
          </a:lstStyle>
          <a:p>
            <a:fld id="{9675D95E-9386-42E8-B3D4-CBB9F4F39CFE}"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769074249"/>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hf hdr="0" ftr="0" dt="0"/>
  <p:txStyles>
    <p:titleStyle>
      <a:lvl1pPr algn="l"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6.png"/><Relationship Id="rId4" Type="http://schemas.openxmlformats.org/officeDocument/2006/relationships/hyperlink" Target="https://www.fcc.gov/general/eas-test-reporting-system"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hyperlink" Target="https://fccprod.service-now.com/login_with_sso.do?glide_sso_id=10db4616dbb07200f2f2f6531f9619de&amp;fcc_portal_link=etrs" TargetMode="External"/><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6.png"/><Relationship Id="rId4" Type="http://schemas.openxmlformats.org/officeDocument/2006/relationships/hyperlink" Target="https://www.fcc.gov/general/eas-test-reporting-system"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video" Target="../media/media16.mp4"/><Relationship Id="rId7" Type="http://schemas.openxmlformats.org/officeDocument/2006/relationships/image" Target="../media/image9.png"/><Relationship Id="rId2" Type="http://schemas.microsoft.com/office/2007/relationships/media" Target="../media/media16.mp4"/><Relationship Id="rId1" Type="http://schemas.openxmlformats.org/officeDocument/2006/relationships/tags" Target="../tags/tag1.xml"/><Relationship Id="rId6" Type="http://schemas.openxmlformats.org/officeDocument/2006/relationships/slideLayout" Target="../slideLayouts/slideLayout7.xml"/><Relationship Id="rId5" Type="http://schemas.openxmlformats.org/officeDocument/2006/relationships/audio" Target="../media/media17.m4a"/><Relationship Id="rId4" Type="http://schemas.microsoft.com/office/2007/relationships/media" Target="../media/media17.m4a"/></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video" Target="../media/media18.mp4"/><Relationship Id="rId7" Type="http://schemas.openxmlformats.org/officeDocument/2006/relationships/image" Target="../media/image10.png"/><Relationship Id="rId2" Type="http://schemas.microsoft.com/office/2007/relationships/media" Target="../media/media18.mp4"/><Relationship Id="rId1" Type="http://schemas.openxmlformats.org/officeDocument/2006/relationships/tags" Target="../tags/tag2.xml"/><Relationship Id="rId6" Type="http://schemas.openxmlformats.org/officeDocument/2006/relationships/slideLayout" Target="../slideLayouts/slideLayout7.xml"/><Relationship Id="rId5" Type="http://schemas.openxmlformats.org/officeDocument/2006/relationships/audio" Target="../media/media19.m4a"/><Relationship Id="rId4" Type="http://schemas.microsoft.com/office/2007/relationships/media" Target="../media/media19.m4a"/></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6.png"/><Relationship Id="rId5" Type="http://schemas.openxmlformats.org/officeDocument/2006/relationships/hyperlink" Target="https://www.fcc.gov/public-safety-and-homeland-security/policy-and-licensing-division/alerting/general/state-eas-plans" TargetMode="External"/><Relationship Id="rId4"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6.png"/><Relationship Id="rId4" Type="http://schemas.openxmlformats.org/officeDocument/2006/relationships/hyperlink" Target="https://www.fcc.gov/general/eas-test-reporting-system"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hyperlink" Target="https://www.fcc.gov/consumers/guides/wireless-emergency-alerts-wea" TargetMode="Externa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6.png"/><Relationship Id="rId4" Type="http://schemas.openxmlformats.org/officeDocument/2006/relationships/hyperlink" Target="http://www.fcc.gov/live"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8.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504727"/>
            <a:ext cx="7620000" cy="2286596"/>
          </a:xfrm>
        </p:spPr>
        <p:txBody>
          <a:bodyPr>
            <a:normAutofit/>
          </a:bodyPr>
          <a:lstStyle/>
          <a:p>
            <a:r>
              <a:rPr lang="en-US" sz="2800" b="1" dirty="0">
                <a:solidFill>
                  <a:schemeClr val="tx1"/>
                </a:solidFill>
                <a:latin typeface="Calibri" panose="020F0502020204030204" pitchFamily="34" charset="0"/>
                <a:cs typeface="Calibri" panose="020F0502020204030204" pitchFamily="34" charset="0"/>
              </a:rPr>
              <a:t>Webinar For Low Power Broadcasters on </a:t>
            </a:r>
            <a:br>
              <a:rPr lang="en-US" sz="2800" b="1" dirty="0">
                <a:solidFill>
                  <a:schemeClr val="tx1"/>
                </a:solidFill>
                <a:latin typeface="Calibri" panose="020F0502020204030204" pitchFamily="34" charset="0"/>
                <a:cs typeface="Calibri" panose="020F0502020204030204" pitchFamily="34" charset="0"/>
              </a:rPr>
            </a:br>
            <a:r>
              <a:rPr lang="en-US" sz="2800" b="1" dirty="0">
                <a:solidFill>
                  <a:schemeClr val="tx1"/>
                </a:solidFill>
                <a:latin typeface="Calibri" panose="020F0502020204030204" pitchFamily="34" charset="0"/>
                <a:cs typeface="Calibri" panose="020F0502020204030204" pitchFamily="34" charset="0"/>
              </a:rPr>
              <a:t>the Emergency Alert System (EAS) and </a:t>
            </a:r>
            <a:br>
              <a:rPr lang="en-US" sz="2800" b="1" dirty="0">
                <a:solidFill>
                  <a:schemeClr val="tx1"/>
                </a:solidFill>
                <a:latin typeface="Calibri" panose="020F0502020204030204" pitchFamily="34" charset="0"/>
                <a:cs typeface="Calibri" panose="020F0502020204030204" pitchFamily="34" charset="0"/>
              </a:rPr>
            </a:br>
            <a:r>
              <a:rPr lang="en-US" sz="2800" b="1" dirty="0">
                <a:solidFill>
                  <a:schemeClr val="tx1"/>
                </a:solidFill>
                <a:latin typeface="Calibri" panose="020F0502020204030204" pitchFamily="34" charset="0"/>
                <a:cs typeface="Calibri" panose="020F0502020204030204" pitchFamily="34" charset="0"/>
              </a:rPr>
              <a:t>the EAS Test Reporting System (ETRS)</a:t>
            </a:r>
            <a:br>
              <a:rPr lang="en-US" sz="3600" b="1" dirty="0">
                <a:solidFill>
                  <a:srgbClr val="003399"/>
                </a:solidFill>
                <a:latin typeface="Calibri" panose="020F0502020204030204" pitchFamily="34" charset="0"/>
                <a:cs typeface="Calibri" panose="020F0502020204030204" pitchFamily="34" charset="0"/>
              </a:rPr>
            </a:br>
            <a:r>
              <a:rPr lang="en-US" sz="3600" b="1" dirty="0">
                <a:solidFill>
                  <a:schemeClr val="tx1"/>
                </a:solidFill>
                <a:latin typeface="Calibri" panose="020F0502020204030204" pitchFamily="34" charset="0"/>
                <a:cs typeface="Calibri" panose="020F0502020204030204" pitchFamily="34" charset="0"/>
              </a:rPr>
              <a:t>_________________</a:t>
            </a:r>
          </a:p>
        </p:txBody>
      </p:sp>
      <p:sp>
        <p:nvSpPr>
          <p:cNvPr id="3" name="Subtitle 2"/>
          <p:cNvSpPr>
            <a:spLocks noGrp="1"/>
          </p:cNvSpPr>
          <p:nvPr>
            <p:ph type="subTitle" idx="1"/>
          </p:nvPr>
        </p:nvSpPr>
        <p:spPr>
          <a:xfrm>
            <a:off x="1169285" y="3638327"/>
            <a:ext cx="6807334" cy="1619473"/>
          </a:xfrm>
        </p:spPr>
        <p:txBody>
          <a:bodyPr/>
          <a:lstStyle/>
          <a:p>
            <a:pPr>
              <a:spcBef>
                <a:spcPts val="0"/>
              </a:spcBef>
            </a:pPr>
            <a:r>
              <a:rPr lang="en-US" sz="2800" b="1" dirty="0">
                <a:latin typeface="Calibri" panose="020F0502020204030204" pitchFamily="34" charset="0"/>
                <a:cs typeface="Calibri" panose="020F0502020204030204" pitchFamily="34" charset="0"/>
              </a:rPr>
              <a:t>Public Safety and Homeland Security Bureau</a:t>
            </a:r>
          </a:p>
          <a:p>
            <a:pPr>
              <a:spcBef>
                <a:spcPts val="0"/>
              </a:spcBef>
            </a:pPr>
            <a:r>
              <a:rPr lang="en-US" sz="2800" b="1" dirty="0">
                <a:latin typeface="Calibri" panose="020F0502020204030204" pitchFamily="34" charset="0"/>
                <a:cs typeface="Calibri" panose="020F0502020204030204" pitchFamily="34" charset="0"/>
              </a:rPr>
              <a:t>Federal Communications Commission</a:t>
            </a:r>
          </a:p>
          <a:p>
            <a:r>
              <a:rPr lang="en-US" sz="2800" b="1" dirty="0">
                <a:latin typeface="Calibri" panose="020F0502020204030204" pitchFamily="34" charset="0"/>
                <a:cs typeface="Calibri" panose="020F0502020204030204" pitchFamily="34" charset="0"/>
              </a:rPr>
              <a:t>June 8, 2021</a:t>
            </a:r>
          </a:p>
        </p:txBody>
      </p:sp>
      <p:sp>
        <p:nvSpPr>
          <p:cNvPr id="4" name="TextBox 3">
            <a:extLst>
              <a:ext uri="{FF2B5EF4-FFF2-40B4-BE49-F238E27FC236}">
                <a16:creationId xmlns:a16="http://schemas.microsoft.com/office/drawing/2014/main" id="{B400102D-83A3-463A-BFFF-C64EB3DBB327}"/>
              </a:ext>
            </a:extLst>
          </p:cNvPr>
          <p:cNvSpPr txBox="1"/>
          <p:nvPr/>
        </p:nvSpPr>
        <p:spPr>
          <a:xfrm>
            <a:off x="228600" y="5562600"/>
            <a:ext cx="8458200" cy="523220"/>
          </a:xfrm>
          <a:prstGeom prst="rect">
            <a:avLst/>
          </a:prstGeom>
          <a:noFill/>
        </p:spPr>
        <p:txBody>
          <a:bodyPr wrap="square" rtlCol="0">
            <a:spAutoFit/>
          </a:bodyPr>
          <a:lstStyle/>
          <a:p>
            <a:pPr algn="ctr"/>
            <a:r>
              <a:rPr lang="en-US" sz="2800" b="1" dirty="0">
                <a:latin typeface="Calibri" panose="020F0502020204030204" pitchFamily="34" charset="0"/>
                <a:cs typeface="Calibri" panose="020F0502020204030204" pitchFamily="34" charset="0"/>
              </a:rPr>
              <a:t>Email Questions to:  alerting@fcc.gov</a:t>
            </a:r>
          </a:p>
        </p:txBody>
      </p:sp>
      <p:sp>
        <p:nvSpPr>
          <p:cNvPr id="5" name="Slide Number Placeholder 4">
            <a:extLst>
              <a:ext uri="{FF2B5EF4-FFF2-40B4-BE49-F238E27FC236}">
                <a16:creationId xmlns:a16="http://schemas.microsoft.com/office/drawing/2014/main" id="{93ED1E97-6BB0-45A5-9372-22507CF6BBB6}"/>
              </a:ext>
            </a:extLst>
          </p:cNvPr>
          <p:cNvSpPr>
            <a:spLocks noGrp="1"/>
          </p:cNvSpPr>
          <p:nvPr>
            <p:ph type="sldNum" sz="quarter" idx="10"/>
          </p:nvPr>
        </p:nvSpPr>
        <p:spPr/>
        <p:txBody>
          <a:bodyPr/>
          <a:lstStyle/>
          <a:p>
            <a:pPr>
              <a:defRPr/>
            </a:pPr>
            <a:fld id="{606178D7-40B0-4ED7-99BD-178AC90B0CDE}" type="slidenum">
              <a:rPr lang="en-US" smtClean="0"/>
              <a:pPr>
                <a:defRPr/>
              </a:pPr>
              <a:t>1</a:t>
            </a:fld>
            <a:endParaRPr lang="en-US" dirty="0"/>
          </a:p>
        </p:txBody>
      </p:sp>
      <p:pic>
        <p:nvPicPr>
          <p:cNvPr id="9" name="Audio 8">
            <a:hlinkClick r:id="" action="ppaction://media"/>
            <a:extLst>
              <a:ext uri="{FF2B5EF4-FFF2-40B4-BE49-F238E27FC236}">
                <a16:creationId xmlns:a16="http://schemas.microsoft.com/office/drawing/2014/main" id="{2FAC6670-6FF3-4B3D-89FE-2820F5BADF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25013544"/>
      </p:ext>
    </p:extLst>
  </p:cSld>
  <p:clrMapOvr>
    <a:masterClrMapping/>
  </p:clrMapOvr>
  <mc:AlternateContent xmlns:mc="http://schemas.openxmlformats.org/markup-compatibility/2006" xmlns:p14="http://schemas.microsoft.com/office/powerpoint/2010/main">
    <mc:Choice Requires="p14">
      <p:transition spd="med" p14:dur="700" advTm="19212">
        <p:fade/>
      </p:transition>
    </mc:Choice>
    <mc:Fallback xmlns="">
      <p:transition spd="med" advTm="192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CA45B-F6CF-4C6C-8137-1C1A67E3B840}"/>
              </a:ext>
            </a:extLst>
          </p:cNvPr>
          <p:cNvSpPr>
            <a:spLocks noGrp="1"/>
          </p:cNvSpPr>
          <p:nvPr>
            <p:ph type="title"/>
          </p:nvPr>
        </p:nvSpPr>
        <p:spPr/>
        <p:txBody>
          <a:bodyPr/>
          <a:lstStyle/>
          <a:p>
            <a:r>
              <a:rPr lang="en-US" dirty="0"/>
              <a:t>Are Low Power Broadcasters EAS Participants?</a:t>
            </a:r>
          </a:p>
        </p:txBody>
      </p:sp>
      <p:sp>
        <p:nvSpPr>
          <p:cNvPr id="3" name="Content Placeholder 2">
            <a:extLst>
              <a:ext uri="{FF2B5EF4-FFF2-40B4-BE49-F238E27FC236}">
                <a16:creationId xmlns:a16="http://schemas.microsoft.com/office/drawing/2014/main" id="{973A4426-BD30-4940-973F-3C0F043545FC}"/>
              </a:ext>
            </a:extLst>
          </p:cNvPr>
          <p:cNvSpPr>
            <a:spLocks noGrp="1"/>
          </p:cNvSpPr>
          <p:nvPr>
            <p:ph idx="1"/>
          </p:nvPr>
        </p:nvSpPr>
        <p:spPr/>
        <p:txBody>
          <a:bodyPr>
            <a:normAutofit/>
          </a:bodyPr>
          <a:lstStyle/>
          <a:p>
            <a:r>
              <a:rPr lang="en-US" dirty="0"/>
              <a:t>EAS Participants include Low Power FM stations (LPFM), low power television stations (LPTV), Class D non-commercial educational FM stations, and EAS Participants that are silent pursuant to a grant of Special Temporary Authority.  </a:t>
            </a:r>
          </a:p>
          <a:p>
            <a:r>
              <a:rPr lang="en-US" dirty="0"/>
              <a:t>EAS Participants are required to participate in nationwide tests and register and file in ETRS.  </a:t>
            </a:r>
          </a:p>
          <a:p>
            <a:pPr marL="0" indent="0">
              <a:buNone/>
            </a:pPr>
            <a:endParaRPr lang="en-US" dirty="0"/>
          </a:p>
        </p:txBody>
      </p:sp>
      <p:sp>
        <p:nvSpPr>
          <p:cNvPr id="4" name="Slide Number Placeholder 3">
            <a:extLst>
              <a:ext uri="{FF2B5EF4-FFF2-40B4-BE49-F238E27FC236}">
                <a16:creationId xmlns:a16="http://schemas.microsoft.com/office/drawing/2014/main" id="{DD61C84C-B024-4F99-8D15-D341892519AB}"/>
              </a:ext>
            </a:extLst>
          </p:cNvPr>
          <p:cNvSpPr>
            <a:spLocks noGrp="1"/>
          </p:cNvSpPr>
          <p:nvPr>
            <p:ph type="sldNum" sz="quarter" idx="10"/>
          </p:nvPr>
        </p:nvSpPr>
        <p:spPr/>
        <p:txBody>
          <a:bodyPr/>
          <a:lstStyle/>
          <a:p>
            <a:fld id="{F36C87F6-986D-49E6-AF40-1B3A1EE8064D}" type="slidenum">
              <a:rPr lang="en-US" smtClean="0"/>
              <a:t>10</a:t>
            </a:fld>
            <a:endParaRPr lang="en-US"/>
          </a:p>
        </p:txBody>
      </p:sp>
      <p:pic>
        <p:nvPicPr>
          <p:cNvPr id="6" name="Audio 5">
            <a:hlinkClick r:id="" action="ppaction://media"/>
            <a:extLst>
              <a:ext uri="{FF2B5EF4-FFF2-40B4-BE49-F238E27FC236}">
                <a16:creationId xmlns:a16="http://schemas.microsoft.com/office/drawing/2014/main" id="{3414E049-510C-4CCB-A264-4D30174B46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47149062"/>
      </p:ext>
    </p:extLst>
  </p:cSld>
  <p:clrMapOvr>
    <a:masterClrMapping/>
  </p:clrMapOvr>
  <mc:AlternateContent xmlns:mc="http://schemas.openxmlformats.org/markup-compatibility/2006" xmlns:p14="http://schemas.microsoft.com/office/powerpoint/2010/main">
    <mc:Choice Requires="p14">
      <p:transition spd="med" p14:dur="700" advTm="31890">
        <p:fade/>
      </p:transition>
    </mc:Choice>
    <mc:Fallback xmlns="">
      <p:transition spd="med" advTm="318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5278F-55F1-460A-A678-F5AA439C2094}"/>
              </a:ext>
            </a:extLst>
          </p:cNvPr>
          <p:cNvSpPr>
            <a:spLocks noGrp="1"/>
          </p:cNvSpPr>
          <p:nvPr>
            <p:ph type="title"/>
          </p:nvPr>
        </p:nvSpPr>
        <p:spPr/>
        <p:txBody>
          <a:bodyPr/>
          <a:lstStyle/>
          <a:p>
            <a:r>
              <a:rPr lang="en-US" dirty="0"/>
              <a:t>FAQs</a:t>
            </a:r>
          </a:p>
        </p:txBody>
      </p:sp>
      <p:sp>
        <p:nvSpPr>
          <p:cNvPr id="3" name="Content Placeholder 2">
            <a:extLst>
              <a:ext uri="{FF2B5EF4-FFF2-40B4-BE49-F238E27FC236}">
                <a16:creationId xmlns:a16="http://schemas.microsoft.com/office/drawing/2014/main" id="{C83A07DF-D733-4392-B054-884FE0B98D20}"/>
              </a:ext>
            </a:extLst>
          </p:cNvPr>
          <p:cNvSpPr>
            <a:spLocks noGrp="1"/>
          </p:cNvSpPr>
          <p:nvPr>
            <p:ph idx="1"/>
          </p:nvPr>
        </p:nvSpPr>
        <p:spPr>
          <a:xfrm>
            <a:off x="304800" y="1879600"/>
            <a:ext cx="8458200" cy="4521200"/>
          </a:xfrm>
        </p:spPr>
        <p:txBody>
          <a:bodyPr>
            <a:normAutofit fontScale="70000" lnSpcReduction="20000"/>
          </a:bodyPr>
          <a:lstStyle/>
          <a:p>
            <a:r>
              <a:rPr lang="en-US" sz="2400" b="1" dirty="0"/>
              <a:t>Are low power television stations that operate as television broadcast translator stations required to register and file in ETRS?</a:t>
            </a:r>
          </a:p>
          <a:p>
            <a:pPr marL="0" indent="0">
              <a:buNone/>
            </a:pPr>
            <a:r>
              <a:rPr lang="en-US" sz="2400" dirty="0"/>
              <a:t>Analog and digital low power television (LPTV) stations that operate as television broadcast translator stations are </a:t>
            </a:r>
            <a:r>
              <a:rPr lang="en-US" sz="2400" b="1" dirty="0"/>
              <a:t>not</a:t>
            </a:r>
            <a:r>
              <a:rPr lang="en-US" sz="2400" dirty="0"/>
              <a:t> required to register and file in ETRS.</a:t>
            </a:r>
          </a:p>
          <a:p>
            <a:pPr marL="0" indent="0">
              <a:buNone/>
            </a:pPr>
            <a:endParaRPr lang="en-US" sz="2400" dirty="0"/>
          </a:p>
          <a:p>
            <a:r>
              <a:rPr lang="en-US" sz="2400" b="1" dirty="0"/>
              <a:t>Are satellite stations or repeaters of a hub station required to register and file in ETRS?</a:t>
            </a:r>
          </a:p>
          <a:p>
            <a:pPr marL="0" indent="0">
              <a:buNone/>
            </a:pPr>
            <a:r>
              <a:rPr lang="en-US" sz="2400" dirty="0"/>
              <a:t>Analog and digital broadcast stations that operate as satellites or repeaters of a hub station (or common studio or control point if there is no hub station) and rebroadcast 100 percent of the programming of the hub station (or common studio or control point) are </a:t>
            </a:r>
            <a:r>
              <a:rPr lang="en-US" sz="2400" b="1" dirty="0"/>
              <a:t>not</a:t>
            </a:r>
            <a:r>
              <a:rPr lang="en-US" sz="2400" dirty="0"/>
              <a:t> required to register and file in ETRS. However, the hub station (or common studio or control point) </a:t>
            </a:r>
            <a:r>
              <a:rPr lang="en-US" sz="2400" b="1" dirty="0"/>
              <a:t>is required</a:t>
            </a:r>
            <a:r>
              <a:rPr lang="en-US" sz="2400" dirty="0"/>
              <a:t> to register and file in ETRS.</a:t>
            </a:r>
          </a:p>
          <a:p>
            <a:pPr marL="0" indent="0">
              <a:buNone/>
            </a:pPr>
            <a:endParaRPr lang="en-US" sz="2400" dirty="0"/>
          </a:p>
          <a:p>
            <a:r>
              <a:rPr lang="en-US" b="1" dirty="0"/>
              <a:t>Are FM broadcast booster stations or translator stations that entirely rebroadcast the programming of other local FM broadcast stations required to register and file in ETRS?</a:t>
            </a:r>
            <a:endParaRPr lang="en-US" dirty="0"/>
          </a:p>
          <a:p>
            <a:pPr marL="0" indent="0">
              <a:buNone/>
            </a:pPr>
            <a:r>
              <a:rPr lang="en-US" dirty="0"/>
              <a:t>FM broadcast booster stations and FM translator stations which entirely rebroadcast the programming of other local FM broadcast stations are </a:t>
            </a:r>
            <a:r>
              <a:rPr lang="en-US" b="1" dirty="0"/>
              <a:t>not</a:t>
            </a:r>
            <a:r>
              <a:rPr lang="en-US" dirty="0"/>
              <a:t> required to register and file in ETRS.</a:t>
            </a:r>
          </a:p>
          <a:p>
            <a:pPr marL="0" indent="0">
              <a:buNone/>
            </a:pPr>
            <a:endParaRPr lang="en-US" sz="2400" dirty="0"/>
          </a:p>
          <a:p>
            <a:pPr marL="0" indent="0">
              <a:buNone/>
            </a:pPr>
            <a:endParaRPr lang="en-US" dirty="0"/>
          </a:p>
        </p:txBody>
      </p:sp>
      <p:sp>
        <p:nvSpPr>
          <p:cNvPr id="4" name="Slide Number Placeholder 3">
            <a:extLst>
              <a:ext uri="{FF2B5EF4-FFF2-40B4-BE49-F238E27FC236}">
                <a16:creationId xmlns:a16="http://schemas.microsoft.com/office/drawing/2014/main" id="{014B3F8D-4BD9-4F98-9AF7-DA16ACB8333A}"/>
              </a:ext>
            </a:extLst>
          </p:cNvPr>
          <p:cNvSpPr>
            <a:spLocks noGrp="1"/>
          </p:cNvSpPr>
          <p:nvPr>
            <p:ph type="sldNum" sz="quarter" idx="10"/>
          </p:nvPr>
        </p:nvSpPr>
        <p:spPr/>
        <p:txBody>
          <a:bodyPr/>
          <a:lstStyle/>
          <a:p>
            <a:fld id="{F36C87F6-986D-49E6-AF40-1B3A1EE8064D}" type="slidenum">
              <a:rPr lang="en-US" smtClean="0"/>
              <a:t>11</a:t>
            </a:fld>
            <a:endParaRPr lang="en-US"/>
          </a:p>
        </p:txBody>
      </p:sp>
      <p:pic>
        <p:nvPicPr>
          <p:cNvPr id="6" name="Audio 5">
            <a:hlinkClick r:id="" action="ppaction://media"/>
            <a:extLst>
              <a:ext uri="{FF2B5EF4-FFF2-40B4-BE49-F238E27FC236}">
                <a16:creationId xmlns:a16="http://schemas.microsoft.com/office/drawing/2014/main" id="{3D3B74C6-0989-4420-A8BF-3B4977D6A8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65168795"/>
      </p:ext>
    </p:extLst>
  </p:cSld>
  <p:clrMapOvr>
    <a:masterClrMapping/>
  </p:clrMapOvr>
  <mc:AlternateContent xmlns:mc="http://schemas.openxmlformats.org/markup-compatibility/2006" xmlns:p14="http://schemas.microsoft.com/office/powerpoint/2010/main">
    <mc:Choice Requires="p14">
      <p:transition spd="med" p14:dur="700" advTm="79190">
        <p:fade/>
      </p:transition>
    </mc:Choice>
    <mc:Fallback xmlns="">
      <p:transition spd="med" advTm="791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EDC0F-8A46-4326-B76F-B3E3F281267B}"/>
              </a:ext>
            </a:extLst>
          </p:cNvPr>
          <p:cNvSpPr>
            <a:spLocks noGrp="1"/>
          </p:cNvSpPr>
          <p:nvPr>
            <p:ph type="title"/>
          </p:nvPr>
        </p:nvSpPr>
        <p:spPr/>
        <p:txBody>
          <a:bodyPr/>
          <a:lstStyle/>
          <a:p>
            <a:r>
              <a:rPr lang="en-US" dirty="0"/>
              <a:t>EAS Test Reporting System</a:t>
            </a:r>
          </a:p>
        </p:txBody>
      </p:sp>
      <p:sp>
        <p:nvSpPr>
          <p:cNvPr id="3" name="Content Placeholder 2">
            <a:extLst>
              <a:ext uri="{FF2B5EF4-FFF2-40B4-BE49-F238E27FC236}">
                <a16:creationId xmlns:a16="http://schemas.microsoft.com/office/drawing/2014/main" id="{89667613-647F-437D-97E0-6C1A97D422DB}"/>
              </a:ext>
            </a:extLst>
          </p:cNvPr>
          <p:cNvSpPr>
            <a:spLocks noGrp="1"/>
          </p:cNvSpPr>
          <p:nvPr>
            <p:ph idx="1"/>
          </p:nvPr>
        </p:nvSpPr>
        <p:spPr>
          <a:xfrm>
            <a:off x="304800" y="1600200"/>
            <a:ext cx="8458200" cy="4724400"/>
          </a:xfrm>
        </p:spPr>
        <p:txBody>
          <a:bodyPr>
            <a:normAutofit fontScale="47500" lnSpcReduction="20000"/>
          </a:bodyPr>
          <a:lstStyle/>
          <a:p>
            <a:pPr marL="0" indent="0">
              <a:buNone/>
            </a:pPr>
            <a:endParaRPr lang="en-US" dirty="0"/>
          </a:p>
          <a:p>
            <a:pPr>
              <a:lnSpc>
                <a:spcPct val="120000"/>
              </a:lnSpc>
              <a:spcBef>
                <a:spcPts val="600"/>
              </a:spcBef>
            </a:pPr>
            <a:r>
              <a:rPr lang="en-US" sz="2900" dirty="0"/>
              <a:t>The ETRS is now open for 2021 filings.  There are three filings associated with the nationwide test:  Form One (Identifying Information, Form Two (“day of test” snapshot), and Form Three (more detailed information about participation in the test).</a:t>
            </a:r>
          </a:p>
          <a:p>
            <a:pPr>
              <a:lnSpc>
                <a:spcPct val="120000"/>
              </a:lnSpc>
              <a:spcBef>
                <a:spcPts val="600"/>
              </a:spcBef>
            </a:pPr>
            <a:endParaRPr lang="en-US" sz="2900" dirty="0"/>
          </a:p>
          <a:p>
            <a:pPr>
              <a:lnSpc>
                <a:spcPct val="120000"/>
              </a:lnSpc>
              <a:spcBef>
                <a:spcPts val="600"/>
              </a:spcBef>
            </a:pPr>
            <a:r>
              <a:rPr lang="en-US" sz="2900" dirty="0"/>
              <a:t>Pursuant to Section 11.61 of the Commission’s rules, EAS Participants must renew their identifying information required by ETRS Form One on a yearly basis.  Accordingly, all EAS Participants must complete the 2021 ETRS Form One on or before July 6, 2021. EAS Participants must file any corrections to Form One no later than August 5, 2021.  </a:t>
            </a:r>
          </a:p>
          <a:p>
            <a:pPr marL="0" indent="0">
              <a:buNone/>
            </a:pPr>
            <a:endParaRPr lang="en-US" sz="2900" dirty="0"/>
          </a:p>
          <a:p>
            <a:pPr>
              <a:lnSpc>
                <a:spcPct val="120000"/>
              </a:lnSpc>
              <a:spcBef>
                <a:spcPts val="600"/>
              </a:spcBef>
            </a:pPr>
            <a:r>
              <a:rPr lang="en-US" sz="2900" dirty="0"/>
              <a:t>On or before midnight EDT, August 12, 2021, EAS Participants must file “day of test” information sought by ETRS Form Two.  </a:t>
            </a:r>
          </a:p>
          <a:p>
            <a:endParaRPr lang="en-US" sz="2900" dirty="0"/>
          </a:p>
          <a:p>
            <a:pPr>
              <a:lnSpc>
                <a:spcPct val="120000"/>
              </a:lnSpc>
              <a:spcBef>
                <a:spcPts val="600"/>
              </a:spcBef>
            </a:pPr>
            <a:r>
              <a:rPr lang="en-US" sz="2900" dirty="0"/>
              <a:t>On or before September 27, 2021, EAS Participants must file the detailed post-test data sought by ETRS Form Three.  ETRS Forms Two and Three will become available in the ETRS at the time of initiation of the 2021 nationwide test.</a:t>
            </a:r>
          </a:p>
          <a:p>
            <a:endParaRPr lang="en-US" sz="2900" dirty="0"/>
          </a:p>
          <a:p>
            <a:pPr>
              <a:lnSpc>
                <a:spcPct val="120000"/>
              </a:lnSpc>
              <a:spcBef>
                <a:spcPts val="600"/>
              </a:spcBef>
            </a:pPr>
            <a:r>
              <a:rPr lang="en-US" sz="2900" dirty="0"/>
              <a:t>Filers can access ETRS by visiting the ETRS page of the Commission’s website at </a:t>
            </a:r>
            <a:r>
              <a:rPr lang="en-US" sz="2900" dirty="0">
                <a:solidFill>
                  <a:srgbClr val="FF0000"/>
                </a:solidFill>
                <a:hlinkClick r:id="rId4">
                  <a:extLst>
                    <a:ext uri="{A12FA001-AC4F-418D-AE19-62706E023703}">
                      <ahyp:hlinkClr xmlns:ahyp="http://schemas.microsoft.com/office/drawing/2018/hyperlinkcolor" val="tx"/>
                    </a:ext>
                  </a:extLst>
                </a:hlinkClick>
              </a:rPr>
              <a:t>https://www.fcc.gov/general/eas-test-reporting-system</a:t>
            </a:r>
            <a:r>
              <a:rPr lang="en-US" sz="2900" dirty="0"/>
              <a:t>. See 47 CFR § 11.61(a)(3)(iv)(A).  </a:t>
            </a:r>
          </a:p>
          <a:p>
            <a:endParaRPr lang="en-US" sz="2600" dirty="0"/>
          </a:p>
        </p:txBody>
      </p:sp>
      <p:sp>
        <p:nvSpPr>
          <p:cNvPr id="4" name="Slide Number Placeholder 3">
            <a:extLst>
              <a:ext uri="{FF2B5EF4-FFF2-40B4-BE49-F238E27FC236}">
                <a16:creationId xmlns:a16="http://schemas.microsoft.com/office/drawing/2014/main" id="{ABD9AD2C-4498-4D25-9D8B-0E9BDBFDB992}"/>
              </a:ext>
            </a:extLst>
          </p:cNvPr>
          <p:cNvSpPr>
            <a:spLocks noGrp="1"/>
          </p:cNvSpPr>
          <p:nvPr>
            <p:ph type="sldNum" sz="quarter" idx="10"/>
          </p:nvPr>
        </p:nvSpPr>
        <p:spPr/>
        <p:txBody>
          <a:bodyPr/>
          <a:lstStyle/>
          <a:p>
            <a:fld id="{F36C87F6-986D-49E6-AF40-1B3A1EE8064D}" type="slidenum">
              <a:rPr lang="en-US" smtClean="0"/>
              <a:t>12</a:t>
            </a:fld>
            <a:endParaRPr lang="en-US"/>
          </a:p>
        </p:txBody>
      </p:sp>
      <p:pic>
        <p:nvPicPr>
          <p:cNvPr id="6" name="Audio 5">
            <a:hlinkClick r:id="" action="ppaction://media"/>
            <a:extLst>
              <a:ext uri="{FF2B5EF4-FFF2-40B4-BE49-F238E27FC236}">
                <a16:creationId xmlns:a16="http://schemas.microsoft.com/office/drawing/2014/main" id="{B80423A5-757B-4F99-943F-9BA29C18B4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44789450"/>
      </p:ext>
    </p:extLst>
  </p:cSld>
  <p:clrMapOvr>
    <a:masterClrMapping/>
  </p:clrMapOvr>
  <mc:AlternateContent xmlns:mc="http://schemas.openxmlformats.org/markup-compatibility/2006" xmlns:p14="http://schemas.microsoft.com/office/powerpoint/2010/main">
    <mc:Choice Requires="p14">
      <p:transition spd="med" p14:dur="700" advTm="100017">
        <p:fade/>
      </p:transition>
    </mc:Choice>
    <mc:Fallback xmlns="">
      <p:transition spd="med" advTm="1000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8AFC1-8777-4C98-B347-8AB47559B59C}"/>
              </a:ext>
            </a:extLst>
          </p:cNvPr>
          <p:cNvSpPr>
            <a:spLocks noGrp="1"/>
          </p:cNvSpPr>
          <p:nvPr>
            <p:ph type="title"/>
          </p:nvPr>
        </p:nvSpPr>
        <p:spPr/>
        <p:txBody>
          <a:bodyPr/>
          <a:lstStyle/>
          <a:p>
            <a:r>
              <a:rPr lang="en-US" dirty="0"/>
              <a:t>Filing in ETRS</a:t>
            </a:r>
          </a:p>
        </p:txBody>
      </p:sp>
      <p:sp>
        <p:nvSpPr>
          <p:cNvPr id="3" name="Content Placeholder 2">
            <a:extLst>
              <a:ext uri="{FF2B5EF4-FFF2-40B4-BE49-F238E27FC236}">
                <a16:creationId xmlns:a16="http://schemas.microsoft.com/office/drawing/2014/main" id="{12684288-6437-41C1-AB09-360F04B0AA74}"/>
              </a:ext>
            </a:extLst>
          </p:cNvPr>
          <p:cNvSpPr>
            <a:spLocks noGrp="1"/>
          </p:cNvSpPr>
          <p:nvPr>
            <p:ph idx="1"/>
          </p:nvPr>
        </p:nvSpPr>
        <p:spPr/>
        <p:txBody>
          <a:bodyPr>
            <a:normAutofit fontScale="92500" lnSpcReduction="10000"/>
          </a:bodyPr>
          <a:lstStyle/>
          <a:p>
            <a:pPr>
              <a:lnSpc>
                <a:spcPct val="107000"/>
              </a:lnSpc>
            </a:pPr>
            <a:r>
              <a:rPr lang="en-US" sz="1600" dirty="0">
                <a:solidFill>
                  <a:schemeClr val="tx2"/>
                </a:solidFill>
              </a:rPr>
              <a:t>How do I access ETRS?</a:t>
            </a:r>
          </a:p>
          <a:p>
            <a:pPr marL="0" indent="0">
              <a:lnSpc>
                <a:spcPct val="107000"/>
              </a:lnSpc>
              <a:buNone/>
            </a:pPr>
            <a:r>
              <a:rPr lang="en-US" sz="1600" dirty="0"/>
              <a:t>ETRS can be found at </a:t>
            </a:r>
            <a:r>
              <a:rPr lang="en-US" sz="1600" dirty="0">
                <a:hlinkClick r:id="rId5">
                  <a:extLst>
                    <a:ext uri="{A12FA001-AC4F-418D-AE19-62706E023703}">
                      <ahyp:hlinkClr xmlns:ahyp="http://schemas.microsoft.com/office/drawing/2018/hyperlinkcolor" val="tx"/>
                    </a:ext>
                  </a:extLst>
                </a:hlinkClick>
              </a:rPr>
              <a:t>https://fccprod.service-now.com/login_with_sso.do?glide_sso_id=10db4616dbb07200f2f2f6531f9619de&amp;fcc_portal_link=etrs</a:t>
            </a:r>
            <a:r>
              <a:rPr lang="en-US" sz="1600" dirty="0"/>
              <a:t> .  </a:t>
            </a:r>
          </a:p>
          <a:p>
            <a:pPr marL="0" indent="0">
              <a:lnSpc>
                <a:spcPct val="107000"/>
              </a:lnSpc>
              <a:buNone/>
            </a:pPr>
            <a:r>
              <a:rPr lang="en-US" sz="1600" dirty="0"/>
              <a:t>Some users have experienced problems when filing with Internet Explorer, so we recommend that filers use Chrome or Firefox.</a:t>
            </a:r>
          </a:p>
          <a:p>
            <a:pPr marL="0" indent="0">
              <a:lnSpc>
                <a:spcPct val="107000"/>
              </a:lnSpc>
              <a:buNone/>
            </a:pPr>
            <a:r>
              <a:rPr lang="en-US" sz="1600" dirty="0"/>
              <a:t> </a:t>
            </a:r>
          </a:p>
          <a:p>
            <a:pPr>
              <a:lnSpc>
                <a:spcPct val="107000"/>
              </a:lnSpc>
            </a:pPr>
            <a:r>
              <a:rPr lang="en-US" sz="1600" dirty="0">
                <a:solidFill>
                  <a:schemeClr val="tx2"/>
                </a:solidFill>
              </a:rPr>
              <a:t>When can I file in ETRS?</a:t>
            </a:r>
          </a:p>
          <a:p>
            <a:pPr marL="0" indent="0">
              <a:lnSpc>
                <a:spcPct val="107000"/>
              </a:lnSpc>
              <a:buNone/>
            </a:pPr>
            <a:r>
              <a:rPr lang="en-US" sz="1600" dirty="0"/>
              <a:t>The filing windows for ETRS forms are as follows:</a:t>
            </a:r>
          </a:p>
          <a:p>
            <a:pPr marL="0" marR="0" lvl="0" indent="0">
              <a:lnSpc>
                <a:spcPct val="107000"/>
              </a:lnSpc>
              <a:spcBef>
                <a:spcPts val="0"/>
              </a:spcBef>
              <a:spcAft>
                <a:spcPts val="0"/>
              </a:spcAft>
              <a:buNone/>
            </a:pPr>
            <a:endParaRPr lang="en-US" sz="1600" dirty="0"/>
          </a:p>
          <a:p>
            <a:pPr marL="0" marR="0" lvl="0" indent="0">
              <a:lnSpc>
                <a:spcPct val="107000"/>
              </a:lnSpc>
              <a:spcBef>
                <a:spcPts val="0"/>
              </a:spcBef>
              <a:spcAft>
                <a:spcPts val="0"/>
              </a:spcAft>
              <a:buNone/>
            </a:pPr>
            <a:r>
              <a:rPr lang="en-US" sz="1600" dirty="0"/>
              <a:t>Form One submissions must be filed by July 6, 2021.</a:t>
            </a:r>
          </a:p>
          <a:p>
            <a:pPr marL="0" marR="0" lvl="0" indent="0">
              <a:lnSpc>
                <a:spcPct val="107000"/>
              </a:lnSpc>
              <a:spcBef>
                <a:spcPts val="0"/>
              </a:spcBef>
              <a:spcAft>
                <a:spcPts val="0"/>
              </a:spcAft>
              <a:buNone/>
            </a:pPr>
            <a:r>
              <a:rPr lang="en-US" sz="1600" dirty="0"/>
              <a:t>Revisions to Form One may be completed before August 5, 2021.</a:t>
            </a:r>
          </a:p>
          <a:p>
            <a:pPr marL="0" marR="0" lvl="0" indent="0">
              <a:lnSpc>
                <a:spcPct val="107000"/>
              </a:lnSpc>
              <a:spcBef>
                <a:spcPts val="0"/>
              </a:spcBef>
              <a:spcAft>
                <a:spcPts val="0"/>
              </a:spcAft>
              <a:buNone/>
            </a:pPr>
            <a:endParaRPr lang="en-US" sz="1600" dirty="0"/>
          </a:p>
          <a:p>
            <a:pPr marL="0" marR="0" lvl="0" indent="0">
              <a:lnSpc>
                <a:spcPct val="107000"/>
              </a:lnSpc>
              <a:spcBef>
                <a:spcPts val="0"/>
              </a:spcBef>
              <a:spcAft>
                <a:spcPts val="0"/>
              </a:spcAft>
              <a:buNone/>
            </a:pPr>
            <a:r>
              <a:rPr lang="en-US" sz="1600" dirty="0"/>
              <a:t>Form Two submissions must be filed between the time of the test and midnight Eastern Daylight Time on August 12, 2021.</a:t>
            </a:r>
          </a:p>
          <a:p>
            <a:pPr marL="0" marR="0" lvl="0" indent="0">
              <a:lnSpc>
                <a:spcPct val="107000"/>
              </a:lnSpc>
              <a:spcBef>
                <a:spcPts val="0"/>
              </a:spcBef>
              <a:spcAft>
                <a:spcPts val="0"/>
              </a:spcAft>
              <a:buNone/>
            </a:pPr>
            <a:endParaRPr lang="en-US" sz="1600" dirty="0"/>
          </a:p>
          <a:p>
            <a:pPr marL="0" marR="0" lvl="0" indent="0">
              <a:lnSpc>
                <a:spcPct val="107000"/>
              </a:lnSpc>
              <a:spcBef>
                <a:spcPts val="0"/>
              </a:spcBef>
              <a:spcAft>
                <a:spcPts val="0"/>
              </a:spcAft>
              <a:buNone/>
            </a:pPr>
            <a:r>
              <a:rPr lang="en-US" sz="1600" dirty="0"/>
              <a:t>Form Three submissions must be filed between the time of the test and September 27, 2021.</a:t>
            </a:r>
          </a:p>
          <a:p>
            <a:endParaRPr lang="en-US" dirty="0"/>
          </a:p>
        </p:txBody>
      </p:sp>
      <p:sp>
        <p:nvSpPr>
          <p:cNvPr id="4" name="Slide Number Placeholder 3">
            <a:extLst>
              <a:ext uri="{FF2B5EF4-FFF2-40B4-BE49-F238E27FC236}">
                <a16:creationId xmlns:a16="http://schemas.microsoft.com/office/drawing/2014/main" id="{7D3E132F-E9FE-4913-AB78-AE4ACE7FD968}"/>
              </a:ext>
            </a:extLst>
          </p:cNvPr>
          <p:cNvSpPr>
            <a:spLocks noGrp="1"/>
          </p:cNvSpPr>
          <p:nvPr>
            <p:ph type="sldNum" sz="quarter" idx="10"/>
          </p:nvPr>
        </p:nvSpPr>
        <p:spPr/>
        <p:txBody>
          <a:bodyPr/>
          <a:lstStyle/>
          <a:p>
            <a:fld id="{F36C87F6-986D-49E6-AF40-1B3A1EE8064D}" type="slidenum">
              <a:rPr lang="en-US" smtClean="0"/>
              <a:t>13</a:t>
            </a:fld>
            <a:endParaRPr lang="en-US"/>
          </a:p>
        </p:txBody>
      </p:sp>
      <p:pic>
        <p:nvPicPr>
          <p:cNvPr id="6" name="Audio 5">
            <a:hlinkClick r:id="" action="ppaction://media"/>
            <a:extLst>
              <a:ext uri="{FF2B5EF4-FFF2-40B4-BE49-F238E27FC236}">
                <a16:creationId xmlns:a16="http://schemas.microsoft.com/office/drawing/2014/main" id="{7E4240D1-5A7A-4A93-BD16-0AB32D5363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4934909"/>
      </p:ext>
    </p:extLst>
  </p:cSld>
  <p:clrMapOvr>
    <a:masterClrMapping/>
  </p:clrMapOvr>
  <mc:AlternateContent xmlns:mc="http://schemas.openxmlformats.org/markup-compatibility/2006" xmlns:p14="http://schemas.microsoft.com/office/powerpoint/2010/main">
    <mc:Choice Requires="p14">
      <p:transition spd="med" p14:dur="700" advTm="30218">
        <p:fade/>
      </p:transition>
    </mc:Choice>
    <mc:Fallback xmlns="">
      <p:transition spd="med" advTm="302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20BE-EC52-4B6E-B4A7-CB731D74E894}"/>
              </a:ext>
            </a:extLst>
          </p:cNvPr>
          <p:cNvSpPr>
            <a:spLocks noGrp="1"/>
          </p:cNvSpPr>
          <p:nvPr>
            <p:ph type="title"/>
          </p:nvPr>
        </p:nvSpPr>
        <p:spPr/>
        <p:txBody>
          <a:bodyPr/>
          <a:lstStyle/>
          <a:p>
            <a:r>
              <a:rPr lang="en-US" dirty="0"/>
              <a:t>Filing in ETRS</a:t>
            </a:r>
          </a:p>
        </p:txBody>
      </p:sp>
      <p:sp>
        <p:nvSpPr>
          <p:cNvPr id="3" name="Content Placeholder 2">
            <a:extLst>
              <a:ext uri="{FF2B5EF4-FFF2-40B4-BE49-F238E27FC236}">
                <a16:creationId xmlns:a16="http://schemas.microsoft.com/office/drawing/2014/main" id="{14A2315E-D47E-487C-B06E-D72C352C8B1A}"/>
              </a:ext>
            </a:extLst>
          </p:cNvPr>
          <p:cNvSpPr>
            <a:spLocks noGrp="1"/>
          </p:cNvSpPr>
          <p:nvPr>
            <p:ph idx="1"/>
          </p:nvPr>
        </p:nvSpPr>
        <p:spPr/>
        <p:txBody>
          <a:bodyPr>
            <a:normAutofit fontScale="92500" lnSpcReduction="10000"/>
          </a:bodyPr>
          <a:lstStyle/>
          <a:p>
            <a:pPr>
              <a:lnSpc>
                <a:spcPct val="107000"/>
              </a:lnSpc>
              <a:spcBef>
                <a:spcPts val="0"/>
              </a:spcBef>
              <a:spcAft>
                <a:spcPts val="0"/>
              </a:spcAft>
            </a:pPr>
            <a:r>
              <a:rPr lang="en-US" sz="2100" dirty="0">
                <a:solidFill>
                  <a:schemeClr val="tx2"/>
                </a:solidFill>
              </a:rPr>
              <a:t>How to I register an ETRS account?</a:t>
            </a:r>
          </a:p>
          <a:p>
            <a:pPr marL="0" indent="0">
              <a:lnSpc>
                <a:spcPct val="107000"/>
              </a:lnSpc>
              <a:spcBef>
                <a:spcPts val="0"/>
              </a:spcBef>
              <a:spcAft>
                <a:spcPts val="0"/>
              </a:spcAft>
              <a:buNone/>
            </a:pPr>
            <a:r>
              <a:rPr lang="en-US" sz="2100" dirty="0"/>
              <a:t>1. Access ETRS by visiting: https://www.fcc.gov/general/eas-test-reporting-system.   </a:t>
            </a:r>
          </a:p>
          <a:p>
            <a:pPr marL="0" indent="0">
              <a:lnSpc>
                <a:spcPct val="107000"/>
              </a:lnSpc>
              <a:spcBef>
                <a:spcPts val="0"/>
              </a:spcBef>
              <a:spcAft>
                <a:spcPts val="0"/>
              </a:spcAft>
              <a:buNone/>
            </a:pPr>
            <a:endParaRPr lang="en-US" sz="2100" dirty="0"/>
          </a:p>
          <a:p>
            <a:pPr marL="0" indent="0">
              <a:lnSpc>
                <a:spcPct val="107000"/>
              </a:lnSpc>
              <a:spcBef>
                <a:spcPts val="0"/>
              </a:spcBef>
              <a:spcAft>
                <a:spcPts val="0"/>
              </a:spcAft>
              <a:buNone/>
            </a:pPr>
            <a:r>
              <a:rPr lang="en-US" sz="2100" dirty="0"/>
              <a:t>2. Use your registered FCC Username (Username) that is associated with the FCC Registration Numbers (FRNs) for which you will file.  </a:t>
            </a:r>
          </a:p>
          <a:p>
            <a:pPr>
              <a:lnSpc>
                <a:spcPct val="107000"/>
              </a:lnSpc>
              <a:spcBef>
                <a:spcPts val="0"/>
              </a:spcBef>
              <a:spcAft>
                <a:spcPts val="0"/>
              </a:spcAft>
            </a:pPr>
            <a:r>
              <a:rPr lang="en-US" sz="2100" dirty="0"/>
              <a:t>Filers that have </a:t>
            </a:r>
            <a:r>
              <a:rPr lang="en-US" sz="2100" u="sng" dirty="0"/>
              <a:t>already created a Username </a:t>
            </a:r>
            <a:r>
              <a:rPr lang="en-US" sz="2100" dirty="0"/>
              <a:t>for use with another FCC system may access the ETRS with that Username.  </a:t>
            </a:r>
          </a:p>
          <a:p>
            <a:pPr>
              <a:lnSpc>
                <a:spcPct val="107000"/>
              </a:lnSpc>
              <a:spcBef>
                <a:spcPts val="0"/>
              </a:spcBef>
              <a:spcAft>
                <a:spcPts val="0"/>
              </a:spcAft>
            </a:pPr>
            <a:r>
              <a:rPr lang="en-US" sz="2100" dirty="0"/>
              <a:t>Filers that </a:t>
            </a:r>
            <a:r>
              <a:rPr lang="en-US" sz="2100" u="sng" dirty="0"/>
              <a:t>do not remember the password </a:t>
            </a:r>
            <a:r>
              <a:rPr lang="en-US" sz="2100" dirty="0"/>
              <a:t>that corresponds with their Username may reset it at https://apps2.fcc.gov/fccUserReg/pages/reset-passwd-identify.htm.  </a:t>
            </a:r>
          </a:p>
          <a:p>
            <a:pPr>
              <a:lnSpc>
                <a:spcPct val="107000"/>
              </a:lnSpc>
              <a:spcBef>
                <a:spcPts val="0"/>
              </a:spcBef>
              <a:spcAft>
                <a:spcPts val="0"/>
              </a:spcAft>
            </a:pPr>
            <a:r>
              <a:rPr lang="en-US" sz="2100" dirty="0"/>
              <a:t>Filers that </a:t>
            </a:r>
            <a:r>
              <a:rPr lang="en-US" sz="2100" u="sng" dirty="0"/>
              <a:t>have not previously created a Username </a:t>
            </a:r>
            <a:r>
              <a:rPr lang="en-US" sz="2100" dirty="0"/>
              <a:t>may do so by visiting the User Registration System at https://apps2.fcc.gov/fccUserReg/pages/createAccount.htm.  </a:t>
            </a:r>
          </a:p>
          <a:p>
            <a:pPr marL="0" indent="0">
              <a:lnSpc>
                <a:spcPct val="107000"/>
              </a:lnSpc>
              <a:spcBef>
                <a:spcPts val="0"/>
              </a:spcBef>
              <a:spcAft>
                <a:spcPts val="0"/>
              </a:spcAft>
              <a:buNone/>
            </a:pPr>
            <a:endParaRPr lang="en-US" sz="2100" dirty="0"/>
          </a:p>
          <a:p>
            <a:endParaRPr lang="en-US" dirty="0"/>
          </a:p>
        </p:txBody>
      </p:sp>
      <p:sp>
        <p:nvSpPr>
          <p:cNvPr id="4" name="Slide Number Placeholder 3">
            <a:extLst>
              <a:ext uri="{FF2B5EF4-FFF2-40B4-BE49-F238E27FC236}">
                <a16:creationId xmlns:a16="http://schemas.microsoft.com/office/drawing/2014/main" id="{E3517940-7684-4270-93C8-63D25DB03216}"/>
              </a:ext>
            </a:extLst>
          </p:cNvPr>
          <p:cNvSpPr>
            <a:spLocks noGrp="1"/>
          </p:cNvSpPr>
          <p:nvPr>
            <p:ph type="sldNum" sz="quarter" idx="10"/>
          </p:nvPr>
        </p:nvSpPr>
        <p:spPr/>
        <p:txBody>
          <a:bodyPr/>
          <a:lstStyle/>
          <a:p>
            <a:fld id="{F36C87F6-986D-49E6-AF40-1B3A1EE8064D}" type="slidenum">
              <a:rPr lang="en-US" smtClean="0"/>
              <a:t>14</a:t>
            </a:fld>
            <a:endParaRPr lang="en-US"/>
          </a:p>
        </p:txBody>
      </p:sp>
      <p:pic>
        <p:nvPicPr>
          <p:cNvPr id="6" name="Audio 5">
            <a:hlinkClick r:id="" action="ppaction://media"/>
            <a:extLst>
              <a:ext uri="{FF2B5EF4-FFF2-40B4-BE49-F238E27FC236}">
                <a16:creationId xmlns:a16="http://schemas.microsoft.com/office/drawing/2014/main" id="{8C9FEEBA-15BA-4AB7-9445-62C45B3027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39781623"/>
      </p:ext>
    </p:extLst>
  </p:cSld>
  <p:clrMapOvr>
    <a:masterClrMapping/>
  </p:clrMapOvr>
  <mc:AlternateContent xmlns:mc="http://schemas.openxmlformats.org/markup-compatibility/2006" xmlns:p14="http://schemas.microsoft.com/office/powerpoint/2010/main">
    <mc:Choice Requires="p14">
      <p:transition spd="med" p14:dur="700" advTm="42688">
        <p:fade/>
      </p:transition>
    </mc:Choice>
    <mc:Fallback xmlns="">
      <p:transition spd="med" advTm="426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78ECE0-B50D-47C1-A5C5-22D2C356EF62}"/>
              </a:ext>
            </a:extLst>
          </p:cNvPr>
          <p:cNvSpPr>
            <a:spLocks noGrp="1"/>
          </p:cNvSpPr>
          <p:nvPr>
            <p:ph type="sldNum" sz="quarter" idx="10"/>
          </p:nvPr>
        </p:nvSpPr>
        <p:spPr/>
        <p:txBody>
          <a:bodyPr/>
          <a:lstStyle/>
          <a:p>
            <a:fld id="{F36C87F6-986D-49E6-AF40-1B3A1EE8064D}" type="slidenum">
              <a:rPr lang="en-US" smtClean="0"/>
              <a:t>15</a:t>
            </a:fld>
            <a:endParaRPr lang="en-US"/>
          </a:p>
        </p:txBody>
      </p:sp>
      <p:sp>
        <p:nvSpPr>
          <p:cNvPr id="3" name="Rectangle 2">
            <a:extLst>
              <a:ext uri="{FF2B5EF4-FFF2-40B4-BE49-F238E27FC236}">
                <a16:creationId xmlns:a16="http://schemas.microsoft.com/office/drawing/2014/main" id="{85FAFC9E-AB86-4B4D-AD36-23C524CC7ABC}"/>
              </a:ext>
            </a:extLst>
          </p:cNvPr>
          <p:cNvSpPr/>
          <p:nvPr/>
        </p:nvSpPr>
        <p:spPr>
          <a:xfrm>
            <a:off x="914400" y="1631554"/>
            <a:ext cx="7239000" cy="4511171"/>
          </a:xfrm>
          <a:prstGeom prst="rect">
            <a:avLst/>
          </a:prstGeom>
        </p:spPr>
        <p:txBody>
          <a:bodyPr wrap="square">
            <a:spAutoFit/>
          </a:bodyPr>
          <a:lstStyle/>
          <a:p>
            <a:pPr marL="285750" indent="-285750">
              <a:lnSpc>
                <a:spcPct val="107000"/>
              </a:lnSpc>
              <a:spcBef>
                <a:spcPts val="0"/>
              </a:spcBef>
              <a:spcAft>
                <a:spcPts val="0"/>
              </a:spcAft>
              <a:buFont typeface="Arial" panose="020B0604020202020204" pitchFamily="34" charset="0"/>
              <a:buChar char="•"/>
            </a:pPr>
            <a:r>
              <a:rPr lang="en-US" dirty="0"/>
              <a:t>Filers can associate their Username to an FRN by logging in at https://apps.fcc.gov/cores/userLogin.do and clicking on the appropriate option. </a:t>
            </a:r>
          </a:p>
          <a:p>
            <a:pPr marL="285750" indent="-285750">
              <a:lnSpc>
                <a:spcPct val="107000"/>
              </a:lnSpc>
              <a:spcBef>
                <a:spcPts val="0"/>
              </a:spcBef>
              <a:spcAft>
                <a:spcPts val="0"/>
              </a:spcAft>
              <a:buFont typeface="Arial" panose="020B0604020202020204" pitchFamily="34" charset="0"/>
              <a:buChar char="•"/>
            </a:pPr>
            <a:endParaRPr lang="en-US" dirty="0"/>
          </a:p>
          <a:p>
            <a:pPr marL="285750" indent="-285750">
              <a:lnSpc>
                <a:spcPct val="107000"/>
              </a:lnSpc>
              <a:spcBef>
                <a:spcPts val="0"/>
              </a:spcBef>
              <a:spcAft>
                <a:spcPts val="0"/>
              </a:spcAft>
              <a:buFont typeface="Arial" panose="020B0604020202020204" pitchFamily="34" charset="0"/>
              <a:buChar char="•"/>
            </a:pPr>
            <a:r>
              <a:rPr lang="en-US" dirty="0"/>
              <a:t>Additional information regarding creating and associating FRNs with a Username can be found on the CORES FAQs page at https://apps.fcc.gov/coresWeb/publicHome.do?faq=true. </a:t>
            </a:r>
          </a:p>
          <a:p>
            <a:pPr>
              <a:lnSpc>
                <a:spcPct val="107000"/>
              </a:lnSpc>
              <a:spcBef>
                <a:spcPts val="0"/>
              </a:spcBef>
              <a:spcAft>
                <a:spcPts val="0"/>
              </a:spcAft>
            </a:pPr>
            <a:endParaRPr lang="en-US" dirty="0"/>
          </a:p>
          <a:p>
            <a:pPr marL="285750" indent="-285750">
              <a:lnSpc>
                <a:spcPct val="107000"/>
              </a:lnSpc>
              <a:spcBef>
                <a:spcPts val="0"/>
              </a:spcBef>
              <a:spcAft>
                <a:spcPts val="0"/>
              </a:spcAft>
              <a:buFont typeface="Arial" panose="020B0604020202020204" pitchFamily="34" charset="0"/>
              <a:buChar char="•"/>
            </a:pPr>
            <a:r>
              <a:rPr lang="en-US" dirty="0"/>
              <a:t>When a user enters their FRN and Facility ID, ETRS does a lookup from the previous filings window and prepopulates it in the current filing window Form 1.</a:t>
            </a:r>
          </a:p>
          <a:p>
            <a:pPr marL="285750" indent="-285750">
              <a:lnSpc>
                <a:spcPct val="107000"/>
              </a:lnSpc>
              <a:spcBef>
                <a:spcPts val="0"/>
              </a:spcBef>
              <a:spcAft>
                <a:spcPts val="0"/>
              </a:spcAft>
              <a:buFont typeface="Arial" panose="020B0604020202020204" pitchFamily="34" charset="0"/>
              <a:buChar char="•"/>
            </a:pPr>
            <a:endParaRPr lang="en-US" dirty="0"/>
          </a:p>
          <a:p>
            <a:pPr marL="285750" indent="-285750">
              <a:lnSpc>
                <a:spcPct val="107000"/>
              </a:lnSpc>
              <a:spcBef>
                <a:spcPts val="0"/>
              </a:spcBef>
              <a:spcAft>
                <a:spcPts val="0"/>
              </a:spcAft>
              <a:buFont typeface="Arial" panose="020B0604020202020204" pitchFamily="34" charset="0"/>
              <a:buChar char="•"/>
            </a:pPr>
            <a:r>
              <a:rPr lang="en-US" dirty="0"/>
              <a:t>More information about ETRS and the nationwide Emergency Alert System (EAS) test can be found on the FCC’s ETRS website at </a:t>
            </a:r>
            <a:r>
              <a:rPr lang="en-US" u="sng" dirty="0">
                <a:hlinkClick r:id="rId4"/>
              </a:rPr>
              <a:t>https://www.fcc.gov/general/eas-test-reporting-system</a:t>
            </a:r>
            <a:r>
              <a:rPr lang="en-US" dirty="0"/>
              <a:t>.  </a:t>
            </a:r>
          </a:p>
        </p:txBody>
      </p:sp>
      <p:sp>
        <p:nvSpPr>
          <p:cNvPr id="4" name="TextBox 3">
            <a:extLst>
              <a:ext uri="{FF2B5EF4-FFF2-40B4-BE49-F238E27FC236}">
                <a16:creationId xmlns:a16="http://schemas.microsoft.com/office/drawing/2014/main" id="{95B96A87-3C69-4755-897D-4DEE1C3E06E1}"/>
              </a:ext>
            </a:extLst>
          </p:cNvPr>
          <p:cNvSpPr txBox="1"/>
          <p:nvPr/>
        </p:nvSpPr>
        <p:spPr>
          <a:xfrm>
            <a:off x="1600200" y="304800"/>
            <a:ext cx="5791200" cy="507960"/>
          </a:xfrm>
          <a:prstGeom prst="rect">
            <a:avLst/>
          </a:prstGeom>
          <a:noFill/>
        </p:spPr>
        <p:txBody>
          <a:bodyPr wrap="square" rtlCol="0">
            <a:spAutoFit/>
          </a:bodyPr>
          <a:lstStyle/>
          <a:p>
            <a:pPr algn="ctr"/>
            <a:r>
              <a:rPr lang="en-US" sz="2701" kern="0" dirty="0">
                <a:solidFill>
                  <a:srgbClr val="333399"/>
                </a:solidFill>
                <a:latin typeface="Arial" panose="020B0604020202020204" pitchFamily="34" charset="0"/>
                <a:ea typeface="ＭＳ Ｐゴシック" pitchFamily="34" charset="-128"/>
                <a:cs typeface="Arial" panose="020B0604020202020204" pitchFamily="34" charset="0"/>
              </a:rPr>
              <a:t>Filing in ETRS</a:t>
            </a:r>
            <a:endParaRPr lang="en-US" dirty="0"/>
          </a:p>
        </p:txBody>
      </p:sp>
      <p:pic>
        <p:nvPicPr>
          <p:cNvPr id="10" name="Audio 9">
            <a:hlinkClick r:id="" action="ppaction://media"/>
            <a:extLst>
              <a:ext uri="{FF2B5EF4-FFF2-40B4-BE49-F238E27FC236}">
                <a16:creationId xmlns:a16="http://schemas.microsoft.com/office/drawing/2014/main" id="{5F6F2B9C-FCB8-4357-8D4D-04422A1806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60454750"/>
      </p:ext>
    </p:extLst>
  </p:cSld>
  <p:clrMapOvr>
    <a:masterClrMapping/>
  </p:clrMapOvr>
  <mc:AlternateContent xmlns:mc="http://schemas.openxmlformats.org/markup-compatibility/2006" xmlns:p14="http://schemas.microsoft.com/office/powerpoint/2010/main">
    <mc:Choice Requires="p14">
      <p:transition spd="med" p14:dur="700" advTm="39437">
        <p:fade/>
      </p:transition>
    </mc:Choice>
    <mc:Fallback xmlns="">
      <p:transition spd="med" advTm="394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027A0F8-6D1A-4588-9F30-F496B8E13E0D}"/>
              </a:ext>
            </a:extLst>
          </p:cNvPr>
          <p:cNvSpPr>
            <a:spLocks noGrp="1"/>
          </p:cNvSpPr>
          <p:nvPr>
            <p:ph type="sldNum" sz="quarter" idx="10"/>
          </p:nvPr>
        </p:nvSpPr>
        <p:spPr/>
        <p:txBody>
          <a:bodyPr/>
          <a:lstStyle/>
          <a:p>
            <a:fld id="{F36C87F6-986D-49E6-AF40-1B3A1EE8064D}" type="slidenum">
              <a:rPr lang="en-US" smtClean="0"/>
              <a:t>16</a:t>
            </a:fld>
            <a:endParaRPr lang="en-US"/>
          </a:p>
        </p:txBody>
      </p:sp>
      <p:sp>
        <p:nvSpPr>
          <p:cNvPr id="4" name="TextBox 3">
            <a:extLst>
              <a:ext uri="{FF2B5EF4-FFF2-40B4-BE49-F238E27FC236}">
                <a16:creationId xmlns:a16="http://schemas.microsoft.com/office/drawing/2014/main" id="{5B305DFE-A031-41BB-BD60-3DD276292615}"/>
              </a:ext>
            </a:extLst>
          </p:cNvPr>
          <p:cNvSpPr txBox="1"/>
          <p:nvPr/>
        </p:nvSpPr>
        <p:spPr>
          <a:xfrm>
            <a:off x="1752600" y="487918"/>
            <a:ext cx="5562600" cy="507960"/>
          </a:xfrm>
          <a:prstGeom prst="rect">
            <a:avLst/>
          </a:prstGeom>
          <a:noFill/>
        </p:spPr>
        <p:txBody>
          <a:bodyPr wrap="square" rtlCol="0">
            <a:spAutoFit/>
          </a:bodyPr>
          <a:lstStyle/>
          <a:p>
            <a:pPr algn="ctr"/>
            <a:r>
              <a:rPr lang="en-US" sz="2701" kern="0" dirty="0">
                <a:solidFill>
                  <a:srgbClr val="333399"/>
                </a:solidFill>
                <a:latin typeface="Arial" panose="020B0604020202020204" pitchFamily="34" charset="0"/>
                <a:ea typeface="ＭＳ Ｐゴシック" pitchFamily="34" charset="-128"/>
                <a:cs typeface="Arial" panose="020B0604020202020204" pitchFamily="34" charset="0"/>
              </a:rPr>
              <a:t>ETRS Video – Form One</a:t>
            </a:r>
            <a:endParaRPr lang="en-US" dirty="0"/>
          </a:p>
        </p:txBody>
      </p:sp>
      <p:pic>
        <p:nvPicPr>
          <p:cNvPr id="5" name="etrsform1">
            <a:hlinkClick r:id="" action="ppaction://media"/>
            <a:extLst>
              <a:ext uri="{FF2B5EF4-FFF2-40B4-BE49-F238E27FC236}">
                <a16:creationId xmlns:a16="http://schemas.microsoft.com/office/drawing/2014/main" id="{FAB86BBC-188C-40B7-94CC-7FD586B0138D}"/>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496957" y="1347475"/>
            <a:ext cx="7848600" cy="4732374"/>
          </a:xfrm>
          <a:prstGeom prst="rect">
            <a:avLst/>
          </a:prstGeom>
        </p:spPr>
      </p:pic>
      <p:pic>
        <p:nvPicPr>
          <p:cNvPr id="10" name="Audio 9">
            <a:hlinkClick r:id="" action="ppaction://media"/>
            <a:extLst>
              <a:ext uri="{FF2B5EF4-FFF2-40B4-BE49-F238E27FC236}">
                <a16:creationId xmlns:a16="http://schemas.microsoft.com/office/drawing/2014/main" id="{23F1734A-B661-4E62-97D9-DB0D8F214020}"/>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80352659"/>
      </p:ext>
    </p:extLst>
  </p:cSld>
  <p:clrMapOvr>
    <a:masterClrMapping/>
  </p:clrMapOvr>
  <mc:AlternateContent xmlns:mc="http://schemas.openxmlformats.org/markup-compatibility/2006" xmlns:p14="http://schemas.microsoft.com/office/powerpoint/2010/main">
    <mc:Choice Requires="p14">
      <p:transition spd="med" p14:dur="700" advTm="8391">
        <p:fade/>
      </p:transition>
    </mc:Choice>
    <mc:Fallback xmlns="">
      <p:transition spd="med" advTm="83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416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audio isNarration="1">
              <p:cMediaNode vol="80000" showWhenStopped="0">
                <p:cTn id="1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trsform2and3">
            <a:hlinkClick r:id="" action="ppaction://media"/>
            <a:extLst>
              <a:ext uri="{FF2B5EF4-FFF2-40B4-BE49-F238E27FC236}">
                <a16:creationId xmlns:a16="http://schemas.microsoft.com/office/drawing/2014/main" id="{C4375273-CD6A-4B57-9189-C84E2463CF4C}"/>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1143000" y="1447800"/>
            <a:ext cx="6858000" cy="4552950"/>
          </a:xfrm>
          <a:prstGeom prst="rect">
            <a:avLst/>
          </a:prstGeom>
        </p:spPr>
      </p:pic>
      <p:sp>
        <p:nvSpPr>
          <p:cNvPr id="3" name="Slide Number Placeholder 2">
            <a:extLst>
              <a:ext uri="{FF2B5EF4-FFF2-40B4-BE49-F238E27FC236}">
                <a16:creationId xmlns:a16="http://schemas.microsoft.com/office/drawing/2014/main" id="{5FEEF9F8-489F-445A-B45F-B4A2EF7A27FF}"/>
              </a:ext>
            </a:extLst>
          </p:cNvPr>
          <p:cNvSpPr>
            <a:spLocks noGrp="1"/>
          </p:cNvSpPr>
          <p:nvPr>
            <p:ph type="sldNum" sz="quarter" idx="10"/>
          </p:nvPr>
        </p:nvSpPr>
        <p:spPr/>
        <p:txBody>
          <a:bodyPr/>
          <a:lstStyle/>
          <a:p>
            <a:fld id="{F36C87F6-986D-49E6-AF40-1B3A1EE8064D}" type="slidenum">
              <a:rPr lang="en-US" smtClean="0"/>
              <a:t>17</a:t>
            </a:fld>
            <a:endParaRPr lang="en-US"/>
          </a:p>
        </p:txBody>
      </p:sp>
      <p:sp>
        <p:nvSpPr>
          <p:cNvPr id="4" name="TextBox 3">
            <a:extLst>
              <a:ext uri="{FF2B5EF4-FFF2-40B4-BE49-F238E27FC236}">
                <a16:creationId xmlns:a16="http://schemas.microsoft.com/office/drawing/2014/main" id="{C97B08D4-FA12-471C-B1E7-62062E6F4498}"/>
              </a:ext>
            </a:extLst>
          </p:cNvPr>
          <p:cNvSpPr txBox="1"/>
          <p:nvPr/>
        </p:nvSpPr>
        <p:spPr>
          <a:xfrm>
            <a:off x="1447800" y="396585"/>
            <a:ext cx="6019800" cy="738664"/>
          </a:xfrm>
          <a:prstGeom prst="rect">
            <a:avLst/>
          </a:prstGeom>
          <a:noFill/>
        </p:spPr>
        <p:txBody>
          <a:bodyPr wrap="square" rtlCol="0">
            <a:spAutoFit/>
          </a:bodyPr>
          <a:lstStyle/>
          <a:p>
            <a:pPr algn="ctr"/>
            <a:r>
              <a:rPr lang="en-US" sz="2400" kern="0" dirty="0">
                <a:solidFill>
                  <a:srgbClr val="333399"/>
                </a:solidFill>
                <a:latin typeface="Arial" panose="020B0604020202020204" pitchFamily="34" charset="0"/>
                <a:ea typeface="ＭＳ Ｐゴシック" pitchFamily="34" charset="-128"/>
                <a:cs typeface="Arial" panose="020B0604020202020204" pitchFamily="34" charset="0"/>
              </a:rPr>
              <a:t>ETRS Video – Forms Two and Three</a:t>
            </a:r>
            <a:endParaRPr lang="en-US" sz="2400" dirty="0"/>
          </a:p>
          <a:p>
            <a:endParaRPr lang="en-US" dirty="0"/>
          </a:p>
        </p:txBody>
      </p:sp>
      <p:pic>
        <p:nvPicPr>
          <p:cNvPr id="8" name="Audio 7">
            <a:hlinkClick r:id="" action="ppaction://media"/>
            <a:extLst>
              <a:ext uri="{FF2B5EF4-FFF2-40B4-BE49-F238E27FC236}">
                <a16:creationId xmlns:a16="http://schemas.microsoft.com/office/drawing/2014/main" id="{C6F72D27-21D1-4B5E-B7CC-FA1D5E8ED79D}"/>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13552721"/>
      </p:ext>
    </p:extLst>
  </p:cSld>
  <p:clrMapOvr>
    <a:masterClrMapping/>
  </p:clrMapOvr>
  <mc:AlternateContent xmlns:mc="http://schemas.openxmlformats.org/markup-compatibility/2006" xmlns:p14="http://schemas.microsoft.com/office/powerpoint/2010/main">
    <mc:Choice Requires="p14">
      <p:transition spd="med" p14:dur="700" advTm="9112">
        <p:fade/>
      </p:transition>
    </mc:Choice>
    <mc:Fallback xmlns="">
      <p:transition spd="med" advTm="91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694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audio isNarration="1">
              <p:cMediaNode vol="80000" showWhenStopped="0">
                <p:cTn id="1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42929-9EDE-47F2-AE75-A63113C90616}"/>
              </a:ext>
            </a:extLst>
          </p:cNvPr>
          <p:cNvSpPr>
            <a:spLocks noGrp="1"/>
          </p:cNvSpPr>
          <p:nvPr>
            <p:ph type="title"/>
          </p:nvPr>
        </p:nvSpPr>
        <p:spPr/>
        <p:txBody>
          <a:bodyPr/>
          <a:lstStyle/>
          <a:p>
            <a:r>
              <a:rPr lang="en-US" dirty="0"/>
              <a:t>Test Preparations - State EAS Plans</a:t>
            </a:r>
          </a:p>
        </p:txBody>
      </p:sp>
      <p:sp>
        <p:nvSpPr>
          <p:cNvPr id="3" name="Content Placeholder 2">
            <a:extLst>
              <a:ext uri="{FF2B5EF4-FFF2-40B4-BE49-F238E27FC236}">
                <a16:creationId xmlns:a16="http://schemas.microsoft.com/office/drawing/2014/main" id="{459B69D3-6324-4F7B-8391-72337CE66407}"/>
              </a:ext>
            </a:extLst>
          </p:cNvPr>
          <p:cNvSpPr>
            <a:spLocks noGrp="1"/>
          </p:cNvSpPr>
          <p:nvPr>
            <p:ph idx="1"/>
          </p:nvPr>
        </p:nvSpPr>
        <p:spPr>
          <a:xfrm>
            <a:off x="304800" y="1752600"/>
            <a:ext cx="8458200" cy="4343400"/>
          </a:xfrm>
        </p:spPr>
        <p:txBody>
          <a:bodyPr>
            <a:normAutofit/>
          </a:bodyPr>
          <a:lstStyle/>
          <a:p>
            <a:r>
              <a:rPr lang="en-US" sz="2400" dirty="0"/>
              <a:t>EAS Participants must follow monitoring assignments, including monitoring IPAWS, during a test.  </a:t>
            </a:r>
          </a:p>
          <a:p>
            <a:r>
              <a:rPr lang="en-US" sz="2400" dirty="0"/>
              <a:t>Contact your state’s SECC to learn more. For SECC contact information, see </a:t>
            </a:r>
            <a:r>
              <a:rPr lang="en-US" sz="2400" dirty="0">
                <a:hlinkClick r:id="rId5"/>
              </a:rPr>
              <a:t>https://www.fcc.gov/public-safety-and-homeland-security/policy-and-licensing-division/alerting/general/state-eas-plans</a:t>
            </a:r>
            <a:endParaRPr lang="en-US" sz="2400" dirty="0"/>
          </a:p>
          <a:p>
            <a:r>
              <a:rPr lang="en-US" sz="2400"/>
              <a:t>EAS </a:t>
            </a:r>
            <a:r>
              <a:rPr lang="en-US" sz="2400" dirty="0"/>
              <a:t>Participants must monitor two over-the-air </a:t>
            </a:r>
            <a:r>
              <a:rPr lang="en-US" sz="2400"/>
              <a:t>EAS sources.</a:t>
            </a:r>
            <a:endParaRPr lang="en-US" sz="2400" dirty="0"/>
          </a:p>
          <a:p>
            <a:endParaRPr lang="en-US" sz="2400" dirty="0"/>
          </a:p>
          <a:p>
            <a:endParaRPr lang="en-US" sz="2400" dirty="0"/>
          </a:p>
          <a:p>
            <a:pPr marL="0" indent="0">
              <a:buNone/>
            </a:pPr>
            <a:endParaRPr lang="en-US" dirty="0"/>
          </a:p>
        </p:txBody>
      </p:sp>
      <p:sp>
        <p:nvSpPr>
          <p:cNvPr id="4" name="Slide Number Placeholder 3">
            <a:extLst>
              <a:ext uri="{FF2B5EF4-FFF2-40B4-BE49-F238E27FC236}">
                <a16:creationId xmlns:a16="http://schemas.microsoft.com/office/drawing/2014/main" id="{FBF69655-0A16-45C1-83F7-10E6AE28334A}"/>
              </a:ext>
            </a:extLst>
          </p:cNvPr>
          <p:cNvSpPr>
            <a:spLocks noGrp="1"/>
          </p:cNvSpPr>
          <p:nvPr>
            <p:ph type="sldNum" sz="quarter" idx="10"/>
          </p:nvPr>
        </p:nvSpPr>
        <p:spPr/>
        <p:txBody>
          <a:bodyPr/>
          <a:lstStyle/>
          <a:p>
            <a:fld id="{F36C87F6-986D-49E6-AF40-1B3A1EE8064D}" type="slidenum">
              <a:rPr lang="en-US" smtClean="0"/>
              <a:t>18</a:t>
            </a:fld>
            <a:endParaRPr lang="en-US"/>
          </a:p>
        </p:txBody>
      </p:sp>
      <p:pic>
        <p:nvPicPr>
          <p:cNvPr id="8" name="Audio 7">
            <a:hlinkClick r:id="" action="ppaction://media"/>
            <a:extLst>
              <a:ext uri="{FF2B5EF4-FFF2-40B4-BE49-F238E27FC236}">
                <a16:creationId xmlns:a16="http://schemas.microsoft.com/office/drawing/2014/main" id="{59BE6B41-722F-487F-8C91-E547C3D7B7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87838810"/>
      </p:ext>
    </p:extLst>
  </p:cSld>
  <p:clrMapOvr>
    <a:masterClrMapping/>
  </p:clrMapOvr>
  <mc:AlternateContent xmlns:mc="http://schemas.openxmlformats.org/markup-compatibility/2006" xmlns:p14="http://schemas.microsoft.com/office/powerpoint/2010/main">
    <mc:Choice Requires="p14">
      <p:transition spd="med" p14:dur="700" advTm="31728">
        <p:fade/>
      </p:transition>
    </mc:Choice>
    <mc:Fallback xmlns="">
      <p:transition spd="med" advTm="317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E602C-D84A-4DD0-B841-D47C7463F036}"/>
              </a:ext>
            </a:extLst>
          </p:cNvPr>
          <p:cNvSpPr>
            <a:spLocks noGrp="1"/>
          </p:cNvSpPr>
          <p:nvPr>
            <p:ph type="title"/>
          </p:nvPr>
        </p:nvSpPr>
        <p:spPr/>
        <p:txBody>
          <a:bodyPr/>
          <a:lstStyle/>
          <a:p>
            <a:r>
              <a:rPr lang="en-US" dirty="0"/>
              <a:t>Test Preparations – EAS Handbook</a:t>
            </a:r>
          </a:p>
        </p:txBody>
      </p:sp>
      <p:sp>
        <p:nvSpPr>
          <p:cNvPr id="3" name="Content Placeholder 2">
            <a:extLst>
              <a:ext uri="{FF2B5EF4-FFF2-40B4-BE49-F238E27FC236}">
                <a16:creationId xmlns:a16="http://schemas.microsoft.com/office/drawing/2014/main" id="{25BA150A-11EA-49D1-8255-AEF62DC65683}"/>
              </a:ext>
            </a:extLst>
          </p:cNvPr>
          <p:cNvSpPr>
            <a:spLocks noGrp="1"/>
          </p:cNvSpPr>
          <p:nvPr>
            <p:ph idx="1"/>
          </p:nvPr>
        </p:nvSpPr>
        <p:spPr>
          <a:xfrm>
            <a:off x="76200" y="1447800"/>
            <a:ext cx="9067800" cy="5257800"/>
          </a:xfrm>
        </p:spPr>
        <p:txBody>
          <a:bodyPr>
            <a:noAutofit/>
          </a:bodyPr>
          <a:lstStyle/>
          <a:p>
            <a:r>
              <a:rPr lang="en-US" sz="2400" dirty="0"/>
              <a:t>Ensure that a copy of the EAS Operating Handbook is located at normal duty positions, or EAS equipment locations, and is otherwise immediately available to operators.</a:t>
            </a:r>
          </a:p>
          <a:p>
            <a:r>
              <a:rPr lang="en-US" sz="2400" dirty="0"/>
              <a:t>Review the EAS Operating Handbook for the actions to be taken by operators upon receipt of the test alert and tailoring any actions as necessary that are specific to the EAS Participants’ facilities. </a:t>
            </a:r>
          </a:p>
          <a:p>
            <a:r>
              <a:rPr lang="en-US" sz="2400" dirty="0"/>
              <a:t>A writeable PDF version of the EAS Operating Handbook can be found on the Bureau’s web site at </a:t>
            </a:r>
            <a:r>
              <a:rPr lang="en-US" sz="2400" dirty="0">
                <a:hlinkClick r:id="rId4">
                  <a:extLst>
                    <a:ext uri="{A12FA001-AC4F-418D-AE19-62706E023703}">
                      <ahyp:hlinkClr xmlns:ahyp="http://schemas.microsoft.com/office/drawing/2018/hyperlinkcolor" val="tx"/>
                    </a:ext>
                  </a:extLst>
                </a:hlinkClick>
              </a:rPr>
              <a:t>https://www.fcc.gov/general/eas-test-reporting-system</a:t>
            </a:r>
            <a:r>
              <a:rPr lang="en-US" sz="2400" dirty="0"/>
              <a:t>.</a:t>
            </a:r>
          </a:p>
          <a:p>
            <a:pPr marL="344488" indent="-344488">
              <a:spcBef>
                <a:spcPts val="0"/>
              </a:spcBef>
              <a:spcAft>
                <a:spcPts val="600"/>
              </a:spcAft>
              <a:buClrTx/>
              <a:buSzPct val="65000"/>
              <a:buFont typeface="Calibri" panose="020F0502020204030204" pitchFamily="34" charset="0"/>
              <a:buChar char="●"/>
            </a:pPr>
            <a:endParaRPr lang="en-US" sz="11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890C551F-4BBF-4A88-B5B1-0DF5740AED6B}"/>
              </a:ext>
            </a:extLst>
          </p:cNvPr>
          <p:cNvSpPr>
            <a:spLocks noGrp="1"/>
          </p:cNvSpPr>
          <p:nvPr>
            <p:ph type="sldNum" sz="quarter" idx="10"/>
          </p:nvPr>
        </p:nvSpPr>
        <p:spPr/>
        <p:txBody>
          <a:bodyPr/>
          <a:lstStyle/>
          <a:p>
            <a:fld id="{F36C87F6-986D-49E6-AF40-1B3A1EE8064D}" type="slidenum">
              <a:rPr lang="en-US" smtClean="0"/>
              <a:t>19</a:t>
            </a:fld>
            <a:endParaRPr lang="en-US"/>
          </a:p>
        </p:txBody>
      </p:sp>
      <p:pic>
        <p:nvPicPr>
          <p:cNvPr id="6" name="Audio 5">
            <a:hlinkClick r:id="" action="ppaction://media"/>
            <a:extLst>
              <a:ext uri="{FF2B5EF4-FFF2-40B4-BE49-F238E27FC236}">
                <a16:creationId xmlns:a16="http://schemas.microsoft.com/office/drawing/2014/main" id="{FD4B03D5-36BD-46E3-B114-54B2060AF9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79548613"/>
      </p:ext>
    </p:extLst>
  </p:cSld>
  <p:clrMapOvr>
    <a:masterClrMapping/>
  </p:clrMapOvr>
  <mc:AlternateContent xmlns:mc="http://schemas.openxmlformats.org/markup-compatibility/2006" xmlns:p14="http://schemas.microsoft.com/office/powerpoint/2010/main">
    <mc:Choice Requires="p14">
      <p:transition spd="med" p14:dur="700" advTm="35954">
        <p:fade/>
      </p:transition>
    </mc:Choice>
    <mc:Fallback xmlns="">
      <p:transition spd="med" advTm="3595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EA896-3FDD-4FFC-8167-78E9EDD319F5}"/>
              </a:ext>
            </a:extLst>
          </p:cNvPr>
          <p:cNvSpPr>
            <a:spLocks noGrp="1"/>
          </p:cNvSpPr>
          <p:nvPr>
            <p:ph type="title"/>
          </p:nvPr>
        </p:nvSpPr>
        <p:spPr/>
        <p:txBody>
          <a:bodyPr/>
          <a:lstStyle/>
          <a:p>
            <a:r>
              <a:rPr lang="en-US" dirty="0"/>
              <a:t>          </a:t>
            </a:r>
            <a:br>
              <a:rPr lang="en-US" dirty="0"/>
            </a:br>
            <a:r>
              <a:rPr lang="en-US" dirty="0"/>
              <a:t>          Goal of this Webinar		</a:t>
            </a:r>
          </a:p>
        </p:txBody>
      </p:sp>
      <p:sp>
        <p:nvSpPr>
          <p:cNvPr id="3" name="Content Placeholder 2">
            <a:extLst>
              <a:ext uri="{FF2B5EF4-FFF2-40B4-BE49-F238E27FC236}">
                <a16:creationId xmlns:a16="http://schemas.microsoft.com/office/drawing/2014/main" id="{106621DE-9715-4779-8547-27FF02EF22DA}"/>
              </a:ext>
            </a:extLst>
          </p:cNvPr>
          <p:cNvSpPr>
            <a:spLocks noGrp="1"/>
          </p:cNvSpPr>
          <p:nvPr>
            <p:ph idx="1"/>
          </p:nvPr>
        </p:nvSpPr>
        <p:spPr/>
        <p:txBody>
          <a:bodyPr>
            <a:normAutofit/>
          </a:bodyPr>
          <a:lstStyle/>
          <a:p>
            <a:r>
              <a:rPr lang="en-US" dirty="0"/>
              <a:t>Increase low power broadcaster participation in the nationwide EAS test taking place August 11, 2021, and improve compliance with filing required information about low power broadcaster participation in the ETRS.</a:t>
            </a:r>
          </a:p>
          <a:p>
            <a:r>
              <a:rPr lang="en-US" dirty="0"/>
              <a:t>Educate low power broadcasters on the EAS.</a:t>
            </a:r>
          </a:p>
          <a:p>
            <a:r>
              <a:rPr lang="en-US" dirty="0"/>
              <a:t>There is also a Wireless Emergency Alert test this year, but this webinar is principally EAS focused.  For more information about WEA, please visit our WEA page at </a:t>
            </a:r>
            <a:r>
              <a:rPr lang="en-US" dirty="0">
                <a:hlinkClick r:id="rId5"/>
              </a:rPr>
              <a:t>https://www.fcc.gov/consumers/guides/wireless-emergency-alerts-wea</a:t>
            </a:r>
            <a:r>
              <a:rPr lang="en-US" dirty="0"/>
              <a:t>. </a:t>
            </a:r>
          </a:p>
        </p:txBody>
      </p:sp>
      <p:sp>
        <p:nvSpPr>
          <p:cNvPr id="4" name="Slide Number Placeholder 3">
            <a:extLst>
              <a:ext uri="{FF2B5EF4-FFF2-40B4-BE49-F238E27FC236}">
                <a16:creationId xmlns:a16="http://schemas.microsoft.com/office/drawing/2014/main" id="{024EB243-9A97-49D9-9945-30DEB554D700}"/>
              </a:ext>
            </a:extLst>
          </p:cNvPr>
          <p:cNvSpPr>
            <a:spLocks noGrp="1"/>
          </p:cNvSpPr>
          <p:nvPr>
            <p:ph type="sldNum" sz="quarter" idx="10"/>
          </p:nvPr>
        </p:nvSpPr>
        <p:spPr/>
        <p:txBody>
          <a:bodyPr/>
          <a:lstStyle/>
          <a:p>
            <a:fld id="{F36C87F6-986D-49E6-AF40-1B3A1EE8064D}" type="slidenum">
              <a:rPr lang="en-US" smtClean="0"/>
              <a:t>2</a:t>
            </a:fld>
            <a:endParaRPr lang="en-US"/>
          </a:p>
        </p:txBody>
      </p:sp>
      <p:pic>
        <p:nvPicPr>
          <p:cNvPr id="11" name="Audio 10">
            <a:hlinkClick r:id="" action="ppaction://media"/>
            <a:extLst>
              <a:ext uri="{FF2B5EF4-FFF2-40B4-BE49-F238E27FC236}">
                <a16:creationId xmlns:a16="http://schemas.microsoft.com/office/drawing/2014/main" id="{BF16CFC7-F762-4393-9452-A0D8B3D3D3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47062169"/>
      </p:ext>
    </p:extLst>
  </p:cSld>
  <p:clrMapOvr>
    <a:masterClrMapping/>
  </p:clrMapOvr>
  <mc:AlternateContent xmlns:mc="http://schemas.openxmlformats.org/markup-compatibility/2006" xmlns:p14="http://schemas.microsoft.com/office/powerpoint/2010/main">
    <mc:Choice Requires="p14">
      <p:transition spd="med" p14:dur="700" advTm="38478">
        <p:fade/>
      </p:transition>
    </mc:Choice>
    <mc:Fallback xmlns="">
      <p:transition spd="med" advTm="384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14CD2-5A32-42A4-A397-EDB6FA94F219}"/>
              </a:ext>
            </a:extLst>
          </p:cNvPr>
          <p:cNvSpPr>
            <a:spLocks noGrp="1"/>
          </p:cNvSpPr>
          <p:nvPr>
            <p:ph type="title"/>
          </p:nvPr>
        </p:nvSpPr>
        <p:spPr/>
        <p:txBody>
          <a:bodyPr/>
          <a:lstStyle/>
          <a:p>
            <a:r>
              <a:rPr lang="en-US" dirty="0"/>
              <a:t>Test Preparations - Equipment</a:t>
            </a:r>
          </a:p>
        </p:txBody>
      </p:sp>
      <p:sp>
        <p:nvSpPr>
          <p:cNvPr id="3" name="Content Placeholder 2">
            <a:extLst>
              <a:ext uri="{FF2B5EF4-FFF2-40B4-BE49-F238E27FC236}">
                <a16:creationId xmlns:a16="http://schemas.microsoft.com/office/drawing/2014/main" id="{06B63C54-E877-42C9-A56E-005B4229CC7D}"/>
              </a:ext>
            </a:extLst>
          </p:cNvPr>
          <p:cNvSpPr>
            <a:spLocks noGrp="1"/>
          </p:cNvSpPr>
          <p:nvPr>
            <p:ph idx="1"/>
          </p:nvPr>
        </p:nvSpPr>
        <p:spPr/>
        <p:txBody>
          <a:bodyPr>
            <a:normAutofit fontScale="92500" lnSpcReduction="20000"/>
          </a:bodyPr>
          <a:lstStyle/>
          <a:p>
            <a:r>
              <a:rPr lang="en-US" dirty="0"/>
              <a:t>Ensure that EAS equipment is accurately configured to monitor the assigned sources.</a:t>
            </a:r>
          </a:p>
          <a:p>
            <a:r>
              <a:rPr lang="en-US" dirty="0"/>
              <a:t>Ensure that EAS equipment can receive and process the NPT code, the “six zeroes” national location code, and otherwise operate in compliance with the Commission rules.</a:t>
            </a:r>
          </a:p>
          <a:p>
            <a:r>
              <a:rPr lang="en-US" dirty="0"/>
              <a:t>Upgrade EAS equipment software and firmware to the most recent version.</a:t>
            </a:r>
          </a:p>
          <a:p>
            <a:r>
              <a:rPr lang="en-US" dirty="0"/>
              <a:t>Manually synchronize EAS equipment clocks to the official time provided by the National Institute of Standards and Technology, if an EAS Participant’s equipment does not automatically synchronize to an Internet time source. </a:t>
            </a:r>
          </a:p>
          <a:p>
            <a:r>
              <a:rPr lang="en-US" dirty="0"/>
              <a:t>National Institute of Standards and Technology, The Official NIST US Time, http://www.time.gov.</a:t>
            </a:r>
          </a:p>
          <a:p>
            <a:endParaRPr lang="en-US" dirty="0"/>
          </a:p>
        </p:txBody>
      </p:sp>
      <p:sp>
        <p:nvSpPr>
          <p:cNvPr id="4" name="Slide Number Placeholder 3">
            <a:extLst>
              <a:ext uri="{FF2B5EF4-FFF2-40B4-BE49-F238E27FC236}">
                <a16:creationId xmlns:a16="http://schemas.microsoft.com/office/drawing/2014/main" id="{D13DADAD-1E34-4AAE-A153-72B3EB83B661}"/>
              </a:ext>
            </a:extLst>
          </p:cNvPr>
          <p:cNvSpPr>
            <a:spLocks noGrp="1"/>
          </p:cNvSpPr>
          <p:nvPr>
            <p:ph type="sldNum" sz="quarter" idx="10"/>
          </p:nvPr>
        </p:nvSpPr>
        <p:spPr/>
        <p:txBody>
          <a:bodyPr/>
          <a:lstStyle/>
          <a:p>
            <a:fld id="{F36C87F6-986D-49E6-AF40-1B3A1EE8064D}" type="slidenum">
              <a:rPr lang="en-US" smtClean="0"/>
              <a:t>20</a:t>
            </a:fld>
            <a:endParaRPr lang="en-US"/>
          </a:p>
        </p:txBody>
      </p:sp>
      <p:pic>
        <p:nvPicPr>
          <p:cNvPr id="7" name="Audio 6">
            <a:hlinkClick r:id="" action="ppaction://media"/>
            <a:extLst>
              <a:ext uri="{FF2B5EF4-FFF2-40B4-BE49-F238E27FC236}">
                <a16:creationId xmlns:a16="http://schemas.microsoft.com/office/drawing/2014/main" id="{A0FEBE84-8983-4804-9F30-595D4DC1C6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10023959"/>
      </p:ext>
    </p:extLst>
  </p:cSld>
  <p:clrMapOvr>
    <a:masterClrMapping/>
  </p:clrMapOvr>
  <mc:AlternateContent xmlns:mc="http://schemas.openxmlformats.org/markup-compatibility/2006" xmlns:p14="http://schemas.microsoft.com/office/powerpoint/2010/main">
    <mc:Choice Requires="p14">
      <p:transition spd="med" p14:dur="700" advTm="51813">
        <p:fade/>
      </p:transition>
    </mc:Choice>
    <mc:Fallback xmlns="">
      <p:transition spd="med" advTm="518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228600"/>
            <a:ext cx="7315200" cy="762000"/>
          </a:xfrm>
        </p:spPr>
        <p:txBody>
          <a:bodyPr>
            <a:normAutofit/>
          </a:bodyPr>
          <a:lstStyle/>
          <a:p>
            <a:pPr algn="ctr"/>
            <a:r>
              <a:rPr lang="en-US" sz="3200" dirty="0">
                <a:latin typeface="Calibri" panose="020F0502020204030204" pitchFamily="34" charset="0"/>
                <a:cs typeface="Calibri" panose="020F0502020204030204" pitchFamily="34" charset="0"/>
              </a:rPr>
              <a:t>Questions?</a:t>
            </a:r>
          </a:p>
        </p:txBody>
      </p:sp>
      <p:sp>
        <p:nvSpPr>
          <p:cNvPr id="3" name="Content Placeholder 2"/>
          <p:cNvSpPr>
            <a:spLocks noGrp="1"/>
          </p:cNvSpPr>
          <p:nvPr>
            <p:ph idx="1"/>
          </p:nvPr>
        </p:nvSpPr>
        <p:spPr/>
        <p:txBody>
          <a:bodyPr/>
          <a:lstStyle/>
          <a:p>
            <a:pPr marL="0" indent="0" algn="ctr">
              <a:buNone/>
            </a:pPr>
            <a:r>
              <a:rPr lang="en-US" sz="2800" b="1" dirty="0">
                <a:latin typeface="Calibri" panose="020F0502020204030204" pitchFamily="34" charset="0"/>
                <a:cs typeface="Calibri" panose="020F0502020204030204" pitchFamily="34" charset="0"/>
              </a:rPr>
              <a:t>Please email alerting @fcc.gov</a:t>
            </a:r>
          </a:p>
          <a:p>
            <a:pPr marL="0" indent="0" algn="ctr">
              <a:buNone/>
            </a:pPr>
            <a:endParaRPr lang="en-US" sz="2400" dirty="0">
              <a:latin typeface="Calibri" panose="020F0502020204030204" pitchFamily="34" charset="0"/>
              <a:cs typeface="Calibri" panose="020F0502020204030204" pitchFamily="34" charset="0"/>
            </a:endParaRPr>
          </a:p>
          <a:p>
            <a:pPr marL="0" indent="0" algn="ctr">
              <a:buNone/>
            </a:pPr>
            <a:r>
              <a:rPr lang="en-US" dirty="0"/>
              <a:t>This webinar will be archived at </a:t>
            </a:r>
            <a:r>
              <a:rPr lang="en-US" u="sng" dirty="0">
                <a:hlinkClick r:id="rId4"/>
              </a:rPr>
              <a:t>www.fcc.gov/live</a:t>
            </a:r>
            <a:br>
              <a:rPr lang="en-US" sz="2400" dirty="0">
                <a:latin typeface="Calibri" panose="020F0502020204030204" pitchFamily="34" charset="0"/>
                <a:cs typeface="Calibri" panose="020F0502020204030204" pitchFamily="34" charset="0"/>
              </a:rPr>
            </a:br>
            <a:endParaRPr lang="en-US" sz="2400" dirty="0">
              <a:latin typeface="Calibri" panose="020F0502020204030204" pitchFamily="34" charset="0"/>
              <a:cs typeface="Calibri" panose="020F0502020204030204" pitchFamily="34" charset="0"/>
            </a:endParaRPr>
          </a:p>
          <a:p>
            <a:pPr marL="0" indent="0" algn="ctr">
              <a:buNone/>
            </a:pPr>
            <a:r>
              <a:rPr lang="en-US" sz="2400" dirty="0">
                <a:latin typeface="Calibri" panose="020F0502020204030204" pitchFamily="34" charset="0"/>
                <a:cs typeface="Calibri" panose="020F0502020204030204" pitchFamily="34" charset="0"/>
              </a:rPr>
              <a:t>Public Safety &amp; Homeland Security Bureau </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Federal Communications Commission </a:t>
            </a:r>
            <a:br>
              <a:rPr lang="en-US" sz="2400" dirty="0">
                <a:latin typeface="Calibri" panose="020F0502020204030204" pitchFamily="34" charset="0"/>
                <a:cs typeface="Calibri" panose="020F0502020204030204" pitchFamily="34" charset="0"/>
              </a:rPr>
            </a:br>
            <a:endParaRPr lang="en-US" dirty="0"/>
          </a:p>
        </p:txBody>
      </p:sp>
      <p:sp>
        <p:nvSpPr>
          <p:cNvPr id="4" name="Slide Number Placeholder 3">
            <a:extLst>
              <a:ext uri="{FF2B5EF4-FFF2-40B4-BE49-F238E27FC236}">
                <a16:creationId xmlns:a16="http://schemas.microsoft.com/office/drawing/2014/main" id="{18AAAB8A-59FE-46DB-A412-B396F35C8623}"/>
              </a:ext>
            </a:extLst>
          </p:cNvPr>
          <p:cNvSpPr>
            <a:spLocks noGrp="1"/>
          </p:cNvSpPr>
          <p:nvPr>
            <p:ph type="sldNum" sz="quarter" idx="10"/>
          </p:nvPr>
        </p:nvSpPr>
        <p:spPr/>
        <p:txBody>
          <a:bodyPr/>
          <a:lstStyle/>
          <a:p>
            <a:fld id="{F36C87F6-986D-49E6-AF40-1B3A1EE8064D}" type="slidenum">
              <a:rPr lang="en-US" smtClean="0"/>
              <a:t>21</a:t>
            </a:fld>
            <a:endParaRPr lang="en-US"/>
          </a:p>
        </p:txBody>
      </p:sp>
      <p:pic>
        <p:nvPicPr>
          <p:cNvPr id="6" name="Audio 5">
            <a:hlinkClick r:id="" action="ppaction://media"/>
            <a:extLst>
              <a:ext uri="{FF2B5EF4-FFF2-40B4-BE49-F238E27FC236}">
                <a16:creationId xmlns:a16="http://schemas.microsoft.com/office/drawing/2014/main" id="{10557D85-942C-43FB-8F18-C892274473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37431399"/>
      </p:ext>
    </p:extLst>
  </p:cSld>
  <p:clrMapOvr>
    <a:masterClrMapping/>
  </p:clrMapOvr>
  <mc:AlternateContent xmlns:mc="http://schemas.openxmlformats.org/markup-compatibility/2006" xmlns:p14="http://schemas.microsoft.com/office/powerpoint/2010/main">
    <mc:Choice Requires="p14">
      <p:transition spd="med" p14:dur="700" advTm="15103">
        <p:fade/>
      </p:transition>
    </mc:Choice>
    <mc:Fallback xmlns="">
      <p:transition spd="med" advTm="151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8322D-DF5F-4AE3-9AED-2FC1BA556B41}"/>
              </a:ext>
            </a:extLst>
          </p:cNvPr>
          <p:cNvSpPr>
            <a:spLocks noGrp="1"/>
          </p:cNvSpPr>
          <p:nvPr>
            <p:ph type="title"/>
          </p:nvPr>
        </p:nvSpPr>
        <p:spPr/>
        <p:txBody>
          <a:bodyPr/>
          <a:lstStyle/>
          <a:p>
            <a:r>
              <a:rPr lang="en-US" dirty="0"/>
              <a:t>Low Power Broadcaster Participation</a:t>
            </a:r>
          </a:p>
        </p:txBody>
      </p:sp>
      <p:sp>
        <p:nvSpPr>
          <p:cNvPr id="3" name="Content Placeholder 2">
            <a:extLst>
              <a:ext uri="{FF2B5EF4-FFF2-40B4-BE49-F238E27FC236}">
                <a16:creationId xmlns:a16="http://schemas.microsoft.com/office/drawing/2014/main" id="{5AA447C9-9D33-4228-AACD-A32605662B37}"/>
              </a:ext>
            </a:extLst>
          </p:cNvPr>
          <p:cNvSpPr>
            <a:spLocks noGrp="1"/>
          </p:cNvSpPr>
          <p:nvPr>
            <p:ph idx="1"/>
          </p:nvPr>
        </p:nvSpPr>
        <p:spPr/>
        <p:txBody>
          <a:bodyPr/>
          <a:lstStyle/>
          <a:p>
            <a:pPr lvl="1"/>
            <a:r>
              <a:rPr lang="en-US" sz="2800" dirty="0"/>
              <a:t>Low power broadcasters participated in relatively low rates in the 2019 nationwide EAS test.  </a:t>
            </a:r>
          </a:p>
          <a:p>
            <a:pPr lvl="1"/>
            <a:r>
              <a:rPr lang="en-US" sz="2800" dirty="0"/>
              <a:t>In that 2019 test, participation rates were:</a:t>
            </a:r>
          </a:p>
          <a:p>
            <a:pPr lvl="2"/>
            <a:r>
              <a:rPr lang="en-US" sz="2800" dirty="0"/>
              <a:t>55.9 percent for Low Power FM radio broadcasters and 48.1 percent for Low Power TV broadcasters, compared to 81.8 percent for all radio broadcasters and 63.5 percent for all television broadcasters. </a:t>
            </a:r>
          </a:p>
          <a:p>
            <a:endParaRPr lang="en-US" dirty="0"/>
          </a:p>
        </p:txBody>
      </p:sp>
      <p:sp>
        <p:nvSpPr>
          <p:cNvPr id="4" name="Slide Number Placeholder 3">
            <a:extLst>
              <a:ext uri="{FF2B5EF4-FFF2-40B4-BE49-F238E27FC236}">
                <a16:creationId xmlns:a16="http://schemas.microsoft.com/office/drawing/2014/main" id="{D30C5C05-2176-4E68-B0CC-B5F302928643}"/>
              </a:ext>
            </a:extLst>
          </p:cNvPr>
          <p:cNvSpPr>
            <a:spLocks noGrp="1"/>
          </p:cNvSpPr>
          <p:nvPr>
            <p:ph type="sldNum" sz="quarter" idx="10"/>
          </p:nvPr>
        </p:nvSpPr>
        <p:spPr/>
        <p:txBody>
          <a:bodyPr/>
          <a:lstStyle/>
          <a:p>
            <a:fld id="{F36C87F6-986D-49E6-AF40-1B3A1EE8064D}" type="slidenum">
              <a:rPr lang="en-US" smtClean="0"/>
              <a:t>3</a:t>
            </a:fld>
            <a:endParaRPr lang="en-US"/>
          </a:p>
        </p:txBody>
      </p:sp>
      <p:pic>
        <p:nvPicPr>
          <p:cNvPr id="6" name="Audio 5">
            <a:hlinkClick r:id="" action="ppaction://media"/>
            <a:extLst>
              <a:ext uri="{FF2B5EF4-FFF2-40B4-BE49-F238E27FC236}">
                <a16:creationId xmlns:a16="http://schemas.microsoft.com/office/drawing/2014/main" id="{C1379FE2-E08E-4508-9CFF-B7FDA5EE98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03160513"/>
      </p:ext>
    </p:extLst>
  </p:cSld>
  <p:clrMapOvr>
    <a:masterClrMapping/>
  </p:clrMapOvr>
  <mc:AlternateContent xmlns:mc="http://schemas.openxmlformats.org/markup-compatibility/2006" xmlns:p14="http://schemas.microsoft.com/office/powerpoint/2010/main">
    <mc:Choice Requires="p14">
      <p:transition spd="med" p14:dur="700" advTm="46217">
        <p:fade/>
      </p:transition>
    </mc:Choice>
    <mc:Fallback xmlns="">
      <p:transition spd="med" advTm="462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C9E23-8385-4B41-8DD2-19AF0336085A}"/>
              </a:ext>
            </a:extLst>
          </p:cNvPr>
          <p:cNvSpPr>
            <a:spLocks noGrp="1"/>
          </p:cNvSpPr>
          <p:nvPr>
            <p:ph type="title"/>
          </p:nvPr>
        </p:nvSpPr>
        <p:spPr>
          <a:xfrm>
            <a:off x="990600" y="374650"/>
            <a:ext cx="7239000" cy="844550"/>
          </a:xfrm>
        </p:spPr>
        <p:txBody>
          <a:bodyPr/>
          <a:lstStyle/>
          <a:p>
            <a:br>
              <a:rPr lang="en-US" sz="3200" b="1" dirty="0">
                <a:solidFill>
                  <a:srgbClr val="003399"/>
                </a:solidFill>
                <a:latin typeface="Calibri" panose="020F0502020204030204" pitchFamily="34" charset="0"/>
                <a:cs typeface="Calibri" panose="020F0502020204030204" pitchFamily="34" charset="0"/>
              </a:rPr>
            </a:br>
            <a:r>
              <a:rPr lang="en-US" sz="3200" dirty="0">
                <a:solidFill>
                  <a:srgbClr val="003399"/>
                </a:solidFill>
                <a:latin typeface="Calibri" panose="020F0502020204030204" pitchFamily="34" charset="0"/>
                <a:cs typeface="Calibri" panose="020F0502020204030204" pitchFamily="34" charset="0"/>
              </a:rPr>
              <a:t>Emergency Alert System</a:t>
            </a:r>
            <a:br>
              <a:rPr lang="en-US" sz="3200" b="1" dirty="0">
                <a:solidFill>
                  <a:srgbClr val="003399"/>
                </a:solidFill>
              </a:rPr>
            </a:br>
            <a:br>
              <a:rPr lang="en-US" sz="2400" b="1" dirty="0">
                <a:solidFill>
                  <a:srgbClr val="003399"/>
                </a:solidFill>
                <a:latin typeface="Calibri" panose="020F0502020204030204" pitchFamily="34" charset="0"/>
                <a:cs typeface="Calibri" panose="020F0502020204030204" pitchFamily="34" charset="0"/>
              </a:rPr>
            </a:br>
            <a:endParaRPr lang="en-US" sz="2400" b="1" dirty="0">
              <a:solidFill>
                <a:srgbClr val="003399"/>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552F164A-C99C-44C8-95E3-B3DEDC5030B6}"/>
              </a:ext>
            </a:extLst>
          </p:cNvPr>
          <p:cNvSpPr>
            <a:spLocks noGrp="1"/>
          </p:cNvSpPr>
          <p:nvPr>
            <p:ph idx="1"/>
          </p:nvPr>
        </p:nvSpPr>
        <p:spPr>
          <a:xfrm>
            <a:off x="76200" y="1371600"/>
            <a:ext cx="8915400" cy="5791200"/>
          </a:xfrm>
        </p:spPr>
        <p:txBody>
          <a:bodyPr>
            <a:noAutofit/>
          </a:bodyPr>
          <a:lstStyle/>
          <a:p>
            <a:pPr marL="569913" indent="-452438">
              <a:spcBef>
                <a:spcPts val="0"/>
              </a:spcBef>
              <a:spcAft>
                <a:spcPts val="1200"/>
              </a:spcAft>
              <a:buClrTx/>
              <a:buSzPct val="65000"/>
              <a:buFont typeface="Calibri" panose="020F0502020204030204" pitchFamily="34" charset="0"/>
              <a:buChar char="●"/>
            </a:pPr>
            <a:endParaRPr lang="en-US" sz="2400" dirty="0">
              <a:latin typeface="Calibri" panose="020F0502020204030204" pitchFamily="34" charset="0"/>
              <a:cs typeface="Calibri" panose="020F0502020204030204" pitchFamily="34" charset="0"/>
            </a:endParaRPr>
          </a:p>
          <a:p>
            <a:pPr marL="569913" indent="-452438">
              <a:spcBef>
                <a:spcPts val="0"/>
              </a:spcBef>
              <a:spcAft>
                <a:spcPts val="1200"/>
              </a:spcAft>
              <a:buClrTx/>
              <a:buSzPct val="65000"/>
              <a:buFont typeface="Calibri" panose="020F0502020204030204" pitchFamily="34" charset="0"/>
              <a:buChar char="●"/>
            </a:pPr>
            <a:r>
              <a:rPr lang="en-US" sz="2400" dirty="0">
                <a:latin typeface="Calibri" panose="020F0502020204030204" pitchFamily="34" charset="0"/>
                <a:cs typeface="Calibri" panose="020F0502020204030204" pitchFamily="34" charset="0"/>
              </a:rPr>
              <a:t>The </a:t>
            </a:r>
            <a:r>
              <a:rPr lang="en-US" sz="2400" b="1" dirty="0">
                <a:solidFill>
                  <a:srgbClr val="FF0000"/>
                </a:solidFill>
                <a:latin typeface="Calibri" panose="020F0502020204030204" pitchFamily="34" charset="0"/>
                <a:cs typeface="Calibri" panose="020F0502020204030204" pitchFamily="34" charset="0"/>
              </a:rPr>
              <a:t>Emergency Alert System (EAS)</a:t>
            </a:r>
            <a:r>
              <a:rPr lang="en-US" sz="2400" b="1" dirty="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is a national public warning system commonly used by state and local authorities to deliver important emergency information, such as weather and AMBER alerts, to affected communities. </a:t>
            </a:r>
          </a:p>
          <a:p>
            <a:pPr marL="569913" indent="-452438">
              <a:spcBef>
                <a:spcPts val="0"/>
              </a:spcBef>
              <a:spcAft>
                <a:spcPts val="1200"/>
              </a:spcAft>
              <a:buClrTx/>
              <a:buSzPct val="65000"/>
              <a:buFont typeface="Calibri" panose="020F0502020204030204" pitchFamily="34" charset="0"/>
              <a:buChar char="●"/>
            </a:pPr>
            <a:r>
              <a:rPr lang="en-US" sz="2400" b="1" dirty="0">
                <a:latin typeface="Calibri" panose="020F0502020204030204" pitchFamily="34" charset="0"/>
                <a:cs typeface="Calibri" panose="020F0502020204030204" pitchFamily="34" charset="0"/>
              </a:rPr>
              <a:t>EAS Participants </a:t>
            </a:r>
            <a:r>
              <a:rPr lang="en-US" sz="2400" dirty="0">
                <a:latin typeface="Calibri" panose="020F0502020204030204" pitchFamily="34" charset="0"/>
                <a:cs typeface="Calibri" panose="020F0502020204030204" pitchFamily="34" charset="0"/>
              </a:rPr>
              <a:t>– radio and television broadcasters, cable systems, satellite radio and television providers, and wireline video providers – deliver local alerts on a voluntary basis, but </a:t>
            </a:r>
            <a:r>
              <a:rPr lang="en-US" sz="2400" b="1" dirty="0">
                <a:latin typeface="Calibri" panose="020F0502020204030204" pitchFamily="34" charset="0"/>
                <a:cs typeface="Calibri" panose="020F0502020204030204" pitchFamily="34" charset="0"/>
              </a:rPr>
              <a:t>they are required to provide the capability for the President to address the public during a national emergency. 47 CFR</a:t>
            </a:r>
            <a:r>
              <a:rPr lang="en-US" sz="2400" dirty="0">
                <a:latin typeface="Calibri" panose="020F0502020204030204" pitchFamily="34" charset="0"/>
                <a:cs typeface="Calibri" panose="020F0502020204030204" pitchFamily="34" charset="0"/>
              </a:rPr>
              <a:t>§</a:t>
            </a:r>
            <a:r>
              <a:rPr lang="en-US" sz="2400" b="1" dirty="0">
                <a:latin typeface="Calibri" panose="020F0502020204030204" pitchFamily="34" charset="0"/>
                <a:cs typeface="Calibri" panose="020F0502020204030204" pitchFamily="34" charset="0"/>
              </a:rPr>
              <a:t>11.11.</a:t>
            </a:r>
          </a:p>
        </p:txBody>
      </p:sp>
      <p:sp>
        <p:nvSpPr>
          <p:cNvPr id="4" name="Slide Number Placeholder 3">
            <a:extLst>
              <a:ext uri="{FF2B5EF4-FFF2-40B4-BE49-F238E27FC236}">
                <a16:creationId xmlns:a16="http://schemas.microsoft.com/office/drawing/2014/main" id="{0DB326BA-8289-41F1-818A-82C7EFC2FECD}"/>
              </a:ext>
            </a:extLst>
          </p:cNvPr>
          <p:cNvSpPr>
            <a:spLocks noGrp="1"/>
          </p:cNvSpPr>
          <p:nvPr>
            <p:ph type="sldNum" sz="quarter" idx="10"/>
          </p:nvPr>
        </p:nvSpPr>
        <p:spPr/>
        <p:txBody>
          <a:bodyPr/>
          <a:lstStyle/>
          <a:p>
            <a:fld id="{F36C87F6-986D-49E6-AF40-1B3A1EE8064D}" type="slidenum">
              <a:rPr lang="en-US" smtClean="0"/>
              <a:t>4</a:t>
            </a:fld>
            <a:endParaRPr lang="en-US"/>
          </a:p>
        </p:txBody>
      </p:sp>
      <p:pic>
        <p:nvPicPr>
          <p:cNvPr id="6" name="Audio 5">
            <a:hlinkClick r:id="" action="ppaction://media"/>
            <a:extLst>
              <a:ext uri="{FF2B5EF4-FFF2-40B4-BE49-F238E27FC236}">
                <a16:creationId xmlns:a16="http://schemas.microsoft.com/office/drawing/2014/main" id="{42127C19-1BAF-406E-9C9A-B158228E5F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20187795"/>
      </p:ext>
    </p:extLst>
  </p:cSld>
  <p:clrMapOvr>
    <a:masterClrMapping/>
  </p:clrMapOvr>
  <mc:AlternateContent xmlns:mc="http://schemas.openxmlformats.org/markup-compatibility/2006" xmlns:p14="http://schemas.microsoft.com/office/powerpoint/2010/main">
    <mc:Choice Requires="p14">
      <p:transition spd="med" p14:dur="700" advTm="44453">
        <p:fade/>
      </p:transition>
    </mc:Choice>
    <mc:Fallback xmlns="">
      <p:transition spd="med" advTm="444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7E0A2-FFA6-4096-8FE0-408E3FC70F83}"/>
              </a:ext>
            </a:extLst>
          </p:cNvPr>
          <p:cNvSpPr>
            <a:spLocks noGrp="1"/>
          </p:cNvSpPr>
          <p:nvPr>
            <p:ph type="title"/>
          </p:nvPr>
        </p:nvSpPr>
        <p:spPr>
          <a:xfrm>
            <a:off x="1200150" y="213361"/>
            <a:ext cx="6743700" cy="965200"/>
          </a:xfrm>
        </p:spPr>
        <p:txBody>
          <a:bodyPr>
            <a:normAutofit/>
          </a:bodyPr>
          <a:lstStyle/>
          <a:p>
            <a:pPr lvl="0">
              <a:spcBef>
                <a:spcPts val="1000"/>
              </a:spcBef>
            </a:pPr>
            <a:r>
              <a:rPr lang="en-US" sz="3200" b="1" dirty="0">
                <a:solidFill>
                  <a:srgbClr val="003399"/>
                </a:solidFill>
                <a:latin typeface="Calibri" panose="020F0502020204030204" pitchFamily="34" charset="0"/>
                <a:ea typeface="+mn-ea"/>
                <a:cs typeface="Calibri" panose="020F0502020204030204" pitchFamily="34" charset="0"/>
              </a:rPr>
              <a:t>The Emergency Alert System (EAS)</a:t>
            </a:r>
            <a:endParaRPr lang="en-US" sz="3200" b="1" dirty="0">
              <a:solidFill>
                <a:srgbClr val="003399"/>
              </a:solidFill>
            </a:endParaRPr>
          </a:p>
        </p:txBody>
      </p:sp>
      <p:sp>
        <p:nvSpPr>
          <p:cNvPr id="3" name="Content Placeholder 2">
            <a:extLst>
              <a:ext uri="{FF2B5EF4-FFF2-40B4-BE49-F238E27FC236}">
                <a16:creationId xmlns:a16="http://schemas.microsoft.com/office/drawing/2014/main" id="{299DB86D-68D8-47DF-B287-51FF7E83FF6C}"/>
              </a:ext>
            </a:extLst>
          </p:cNvPr>
          <p:cNvSpPr>
            <a:spLocks noGrp="1"/>
          </p:cNvSpPr>
          <p:nvPr>
            <p:ph idx="1"/>
          </p:nvPr>
        </p:nvSpPr>
        <p:spPr>
          <a:xfrm>
            <a:off x="304800" y="1524000"/>
            <a:ext cx="8610600" cy="5415278"/>
          </a:xfrm>
        </p:spPr>
        <p:txBody>
          <a:bodyPr>
            <a:noAutofit/>
          </a:bodyPr>
          <a:lstStyle/>
          <a:p>
            <a:pPr marL="344488" indent="-344488">
              <a:lnSpc>
                <a:spcPct val="120000"/>
              </a:lnSpc>
              <a:spcBef>
                <a:spcPts val="0"/>
              </a:spcBef>
              <a:spcAft>
                <a:spcPts val="1200"/>
              </a:spcAft>
              <a:buClrTx/>
              <a:buSzPct val="65000"/>
              <a:buFont typeface="Calibri" panose="020F0502020204030204" pitchFamily="34" charset="0"/>
              <a:buChar char="●"/>
            </a:pPr>
            <a:r>
              <a:rPr lang="en-US" sz="2400" dirty="0">
                <a:latin typeface="Calibri" panose="020F0502020204030204" pitchFamily="34" charset="0"/>
                <a:cs typeface="Calibri" panose="020F0502020204030204" pitchFamily="34" charset="0"/>
              </a:rPr>
              <a:t>EAS Rules – 47 CFR §11.1, </a:t>
            </a:r>
            <a:r>
              <a:rPr lang="en-US" sz="2400" i="1" dirty="0">
                <a:latin typeface="Calibri" panose="020F0502020204030204" pitchFamily="34" charset="0"/>
                <a:cs typeface="Calibri" panose="020F0502020204030204" pitchFamily="34" charset="0"/>
              </a:rPr>
              <a:t>et seq</a:t>
            </a:r>
            <a:r>
              <a:rPr lang="en-US" sz="2400" dirty="0">
                <a:latin typeface="Calibri" panose="020F0502020204030204" pitchFamily="34" charset="0"/>
                <a:cs typeface="Calibri" panose="020F0502020204030204" pitchFamily="34" charset="0"/>
              </a:rPr>
              <a:t>.</a:t>
            </a:r>
          </a:p>
          <a:p>
            <a:pPr marL="344488" indent="-344488">
              <a:lnSpc>
                <a:spcPct val="120000"/>
              </a:lnSpc>
              <a:spcBef>
                <a:spcPts val="0"/>
              </a:spcBef>
              <a:spcAft>
                <a:spcPts val="0"/>
              </a:spcAft>
              <a:buClrTx/>
              <a:buSzPct val="65000"/>
              <a:buFont typeface="Calibri" panose="020F0502020204030204" pitchFamily="34" charset="0"/>
              <a:buChar char="●"/>
            </a:pPr>
            <a:r>
              <a:rPr lang="en-US" sz="2400" dirty="0">
                <a:latin typeface="Calibri" panose="020F0502020204030204" pitchFamily="34" charset="0"/>
                <a:cs typeface="Calibri" panose="020F0502020204030204" pitchFamily="34" charset="0"/>
              </a:rPr>
              <a:t>EAS Participants must deliver Presidential alerts and nationwide monthly and weekly tests.  </a:t>
            </a:r>
          </a:p>
          <a:p>
            <a:pPr marL="687388" lvl="3" indent="-342900">
              <a:lnSpc>
                <a:spcPct val="120000"/>
              </a:lnSpc>
              <a:spcBef>
                <a:spcPts val="0"/>
              </a:spcBef>
              <a:spcAft>
                <a:spcPts val="600"/>
              </a:spcAft>
              <a:buClrTx/>
              <a:buSzPct val="65000"/>
              <a:buFont typeface="Calibri" panose="020F0502020204030204" pitchFamily="34" charset="0"/>
              <a:buChar char="−"/>
            </a:pPr>
            <a:r>
              <a:rPr lang="en-US" sz="2000" dirty="0">
                <a:latin typeface="Calibri" panose="020F0502020204030204" pitchFamily="34" charset="0"/>
                <a:cs typeface="Calibri" panose="020F0502020204030204" pitchFamily="34" charset="0"/>
              </a:rPr>
              <a:t>Delivery of other alerts (weather, state, AMBER) is voluntary.</a:t>
            </a:r>
          </a:p>
          <a:p>
            <a:pPr marL="344488" lvl="2" indent="-344488">
              <a:lnSpc>
                <a:spcPct val="120000"/>
              </a:lnSpc>
              <a:spcBef>
                <a:spcPts val="0"/>
              </a:spcBef>
              <a:spcAft>
                <a:spcPts val="0"/>
              </a:spcAft>
              <a:buClrTx/>
              <a:buSzPct val="65000"/>
              <a:buFont typeface="Calibri" panose="020F0502020204030204" pitchFamily="34" charset="0"/>
              <a:buChar char="●"/>
            </a:pPr>
            <a:r>
              <a:rPr lang="en-US" sz="2400" dirty="0">
                <a:latin typeface="Calibri" panose="020F0502020204030204" pitchFamily="34" charset="0"/>
                <a:cs typeface="Calibri" panose="020F0502020204030204" pitchFamily="34" charset="0"/>
              </a:rPr>
              <a:t>EAS Alerts must be accessible to people with disabilities.  </a:t>
            </a:r>
          </a:p>
          <a:p>
            <a:pPr marL="687388" lvl="3" indent="-342900">
              <a:lnSpc>
                <a:spcPct val="120000"/>
              </a:lnSpc>
              <a:spcBef>
                <a:spcPts val="0"/>
              </a:spcBef>
              <a:spcAft>
                <a:spcPts val="1200"/>
              </a:spcAft>
              <a:buClrTx/>
              <a:buSzPct val="65000"/>
              <a:buFont typeface="Calibri" panose="020F0502020204030204" pitchFamily="34" charset="0"/>
              <a:buChar char="−"/>
            </a:pPr>
            <a:r>
              <a:rPr lang="en-US" dirty="0"/>
              <a:t>The visual message portion of an EAS alert, whether video crawl or block text, must be displayed at the top of the television screen or where it will not interfere with other visual messages, in a manner (i.e., font size, color, contrast, location, and speed) that is readily readable and understandable that does not contain overlapping lines of EAS text or extend beyond the viewable display (except for video crawls that intentionally scroll on and off of the screen), and in full at least once during any EAS message. </a:t>
            </a:r>
            <a:endParaRPr lang="en-US" sz="20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C2E97637-B616-4774-A4AD-D20640174AC9}"/>
              </a:ext>
            </a:extLst>
          </p:cNvPr>
          <p:cNvSpPr>
            <a:spLocks noGrp="1"/>
          </p:cNvSpPr>
          <p:nvPr>
            <p:ph type="sldNum" sz="quarter" idx="10"/>
          </p:nvPr>
        </p:nvSpPr>
        <p:spPr/>
        <p:txBody>
          <a:bodyPr/>
          <a:lstStyle/>
          <a:p>
            <a:fld id="{F36C87F6-986D-49E6-AF40-1B3A1EE8064D}" type="slidenum">
              <a:rPr lang="en-US" smtClean="0"/>
              <a:t>5</a:t>
            </a:fld>
            <a:endParaRPr lang="en-US"/>
          </a:p>
        </p:txBody>
      </p:sp>
      <p:pic>
        <p:nvPicPr>
          <p:cNvPr id="8" name="Audio 7">
            <a:hlinkClick r:id="" action="ppaction://media"/>
            <a:extLst>
              <a:ext uri="{FF2B5EF4-FFF2-40B4-BE49-F238E27FC236}">
                <a16:creationId xmlns:a16="http://schemas.microsoft.com/office/drawing/2014/main" id="{4390B854-00B4-4DCD-B34C-14789FEE31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1532297"/>
      </p:ext>
    </p:extLst>
  </p:cSld>
  <p:clrMapOvr>
    <a:masterClrMapping/>
  </p:clrMapOvr>
  <mc:AlternateContent xmlns:mc="http://schemas.openxmlformats.org/markup-compatibility/2006" xmlns:p14="http://schemas.microsoft.com/office/powerpoint/2010/main">
    <mc:Choice Requires="p14">
      <p:transition spd="med" p14:dur="700" advTm="37986">
        <p:fade/>
      </p:transition>
    </mc:Choice>
    <mc:Fallback xmlns="">
      <p:transition spd="med" advTm="379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96B14-2719-414D-8495-62CFB9B4858F}"/>
              </a:ext>
            </a:extLst>
          </p:cNvPr>
          <p:cNvSpPr>
            <a:spLocks noGrp="1"/>
          </p:cNvSpPr>
          <p:nvPr>
            <p:ph type="title"/>
          </p:nvPr>
        </p:nvSpPr>
        <p:spPr/>
        <p:txBody>
          <a:bodyPr/>
          <a:lstStyle/>
          <a:p>
            <a:r>
              <a:rPr lang="en-US" dirty="0"/>
              <a:t>EAS Distribution</a:t>
            </a:r>
          </a:p>
        </p:txBody>
      </p:sp>
      <p:sp>
        <p:nvSpPr>
          <p:cNvPr id="3" name="Content Placeholder 2">
            <a:extLst>
              <a:ext uri="{FF2B5EF4-FFF2-40B4-BE49-F238E27FC236}">
                <a16:creationId xmlns:a16="http://schemas.microsoft.com/office/drawing/2014/main" id="{6E3E7948-2902-41EC-A717-88049C01BEAB}"/>
              </a:ext>
            </a:extLst>
          </p:cNvPr>
          <p:cNvSpPr>
            <a:spLocks noGrp="1"/>
          </p:cNvSpPr>
          <p:nvPr>
            <p:ph idx="1"/>
          </p:nvPr>
        </p:nvSpPr>
        <p:spPr>
          <a:xfrm>
            <a:off x="304800" y="1676400"/>
            <a:ext cx="8458200" cy="4419600"/>
          </a:xfrm>
        </p:spPr>
        <p:txBody>
          <a:bodyPr/>
          <a:lstStyle/>
          <a:p>
            <a:pPr marL="687388" lvl="1" indent="-342900">
              <a:lnSpc>
                <a:spcPct val="120000"/>
              </a:lnSpc>
              <a:spcBef>
                <a:spcPts val="0"/>
              </a:spcBef>
              <a:spcAft>
                <a:spcPts val="600"/>
              </a:spcAft>
              <a:buClrTx/>
              <a:buSzPct val="65000"/>
            </a:pPr>
            <a:r>
              <a:rPr lang="en-US" sz="2800" dirty="0">
                <a:latin typeface="Calibri" panose="020F0502020204030204" pitchFamily="34" charset="0"/>
                <a:cs typeface="Calibri" panose="020F0502020204030204" pitchFamily="34" charset="0"/>
              </a:rPr>
              <a:t>EAS alerts are delivered to EAS Participants either over the internet from FEMA’s Integrated Public Alert and Warning System (IPAWS) gateway or by over-the-air broadcast.  </a:t>
            </a:r>
          </a:p>
          <a:p>
            <a:pPr marL="687388" lvl="1" indent="-342900">
              <a:lnSpc>
                <a:spcPct val="120000"/>
              </a:lnSpc>
              <a:spcBef>
                <a:spcPts val="0"/>
              </a:spcBef>
              <a:spcAft>
                <a:spcPts val="1200"/>
              </a:spcAft>
              <a:buClrTx/>
              <a:buSzPct val="65000"/>
            </a:pPr>
            <a:r>
              <a:rPr lang="en-US" sz="2800" dirty="0">
                <a:latin typeface="Calibri" panose="020F0502020204030204" pitchFamily="34" charset="0"/>
                <a:cs typeface="Calibri" panose="020F0502020204030204" pitchFamily="34" charset="0"/>
              </a:rPr>
              <a:t>EAS Participants are required to monitor both systems for redundancy</a:t>
            </a:r>
            <a:r>
              <a:rPr lang="en-US" sz="2000" dirty="0">
                <a:latin typeface="Calibri" panose="020F0502020204030204" pitchFamily="34" charset="0"/>
                <a:cs typeface="Calibri" panose="020F0502020204030204" pitchFamily="34" charset="0"/>
              </a:rPr>
              <a:t>.</a:t>
            </a:r>
            <a:endParaRPr lang="en-US" sz="2000" dirty="0"/>
          </a:p>
          <a:p>
            <a:endParaRPr lang="en-US" dirty="0"/>
          </a:p>
        </p:txBody>
      </p:sp>
      <p:sp>
        <p:nvSpPr>
          <p:cNvPr id="4" name="Slide Number Placeholder 3">
            <a:extLst>
              <a:ext uri="{FF2B5EF4-FFF2-40B4-BE49-F238E27FC236}">
                <a16:creationId xmlns:a16="http://schemas.microsoft.com/office/drawing/2014/main" id="{FD4836F8-5E7D-4841-88D6-A4C3C1B8EEDE}"/>
              </a:ext>
            </a:extLst>
          </p:cNvPr>
          <p:cNvSpPr>
            <a:spLocks noGrp="1"/>
          </p:cNvSpPr>
          <p:nvPr>
            <p:ph type="sldNum" sz="quarter" idx="10"/>
          </p:nvPr>
        </p:nvSpPr>
        <p:spPr/>
        <p:txBody>
          <a:bodyPr/>
          <a:lstStyle/>
          <a:p>
            <a:fld id="{F36C87F6-986D-49E6-AF40-1B3A1EE8064D}" type="slidenum">
              <a:rPr lang="en-US" smtClean="0"/>
              <a:t>6</a:t>
            </a:fld>
            <a:endParaRPr lang="en-US"/>
          </a:p>
        </p:txBody>
      </p:sp>
      <p:pic>
        <p:nvPicPr>
          <p:cNvPr id="7" name="Audio 6">
            <a:hlinkClick r:id="" action="ppaction://media"/>
            <a:extLst>
              <a:ext uri="{FF2B5EF4-FFF2-40B4-BE49-F238E27FC236}">
                <a16:creationId xmlns:a16="http://schemas.microsoft.com/office/drawing/2014/main" id="{5F3BDB62-6BFE-4FA8-B5ED-CAE29B936F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09843403"/>
      </p:ext>
    </p:extLst>
  </p:cSld>
  <p:clrMapOvr>
    <a:masterClrMapping/>
  </p:clrMapOvr>
  <mc:AlternateContent xmlns:mc="http://schemas.openxmlformats.org/markup-compatibility/2006" xmlns:p14="http://schemas.microsoft.com/office/powerpoint/2010/main">
    <mc:Choice Requires="p14">
      <p:transition spd="med" p14:dur="700" advTm="21924">
        <p:fade/>
      </p:transition>
    </mc:Choice>
    <mc:Fallback xmlns="">
      <p:transition spd="med" advTm="219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47800" y="1801813"/>
            <a:ext cx="6172200" cy="4105275"/>
          </a:xfrm>
        </p:spPr>
        <p:txBody>
          <a:bodyPr/>
          <a:lstStyle/>
          <a:p>
            <a:pPr lvl="1"/>
            <a:endParaRPr lang="en-US" dirty="0"/>
          </a:p>
        </p:txBody>
      </p:sp>
      <p:sp>
        <p:nvSpPr>
          <p:cNvPr id="3" name="Title 2"/>
          <p:cNvSpPr>
            <a:spLocks noGrp="1"/>
          </p:cNvSpPr>
          <p:nvPr>
            <p:ph type="title"/>
          </p:nvPr>
        </p:nvSpPr>
        <p:spPr>
          <a:xfrm>
            <a:off x="1066800" y="228600"/>
            <a:ext cx="7010400" cy="801688"/>
          </a:xfrm>
        </p:spPr>
        <p:txBody>
          <a:bodyPr/>
          <a:lstStyle/>
          <a:p>
            <a:r>
              <a:rPr lang="en-US" sz="3200" b="1">
                <a:latin typeface="Calibri" panose="020F0502020204030204" pitchFamily="34" charset="0"/>
                <a:cs typeface="Calibri" panose="020F0502020204030204" pitchFamily="34" charset="0"/>
              </a:rPr>
              <a:t>The EAS </a:t>
            </a:r>
            <a:r>
              <a:rPr lang="en-US" sz="3200" b="1" dirty="0">
                <a:latin typeface="Calibri" panose="020F0502020204030204" pitchFamily="34" charset="0"/>
                <a:cs typeface="Calibri" panose="020F0502020204030204" pitchFamily="34" charset="0"/>
              </a:rPr>
              <a:t>Protocol “Daisy Chain”</a:t>
            </a:r>
          </a:p>
        </p:txBody>
      </p:sp>
      <p:pic>
        <p:nvPicPr>
          <p:cNvPr id="5" name="Content Placeholder 8" descr="Description: EAS Architecture 4"/>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1600200"/>
            <a:ext cx="8305800" cy="4876800"/>
          </a:xfrm>
          <a:prstGeom prst="rect">
            <a:avLst/>
          </a:prstGeom>
          <a:noFill/>
          <a:ln>
            <a:noFill/>
          </a:ln>
        </p:spPr>
      </p:pic>
      <p:sp>
        <p:nvSpPr>
          <p:cNvPr id="4" name="Slide Number Placeholder 3">
            <a:extLst>
              <a:ext uri="{FF2B5EF4-FFF2-40B4-BE49-F238E27FC236}">
                <a16:creationId xmlns:a16="http://schemas.microsoft.com/office/drawing/2014/main" id="{C3248DDB-0A36-4DE4-A2C9-0F3FEF2EC756}"/>
              </a:ext>
            </a:extLst>
          </p:cNvPr>
          <p:cNvSpPr>
            <a:spLocks noGrp="1"/>
          </p:cNvSpPr>
          <p:nvPr>
            <p:ph type="sldNum" sz="quarter" idx="10"/>
          </p:nvPr>
        </p:nvSpPr>
        <p:spPr/>
        <p:txBody>
          <a:bodyPr/>
          <a:lstStyle/>
          <a:p>
            <a:fld id="{F36C87F6-986D-49E6-AF40-1B3A1EE8064D}" type="slidenum">
              <a:rPr lang="en-US" smtClean="0"/>
              <a:t>7</a:t>
            </a:fld>
            <a:endParaRPr lang="en-US"/>
          </a:p>
        </p:txBody>
      </p:sp>
      <p:pic>
        <p:nvPicPr>
          <p:cNvPr id="14" name="Audio 13">
            <a:hlinkClick r:id="" action="ppaction://media"/>
            <a:extLst>
              <a:ext uri="{FF2B5EF4-FFF2-40B4-BE49-F238E27FC236}">
                <a16:creationId xmlns:a16="http://schemas.microsoft.com/office/drawing/2014/main" id="{6F692EC5-4C02-473D-B23F-E238D29E2B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66162493"/>
      </p:ext>
    </p:extLst>
  </p:cSld>
  <p:clrMapOvr>
    <a:masterClrMapping/>
  </p:clrMapOvr>
  <mc:AlternateContent xmlns:mc="http://schemas.openxmlformats.org/markup-compatibility/2006" xmlns:p14="http://schemas.microsoft.com/office/powerpoint/2010/main">
    <mc:Choice Requires="p14">
      <p:transition spd="med" p14:dur="700" advTm="142302">
        <p:fade/>
      </p:transition>
    </mc:Choice>
    <mc:Fallback xmlns="">
      <p:transition spd="med" advTm="1423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1752600"/>
            <a:ext cx="8001000" cy="4702408"/>
          </a:xfrm>
          <a:prstGeom prst="rect">
            <a:avLst/>
          </a:prstGeom>
        </p:spPr>
      </p:pic>
      <p:sp>
        <p:nvSpPr>
          <p:cNvPr id="3" name="TextBox 2">
            <a:extLst>
              <a:ext uri="{FF2B5EF4-FFF2-40B4-BE49-F238E27FC236}">
                <a16:creationId xmlns:a16="http://schemas.microsoft.com/office/drawing/2014/main" id="{D30EB722-CE6E-43D1-80A7-EA9B6C3875FF}"/>
              </a:ext>
            </a:extLst>
          </p:cNvPr>
          <p:cNvSpPr txBox="1"/>
          <p:nvPr/>
        </p:nvSpPr>
        <p:spPr>
          <a:xfrm>
            <a:off x="1143000" y="1290935"/>
            <a:ext cx="7543800" cy="461665"/>
          </a:xfrm>
          <a:prstGeom prst="rect">
            <a:avLst/>
          </a:prstGeom>
          <a:noFill/>
        </p:spPr>
        <p:txBody>
          <a:bodyPr wrap="square" rtlCol="0">
            <a:spAutoFit/>
          </a:bodyPr>
          <a:lstStyle/>
          <a:p>
            <a:r>
              <a:rPr lang="en-US" sz="2400" dirty="0"/>
              <a:t>Integrated Public Alert and Warning System (IPAWS)</a:t>
            </a:r>
          </a:p>
        </p:txBody>
      </p:sp>
      <p:sp>
        <p:nvSpPr>
          <p:cNvPr id="6" name="TextBox 5">
            <a:extLst>
              <a:ext uri="{FF2B5EF4-FFF2-40B4-BE49-F238E27FC236}">
                <a16:creationId xmlns:a16="http://schemas.microsoft.com/office/drawing/2014/main" id="{7D761354-86BB-4A10-943D-3BD10DC0348E}"/>
              </a:ext>
            </a:extLst>
          </p:cNvPr>
          <p:cNvSpPr txBox="1"/>
          <p:nvPr/>
        </p:nvSpPr>
        <p:spPr>
          <a:xfrm>
            <a:off x="838200" y="304800"/>
            <a:ext cx="7391400" cy="584775"/>
          </a:xfrm>
          <a:prstGeom prst="rect">
            <a:avLst/>
          </a:prstGeom>
          <a:noFill/>
        </p:spPr>
        <p:txBody>
          <a:bodyPr wrap="square" rtlCol="0">
            <a:spAutoFit/>
          </a:bodyPr>
          <a:lstStyle/>
          <a:p>
            <a:pPr algn="ctr"/>
            <a:r>
              <a:rPr lang="en-US" sz="3200" b="1" dirty="0">
                <a:solidFill>
                  <a:srgbClr val="003399"/>
                </a:solidFill>
                <a:latin typeface="Calibri" panose="020F0502020204030204" pitchFamily="34" charset="0"/>
                <a:cs typeface="Calibri" panose="020F0502020204030204" pitchFamily="34" charset="0"/>
              </a:rPr>
              <a:t>EAS Distribution over IPAWS </a:t>
            </a:r>
          </a:p>
        </p:txBody>
      </p:sp>
      <p:sp>
        <p:nvSpPr>
          <p:cNvPr id="2" name="Slide Number Placeholder 1">
            <a:extLst>
              <a:ext uri="{FF2B5EF4-FFF2-40B4-BE49-F238E27FC236}">
                <a16:creationId xmlns:a16="http://schemas.microsoft.com/office/drawing/2014/main" id="{834F363D-3EFF-43E8-B9CC-2C109A694FA8}"/>
              </a:ext>
            </a:extLst>
          </p:cNvPr>
          <p:cNvSpPr>
            <a:spLocks noGrp="1"/>
          </p:cNvSpPr>
          <p:nvPr>
            <p:ph type="sldNum" sz="quarter" idx="10"/>
          </p:nvPr>
        </p:nvSpPr>
        <p:spPr/>
        <p:txBody>
          <a:bodyPr/>
          <a:lstStyle/>
          <a:p>
            <a:fld id="{F36C87F6-986D-49E6-AF40-1B3A1EE8064D}" type="slidenum">
              <a:rPr lang="en-US" smtClean="0"/>
              <a:t>8</a:t>
            </a:fld>
            <a:endParaRPr lang="en-US"/>
          </a:p>
        </p:txBody>
      </p:sp>
      <p:pic>
        <p:nvPicPr>
          <p:cNvPr id="11" name="Audio 10">
            <a:hlinkClick r:id="" action="ppaction://media"/>
            <a:extLst>
              <a:ext uri="{FF2B5EF4-FFF2-40B4-BE49-F238E27FC236}">
                <a16:creationId xmlns:a16="http://schemas.microsoft.com/office/drawing/2014/main" id="{CA0F1269-B5E0-4016-A3B9-0A5FB34D97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41756553"/>
      </p:ext>
    </p:extLst>
  </p:cSld>
  <p:clrMapOvr>
    <a:masterClrMapping/>
  </p:clrMapOvr>
  <mc:AlternateContent xmlns:mc="http://schemas.openxmlformats.org/markup-compatibility/2006" xmlns:p14="http://schemas.microsoft.com/office/powerpoint/2010/main">
    <mc:Choice Requires="p14">
      <p:transition spd="med" p14:dur="700" advTm="59453">
        <p:fade/>
      </p:transition>
    </mc:Choice>
    <mc:Fallback xmlns="">
      <p:transition spd="med" advTm="594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E602C-D84A-4DD0-B841-D47C7463F036}"/>
              </a:ext>
            </a:extLst>
          </p:cNvPr>
          <p:cNvSpPr>
            <a:spLocks noGrp="1"/>
          </p:cNvSpPr>
          <p:nvPr>
            <p:ph type="title"/>
          </p:nvPr>
        </p:nvSpPr>
        <p:spPr/>
        <p:txBody>
          <a:bodyPr/>
          <a:lstStyle/>
          <a:p>
            <a:r>
              <a:rPr lang="en-US" sz="3200" b="1" dirty="0">
                <a:solidFill>
                  <a:srgbClr val="003399"/>
                </a:solidFill>
                <a:latin typeface="Calibri" panose="020F0502020204030204" pitchFamily="34" charset="0"/>
                <a:cs typeface="Calibri" panose="020F0502020204030204" pitchFamily="34" charset="0"/>
              </a:rPr>
              <a:t> </a:t>
            </a:r>
            <a:r>
              <a:rPr lang="en-US" sz="3200" dirty="0">
                <a:solidFill>
                  <a:srgbClr val="003399"/>
                </a:solidFill>
                <a:latin typeface="Calibri" panose="020F0502020204030204" pitchFamily="34" charset="0"/>
                <a:cs typeface="Calibri" panose="020F0502020204030204" pitchFamily="34" charset="0"/>
              </a:rPr>
              <a:t>Nationwide Test 2021</a:t>
            </a:r>
          </a:p>
        </p:txBody>
      </p:sp>
      <p:sp>
        <p:nvSpPr>
          <p:cNvPr id="3" name="Content Placeholder 2">
            <a:extLst>
              <a:ext uri="{FF2B5EF4-FFF2-40B4-BE49-F238E27FC236}">
                <a16:creationId xmlns:a16="http://schemas.microsoft.com/office/drawing/2014/main" id="{25BA150A-11EA-49D1-8255-AEF62DC65683}"/>
              </a:ext>
            </a:extLst>
          </p:cNvPr>
          <p:cNvSpPr>
            <a:spLocks noGrp="1"/>
          </p:cNvSpPr>
          <p:nvPr>
            <p:ph idx="1"/>
          </p:nvPr>
        </p:nvSpPr>
        <p:spPr>
          <a:xfrm>
            <a:off x="304800" y="1524000"/>
            <a:ext cx="8610600" cy="5029200"/>
          </a:xfrm>
        </p:spPr>
        <p:txBody>
          <a:bodyPr>
            <a:normAutofit fontScale="92500"/>
          </a:bodyPr>
          <a:lstStyle/>
          <a:p>
            <a:endParaRPr lang="en-US" dirty="0"/>
          </a:p>
          <a:p>
            <a:r>
              <a:rPr lang="en-US" dirty="0"/>
              <a:t>The test is scheduled for Wednesday, August 11, 2021, at 2:20 p.m. EDT.  </a:t>
            </a:r>
          </a:p>
          <a:p>
            <a:r>
              <a:rPr lang="en-US" dirty="0"/>
              <a:t>If conditions on test day require rescheduling the test, the secondary test date is Wednesday, August 25, 2021. </a:t>
            </a:r>
          </a:p>
          <a:p>
            <a:r>
              <a:rPr lang="en-US" dirty="0"/>
              <a:t>As in 2019, the 2021 nationwide test will be disseminated using the hierarchical, broadcast-based distribution system only, otherwise known as the “daisy chain” (see earlier slide).</a:t>
            </a:r>
          </a:p>
          <a:p>
            <a:r>
              <a:rPr lang="en-US" dirty="0"/>
              <a:t>Unlike 2019, this year there also will be a WEA test. For WEA, the test alert will appear on consumers’ phones that have opted-in to receive WEA test alerts and will display the test message under the header “Test Message.”</a:t>
            </a:r>
          </a:p>
          <a:p>
            <a:pPr marL="0" indent="0">
              <a:buNone/>
            </a:pPr>
            <a:r>
              <a:rPr lang="en-US" dirty="0"/>
              <a:t> </a:t>
            </a:r>
          </a:p>
          <a:p>
            <a:pPr marL="0" indent="0">
              <a:buNone/>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FF44B724-4974-4A9A-B34B-6E2F1A5A3C53}"/>
              </a:ext>
            </a:extLst>
          </p:cNvPr>
          <p:cNvSpPr>
            <a:spLocks noGrp="1"/>
          </p:cNvSpPr>
          <p:nvPr>
            <p:ph type="sldNum" sz="quarter" idx="10"/>
          </p:nvPr>
        </p:nvSpPr>
        <p:spPr/>
        <p:txBody>
          <a:bodyPr/>
          <a:lstStyle/>
          <a:p>
            <a:fld id="{F36C87F6-986D-49E6-AF40-1B3A1EE8064D}" type="slidenum">
              <a:rPr lang="en-US" smtClean="0"/>
              <a:t>9</a:t>
            </a:fld>
            <a:endParaRPr lang="en-US"/>
          </a:p>
        </p:txBody>
      </p:sp>
      <p:pic>
        <p:nvPicPr>
          <p:cNvPr id="8" name="Audio 7">
            <a:hlinkClick r:id="" action="ppaction://media"/>
            <a:extLst>
              <a:ext uri="{FF2B5EF4-FFF2-40B4-BE49-F238E27FC236}">
                <a16:creationId xmlns:a16="http://schemas.microsoft.com/office/drawing/2014/main" id="{ACAEAF1C-8ED4-4481-B3EA-7B8752C164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4119849"/>
      </p:ext>
    </p:extLst>
  </p:cSld>
  <p:clrMapOvr>
    <a:masterClrMapping/>
  </p:clrMapOvr>
  <mc:AlternateContent xmlns:mc="http://schemas.openxmlformats.org/markup-compatibility/2006" xmlns:p14="http://schemas.microsoft.com/office/powerpoint/2010/main">
    <mc:Choice Requires="p14">
      <p:transition spd="med" p14:dur="700" advTm="49189">
        <p:fade/>
      </p:transition>
    </mc:Choice>
    <mc:Fallback xmlns="">
      <p:transition spd="med" advTm="491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4"/>
</p:tagLst>
</file>

<file path=ppt/tags/tag2.xml><?xml version="1.0" encoding="utf-8"?>
<p:tagLst xmlns:a="http://schemas.openxmlformats.org/drawingml/2006/main" xmlns:r="http://schemas.openxmlformats.org/officeDocument/2006/relationships" xmlns:p="http://schemas.openxmlformats.org/presentationml/2006/main">
  <p:tag name="TIMING" val="|12"/>
</p:tagLst>
</file>

<file path=ppt/theme/theme1.xml><?xml version="1.0" encoding="utf-8"?>
<a:theme xmlns:a="http://schemas.openxmlformats.org/drawingml/2006/main" name="FCC Theme">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CC Theme" id="{1EE067A2-8495-42ED-ACB5-E31F6ED78532}" vid="{B42910CE-6F57-4E3D-BFFF-7088B4088C59}"/>
    </a:ext>
  </a:extLst>
</a:theme>
</file>

<file path=ppt/theme/theme2.xml><?xml version="1.0" encoding="utf-8"?>
<a:theme xmlns:a="http://schemas.openxmlformats.org/drawingml/2006/main" name="4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3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8.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16C15E9C3DC5B44BF2F529F5EE57B4B" ma:contentTypeVersion="9" ma:contentTypeDescription="Create a new document." ma:contentTypeScope="" ma:versionID="4cec0e4fb165e7fd11105a0a9d3e8a6c">
  <xsd:schema xmlns:xsd="http://www.w3.org/2001/XMLSchema" xmlns:xs="http://www.w3.org/2001/XMLSchema" xmlns:p="http://schemas.microsoft.com/office/2006/metadata/properties" xmlns:ns3="62ba0a74-032f-4475-b734-5cf57e266fc7" xmlns:ns4="82584e1f-e9e7-4133-a51b-3f2e12b8b212" targetNamespace="http://schemas.microsoft.com/office/2006/metadata/properties" ma:root="true" ma:fieldsID="10072b8a5abe09636ca3e511d8392b13" ns3:_="" ns4:_="">
    <xsd:import namespace="62ba0a74-032f-4475-b734-5cf57e266fc7"/>
    <xsd:import namespace="82584e1f-e9e7-4133-a51b-3f2e12b8b21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ba0a74-032f-4475-b734-5cf57e266fc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2584e1f-e9e7-4133-a51b-3f2e12b8b212"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DF9ECEE-2C45-41F5-8420-445BAF8BB4A3}">
  <ds:schemaRefs>
    <ds:schemaRef ds:uri="http://schemas.microsoft.com/sharepoint/v3/contenttype/forms"/>
  </ds:schemaRefs>
</ds:datastoreItem>
</file>

<file path=customXml/itemProps2.xml><?xml version="1.0" encoding="utf-8"?>
<ds:datastoreItem xmlns:ds="http://schemas.openxmlformats.org/officeDocument/2006/customXml" ds:itemID="{EB131254-D0BF-4690-A952-CDE8B6A58D06}">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82584e1f-e9e7-4133-a51b-3f2e12b8b212"/>
    <ds:schemaRef ds:uri="http://purl.org/dc/elements/1.1/"/>
    <ds:schemaRef ds:uri="http://schemas.microsoft.com/office/2006/metadata/properties"/>
    <ds:schemaRef ds:uri="62ba0a74-032f-4475-b734-5cf57e266fc7"/>
    <ds:schemaRef ds:uri="http://www.w3.org/XML/1998/namespace"/>
    <ds:schemaRef ds:uri="http://purl.org/dc/dcmitype/"/>
  </ds:schemaRefs>
</ds:datastoreItem>
</file>

<file path=customXml/itemProps3.xml><?xml version="1.0" encoding="utf-8"?>
<ds:datastoreItem xmlns:ds="http://schemas.openxmlformats.org/officeDocument/2006/customXml" ds:itemID="{4F3CF41D-2817-4D35-B80C-8805DEDE92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2ba0a74-032f-4475-b734-5cf57e266fc7"/>
    <ds:schemaRef ds:uri="82584e1f-e9e7-4133-a51b-3f2e12b8b2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FCC Theme</Template>
  <TotalTime>0</TotalTime>
  <Words>3024</Words>
  <Application>Microsoft Office PowerPoint</Application>
  <PresentationFormat>On-screen Show (4:3)</PresentationFormat>
  <Paragraphs>171</Paragraphs>
  <Slides>21</Slides>
  <Notes>11</Notes>
  <HiddenSlides>0</HiddenSlides>
  <MMClips>23</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21</vt:i4>
      </vt:variant>
    </vt:vector>
  </HeadingPairs>
  <TitlesOfParts>
    <vt:vector size="33" baseType="lpstr">
      <vt:lpstr>Arial</vt:lpstr>
      <vt:lpstr>Calibri</vt:lpstr>
      <vt:lpstr>Century Gothic</vt:lpstr>
      <vt:lpstr>Tahoma</vt:lpstr>
      <vt:lpstr>Times New Roman</vt:lpstr>
      <vt:lpstr>Wingdings</vt:lpstr>
      <vt:lpstr>FCC Theme</vt:lpstr>
      <vt:lpstr>4_Custom Design</vt:lpstr>
      <vt:lpstr>1_Custom Design</vt:lpstr>
      <vt:lpstr>13_Custom Design</vt:lpstr>
      <vt:lpstr>10_Custom Design</vt:lpstr>
      <vt:lpstr>7_Custom Design</vt:lpstr>
      <vt:lpstr>Webinar For Low Power Broadcasters on  the Emergency Alert System (EAS) and  the EAS Test Reporting System (ETRS) _________________</vt:lpstr>
      <vt:lpstr>                     Goal of this Webinar  </vt:lpstr>
      <vt:lpstr>Low Power Broadcaster Participation</vt:lpstr>
      <vt:lpstr> Emergency Alert System  </vt:lpstr>
      <vt:lpstr>The Emergency Alert System (EAS)</vt:lpstr>
      <vt:lpstr>EAS Distribution</vt:lpstr>
      <vt:lpstr>The EAS Protocol “Daisy Chain”</vt:lpstr>
      <vt:lpstr>PowerPoint Presentation</vt:lpstr>
      <vt:lpstr> Nationwide Test 2021</vt:lpstr>
      <vt:lpstr>Are Low Power Broadcasters EAS Participants?</vt:lpstr>
      <vt:lpstr>FAQs</vt:lpstr>
      <vt:lpstr>EAS Test Reporting System</vt:lpstr>
      <vt:lpstr>Filing in ETRS</vt:lpstr>
      <vt:lpstr>Filing in ETRS</vt:lpstr>
      <vt:lpstr>PowerPoint Presentation</vt:lpstr>
      <vt:lpstr>PowerPoint Presentation</vt:lpstr>
      <vt:lpstr>PowerPoint Presentation</vt:lpstr>
      <vt:lpstr>Test Preparations - State EAS Plans</vt:lpstr>
      <vt:lpstr>Test Preparations – EAS Handbook</vt:lpstr>
      <vt:lpstr>Test Preparations - Equipment</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Webinar For Low Power Broadcasters on  the Emergency Alert System (EAS) and  the EAS Test Reporting System (ETRS) _________________</dc:title>
  <dc:creator/>
  <cp:keywords/>
  <cp:lastModifiedBy/>
  <cp:revision>2</cp:revision>
  <dcterms:created xsi:type="dcterms:W3CDTF">2016-07-27T13:12:42Z</dcterms:created>
  <dcterms:modified xsi:type="dcterms:W3CDTF">2021-06-22T14:04:00Z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TC028048799991</vt:lpwstr>
  </property>
  <property fmtid="{D5CDD505-2E9C-101B-9397-08002B2CF9AE}" pid="3" name="ContentTypeId">
    <vt:lpwstr>0x010100116C15E9C3DC5B44BF2F529F5EE57B4B</vt:lpwstr>
  </property>
</Properties>
</file>