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13C2E92-BE0B-4981-8A7D-1CBCC6D1C20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3B1E104-19D5-487D-B541-0AFE75AA66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5362574" cy="13687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College of Menominee Nation, Keshena, WI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Technology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1" y="4876800"/>
            <a:ext cx="1764577" cy="17068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229606"/>
            <a:ext cx="6172201" cy="100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Reach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29473"/>
            <a:ext cx="8991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838995"/>
              </a:buClr>
            </a:pPr>
            <a:r>
              <a:rPr lang="en-US" spc="30" dirty="0">
                <a:solidFill>
                  <a:srgbClr val="FFFFFF"/>
                </a:solidFill>
                <a:cs typeface="Tahoma" pitchFamily="34" charset="0"/>
              </a:rPr>
              <a:t>PCC </a:t>
            </a:r>
            <a:r>
              <a:rPr lang="en-US" spc="30" dirty="0" smtClean="0">
                <a:solidFill>
                  <a:srgbClr val="FFFFFF"/>
                </a:solidFill>
                <a:cs typeface="Tahoma" pitchFamily="34" charset="0"/>
              </a:rPr>
              <a:t>(data through 12/31/12):</a:t>
            </a:r>
            <a:endParaRPr lang="en-US" spc="30" dirty="0">
              <a:solidFill>
                <a:srgbClr val="FFFFFF"/>
              </a:solidFill>
              <a:cs typeface="Tahoma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838995"/>
              </a:buClr>
              <a:buFont typeface="Arial" charset="0"/>
              <a:buChar char="•"/>
            </a:pPr>
            <a:r>
              <a:rPr lang="en-US" sz="1600" spc="30" dirty="0" smtClean="0">
                <a:solidFill>
                  <a:srgbClr val="FFFFFF"/>
                </a:solidFill>
                <a:cs typeface="Tahoma" pitchFamily="34" charset="0"/>
              </a:rPr>
              <a:t>Total training </a:t>
            </a:r>
            <a:r>
              <a:rPr lang="en-US" sz="1600" spc="30" dirty="0">
                <a:solidFill>
                  <a:srgbClr val="FFFFFF"/>
                </a:solidFill>
                <a:cs typeface="Tahoma" pitchFamily="34" charset="0"/>
              </a:rPr>
              <a:t>hours</a:t>
            </a:r>
            <a:r>
              <a:rPr lang="en-US" sz="1600" spc="30" dirty="0" smtClean="0">
                <a:solidFill>
                  <a:srgbClr val="FFFFFF"/>
                </a:solidFill>
                <a:cs typeface="Tahoma" pitchFamily="34" charset="0"/>
              </a:rPr>
              <a:t>:  7,266			 Technical Education data—</a:t>
            </a:r>
            <a:endParaRPr lang="en-US" sz="1600" spc="30" dirty="0">
              <a:solidFill>
                <a:srgbClr val="FFFFFF"/>
              </a:solidFill>
              <a:cs typeface="Tahoma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838995"/>
              </a:buClr>
              <a:buFont typeface="Arial" charset="0"/>
              <a:buChar char="•"/>
            </a:pPr>
            <a:r>
              <a:rPr lang="en-US" sz="1600" spc="30" dirty="0">
                <a:solidFill>
                  <a:srgbClr val="FFFFFF"/>
                </a:solidFill>
                <a:cs typeface="Tahoma" pitchFamily="34" charset="0"/>
              </a:rPr>
              <a:t>Total participants</a:t>
            </a:r>
            <a:r>
              <a:rPr lang="en-US" sz="1600" spc="30" dirty="0" smtClean="0">
                <a:solidFill>
                  <a:srgbClr val="FFFFFF"/>
                </a:solidFill>
                <a:cs typeface="Tahoma" pitchFamily="34" charset="0"/>
              </a:rPr>
              <a:t>:  3,633			 Classroom instruction:  	5,312 hours</a:t>
            </a:r>
          </a:p>
          <a:p>
            <a:pPr marL="285750" lvl="0" indent="-285750">
              <a:spcBef>
                <a:spcPts val="1200"/>
              </a:spcBef>
              <a:buClr>
                <a:srgbClr val="838995"/>
              </a:buClr>
              <a:buFont typeface="Arial" charset="0"/>
              <a:buChar char="•"/>
            </a:pPr>
            <a:r>
              <a:rPr lang="en-US" sz="1600" spc="30" dirty="0" smtClean="0">
                <a:solidFill>
                  <a:srgbClr val="FFFFFF"/>
                </a:solidFill>
                <a:cs typeface="Tahoma" pitchFamily="34" charset="0"/>
              </a:rPr>
              <a:t>Multimedia training: 328 hours, 155 participants				62 participants</a:t>
            </a:r>
          </a:p>
          <a:p>
            <a:pPr marL="285750" lvl="0" indent="-285750">
              <a:spcBef>
                <a:spcPts val="1200"/>
              </a:spcBef>
              <a:buClr>
                <a:srgbClr val="838995"/>
              </a:buClr>
              <a:buFont typeface="Arial" charset="0"/>
              <a:buChar char="•"/>
            </a:pPr>
            <a:r>
              <a:rPr lang="en-US" sz="1600" spc="30" dirty="0" smtClean="0">
                <a:solidFill>
                  <a:srgbClr val="FFFFFF"/>
                </a:solidFill>
                <a:cs typeface="Tahoma" pitchFamily="34" charset="0"/>
              </a:rPr>
              <a:t>GED/College prep: 638 hours, 111 participants	 Skills Lab (open to public):	2,792 hours</a:t>
            </a:r>
          </a:p>
          <a:p>
            <a:pPr marL="285750" lvl="0" indent="-285750">
              <a:spcBef>
                <a:spcPts val="1200"/>
              </a:spcBef>
              <a:buClr>
                <a:srgbClr val="838995"/>
              </a:buClr>
              <a:buFont typeface="Arial" charset="0"/>
              <a:buChar char="•"/>
            </a:pPr>
            <a:r>
              <a:rPr lang="en-US" sz="1600" spc="30" dirty="0" smtClean="0">
                <a:solidFill>
                  <a:srgbClr val="FFFFFF"/>
                </a:solidFill>
                <a:cs typeface="Tahoma" pitchFamily="34" charset="0"/>
              </a:rPr>
              <a:t>Computer training: 1,652 hours, 684 participants				313 participants</a:t>
            </a:r>
          </a:p>
          <a:p>
            <a:pPr marL="285750" lvl="0" indent="-285750">
              <a:spcBef>
                <a:spcPts val="1200"/>
              </a:spcBef>
              <a:buClr>
                <a:srgbClr val="838995"/>
              </a:buClr>
              <a:buFont typeface="Arial" charset="0"/>
              <a:buChar char="•"/>
            </a:pPr>
            <a:endParaRPr lang="en-US" sz="1600" spc="30" dirty="0" smtClean="0">
              <a:solidFill>
                <a:srgbClr val="FFFFFF"/>
              </a:solidFill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0"/>
            <a:ext cx="5265784" cy="1828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24400" y="1600200"/>
            <a:ext cx="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3525"/>
            <a:ext cx="1932305" cy="1932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Adoption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1518" r="18316"/>
          <a:stretch/>
        </p:blipFill>
        <p:spPr>
          <a:xfrm>
            <a:off x="6705600" y="3609314"/>
            <a:ext cx="2052337" cy="30200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"/>
            <a:ext cx="266700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0" y="4114800"/>
            <a:ext cx="294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4785" r="9868" b="16568"/>
          <a:stretch/>
        </p:blipFill>
        <p:spPr>
          <a:xfrm>
            <a:off x="3657600" y="2926909"/>
            <a:ext cx="2362200" cy="2575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74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Entrepreneurs—work on Business Plans, process paperwork, conduct social media marketing,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Hardware &amp; Software training—Microsoft Office Suite, Adobe, Computer Basics, Mobile technology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Social—Skype, Facebook, Angry Birds tournaments, LinkedIn, </a:t>
            </a:r>
            <a:r>
              <a:rPr lang="en-US" dirty="0" err="1" smtClean="0"/>
              <a:t>Pinterest</a:t>
            </a:r>
            <a:r>
              <a:rPr lang="en-US" dirty="0" smtClean="0"/>
              <a:t>, Twitter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Youth—Video Game Making Camp, Technology Camp, Class field trips to the Community Technology Center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Elders—Learning how to use a computer, preserving culture, sharing culture, keeping the family connected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of Participants: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Home access in rural, poverty stricken area—too expensive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Transportation—working with Menominee Transit to help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Shift in thought of how to present benefits of Broadband use</a:t>
            </a:r>
          </a:p>
          <a:p>
            <a:pPr marL="457200" lvl="1" indent="-285750">
              <a:buFont typeface="Arial" charset="0"/>
              <a:buChar char="•"/>
            </a:pPr>
            <a:r>
              <a:rPr lang="en-US" dirty="0" smtClean="0"/>
              <a:t>Elders interested in preserving culture, not the exciting technology</a:t>
            </a:r>
          </a:p>
          <a:p>
            <a:pPr marL="457200" lvl="1" indent="-285750">
              <a:buFont typeface="Arial" charset="0"/>
              <a:buChar char="•"/>
            </a:pPr>
            <a:r>
              <a:rPr lang="en-US" dirty="0" smtClean="0"/>
              <a:t>Meeting needs of consumers by group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104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Tamara Cox-Burnett, CTC Director</a:t>
            </a:r>
            <a:br>
              <a:rPr lang="en-US" dirty="0" smtClean="0"/>
            </a:br>
            <a:r>
              <a:rPr lang="en-US" dirty="0" smtClean="0"/>
              <a:t>College of Menominee Nation, Keshena, WI</a:t>
            </a:r>
            <a:br>
              <a:rPr lang="en-US" dirty="0" smtClean="0"/>
            </a:br>
            <a:r>
              <a:rPr lang="en-US" dirty="0" smtClean="0"/>
              <a:t>tcox-burnett@menominee.edu</a:t>
            </a:r>
            <a:endParaRPr lang="en-US" dirty="0"/>
          </a:p>
        </p:txBody>
      </p:sp>
      <p:pic>
        <p:nvPicPr>
          <p:cNvPr id="4" name="Picture 2" descr="http://farm9.staticflickr.com/8435/8009184691_f15cde2ea5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5843954" cy="14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683</TotalTime>
  <Words>152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Mylar</vt:lpstr>
      <vt:lpstr>Community Technology Center</vt:lpstr>
      <vt:lpstr>Our Reach </vt:lpstr>
      <vt:lpstr>Successful Adoption </vt:lpstr>
      <vt:lpstr>Activities of Participants:</vt:lpstr>
      <vt:lpstr>Challenges:</vt:lpstr>
      <vt:lpstr>Thank you!  Tamara Cox-Burnett, CTC Director College of Menominee Nation, Keshena, WI tcox-burnett@menominee.edu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Technology Center</dc:title>
  <dc:creator>cox-burnett, tamara</dc:creator>
  <cp:lastModifiedBy>Susan Fisenne</cp:lastModifiedBy>
  <cp:revision>31</cp:revision>
  <dcterms:created xsi:type="dcterms:W3CDTF">2012-10-18T13:49:42Z</dcterms:created>
  <dcterms:modified xsi:type="dcterms:W3CDTF">2013-02-04T18:45:10Z</dcterms:modified>
</cp:coreProperties>
</file>