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1"/>
  </p:notesMasterIdLst>
  <p:sldIdLst>
    <p:sldId id="256" r:id="rId5"/>
    <p:sldId id="297" r:id="rId6"/>
    <p:sldId id="259" r:id="rId7"/>
    <p:sldId id="283" r:id="rId8"/>
    <p:sldId id="298" r:id="rId9"/>
    <p:sldId id="303" r:id="rId10"/>
    <p:sldId id="304" r:id="rId11"/>
    <p:sldId id="305" r:id="rId12"/>
    <p:sldId id="301" r:id="rId13"/>
    <p:sldId id="307" r:id="rId14"/>
    <p:sldId id="308" r:id="rId15"/>
    <p:sldId id="306" r:id="rId16"/>
    <p:sldId id="309" r:id="rId17"/>
    <p:sldId id="288" r:id="rId18"/>
    <p:sldId id="260" r:id="rId19"/>
    <p:sldId id="30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E0DC69AD-E2F7-4316-8923-8776B767EC11}">
          <p14:sldIdLst>
            <p14:sldId id="256"/>
          </p14:sldIdLst>
        </p14:section>
        <p14:section name="Introduction to AST" id="{1199FE98-D4E6-41D6-90B2-8768BDB2346D}">
          <p14:sldIdLst>
            <p14:sldId id="297"/>
            <p14:sldId id="259"/>
            <p14:sldId id="283"/>
            <p14:sldId id="298"/>
            <p14:sldId id="303"/>
            <p14:sldId id="304"/>
            <p14:sldId id="305"/>
            <p14:sldId id="301"/>
            <p14:sldId id="307"/>
            <p14:sldId id="308"/>
            <p14:sldId id="306"/>
            <p14:sldId id="309"/>
          </p14:sldIdLst>
        </p14:section>
        <p14:section name="Backup slides" id="{32CC2B44-E939-4116-AD69-2C108C257300}">
          <p14:sldIdLst>
            <p14:sldId id="288"/>
            <p14:sldId id="260"/>
            <p14:sldId id="30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3F3C304-485A-6D0A-F709-1494C3BE7A03}" name="Afifi, Emily K (FAA)" initials="AEK(" userId="S::Emily.K.Afifi@faa.gov::2bb6444b-afe6-44bd-b873-57d540289fe9" providerId="AD"/>
  <p188:author id="{4807EF2B-0FE3-729F-67D3-5F6A2E880D82}" name="Jawed, Sabrina (FAA)" initials="JS(" userId="S::Sabrina.Jawed@faa.gov::2b0a1948-bd0e-4dad-bf25-c7d439e1b270" providerId="AD"/>
  <p188:author id="{4C4C9448-D47A-1EA0-6ABC-59072FB87D9A}" name="Grey, Leslie (FAA)" initials="G(" userId="S::leslie.grey@faa.gov::85bd05db-af21-4794-8376-a38a090dee41" providerId="AD"/>
  <p188:author id="{627A53C8-B9D2-5C75-51D7-DE316FDCF01F}" name="Afifi, Emily K (FAA)" initials="A(" userId="S::emily.k.afifi@faa.gov::2bb6444b-afe6-44bd-b873-57d540289fe9" providerId="AD"/>
  <p188:author id="{52DAE6F5-B607-666A-FF7F-A5CF92A0D28B}" name="Leske, Andrew H (FAA)" initials="L(" userId="S::andrew.h.leske@faa.gov::4bff3a84-3151-40fe-a28a-110670e41b0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06C"/>
    <a:srgbClr val="0044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534"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F38059-43CF-DC47-8532-17F8AE6E89CC}" type="datetimeFigureOut">
              <a:rPr lang="en-US" smtClean="0"/>
              <a:t>5/16/2024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6C53B2-9350-D64C-93E5-3447D18FB7BC}" type="slidenum">
              <a:rPr lang="en-US" smtClean="0"/>
              <a:t>‹#›</a:t>
            </a:fld>
            <a:endParaRPr lang="en-US"/>
          </a:p>
        </p:txBody>
      </p:sp>
    </p:spTree>
    <p:extLst>
      <p:ext uri="{BB962C8B-B14F-4D97-AF65-F5344CB8AC3E}">
        <p14:creationId xmlns:p14="http://schemas.microsoft.com/office/powerpoint/2010/main" val="1681980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ST-Title Slide">
    <p:spTree>
      <p:nvGrpSpPr>
        <p:cNvPr id="1" name=""/>
        <p:cNvGrpSpPr/>
        <p:nvPr/>
      </p:nvGrpSpPr>
      <p:grpSpPr>
        <a:xfrm>
          <a:off x="0" y="0"/>
          <a:ext cx="0" cy="0"/>
          <a:chOff x="0" y="0"/>
          <a:chExt cx="0" cy="0"/>
        </a:xfrm>
      </p:grpSpPr>
      <p:pic>
        <p:nvPicPr>
          <p:cNvPr id="7" name="Picture 6" descr="A picture containing night sky&#10;&#10;Description automatically generated">
            <a:extLst>
              <a:ext uri="{FF2B5EF4-FFF2-40B4-BE49-F238E27FC236}">
                <a16:creationId xmlns:a16="http://schemas.microsoft.com/office/drawing/2014/main" id="{0818E4B5-627F-2645-9A43-5E54360B55A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9EC2763-34CA-BB4F-8FA3-B790D2986E34}"/>
              </a:ext>
            </a:extLst>
          </p:cNvPr>
          <p:cNvSpPr>
            <a:spLocks noGrp="1"/>
          </p:cNvSpPr>
          <p:nvPr>
            <p:ph type="ctrTitle"/>
          </p:nvPr>
        </p:nvSpPr>
        <p:spPr>
          <a:xfrm>
            <a:off x="592524" y="1821178"/>
            <a:ext cx="10974636" cy="1607821"/>
          </a:xfrm>
        </p:spPr>
        <p:txBody>
          <a:bodyPr anchor="t">
            <a:normAutofit/>
          </a:bodyPr>
          <a:lstStyle>
            <a:lvl1pPr algn="l">
              <a:defRPr sz="45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A13C7BF0-AA13-E441-B28D-80E2FBDA9131}"/>
              </a:ext>
            </a:extLst>
          </p:cNvPr>
          <p:cNvSpPr>
            <a:spLocks noGrp="1"/>
          </p:cNvSpPr>
          <p:nvPr>
            <p:ph type="subTitle" idx="1"/>
          </p:nvPr>
        </p:nvSpPr>
        <p:spPr>
          <a:xfrm>
            <a:off x="592524" y="3929697"/>
            <a:ext cx="6980371" cy="1607821"/>
          </a:xfrm>
        </p:spPr>
        <p:txBody>
          <a:bodyPr>
            <a:normAutofit/>
          </a:bodyPr>
          <a:lstStyle>
            <a:lvl1pPr marL="0" indent="0" algn="l">
              <a:buNone/>
              <a:defRPr sz="2000" b="0" i="0">
                <a:solidFill>
                  <a:schemeClr val="bg1">
                    <a:lumMod val="9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A0F1CBAE-9B9F-D741-B0E3-F1F4FE3B5804}"/>
              </a:ext>
            </a:extLst>
          </p:cNvPr>
          <p:cNvPicPr>
            <a:picLocks noChangeAspect="1"/>
          </p:cNvPicPr>
          <p:nvPr userDrawn="1"/>
        </p:nvPicPr>
        <p:blipFill>
          <a:blip r:embed="rId3"/>
          <a:stretch>
            <a:fillRect/>
          </a:stretch>
        </p:blipFill>
        <p:spPr>
          <a:xfrm>
            <a:off x="683964" y="1271851"/>
            <a:ext cx="6323003" cy="459856"/>
          </a:xfrm>
          <a:prstGeom prst="rect">
            <a:avLst/>
          </a:prstGeom>
        </p:spPr>
      </p:pic>
      <p:pic>
        <p:nvPicPr>
          <p:cNvPr id="9" name="Picture 8">
            <a:extLst>
              <a:ext uri="{FF2B5EF4-FFF2-40B4-BE49-F238E27FC236}">
                <a16:creationId xmlns:a16="http://schemas.microsoft.com/office/drawing/2014/main" id="{A6359666-47F8-FD4B-8DBA-80F9709006FA}"/>
              </a:ext>
            </a:extLst>
          </p:cNvPr>
          <p:cNvPicPr>
            <a:picLocks noChangeAspect="1"/>
          </p:cNvPicPr>
          <p:nvPr userDrawn="1"/>
        </p:nvPicPr>
        <p:blipFill>
          <a:blip r:embed="rId4"/>
          <a:srcRect/>
          <a:stretch/>
        </p:blipFill>
        <p:spPr>
          <a:xfrm>
            <a:off x="7799918" y="3815398"/>
            <a:ext cx="3882143" cy="1328102"/>
          </a:xfrm>
          <a:prstGeom prst="rect">
            <a:avLst/>
          </a:prstGeom>
        </p:spPr>
      </p:pic>
      <p:sp>
        <p:nvSpPr>
          <p:cNvPr id="11" name="Text Placeholder 10">
            <a:extLst>
              <a:ext uri="{FF2B5EF4-FFF2-40B4-BE49-F238E27FC236}">
                <a16:creationId xmlns:a16="http://schemas.microsoft.com/office/drawing/2014/main" id="{DBDF056C-9354-5540-A488-898C907E1554}"/>
              </a:ext>
            </a:extLst>
          </p:cNvPr>
          <p:cNvSpPr>
            <a:spLocks noGrp="1"/>
          </p:cNvSpPr>
          <p:nvPr>
            <p:ph type="body" sz="quarter" idx="10" hasCustomPrompt="1"/>
          </p:nvPr>
        </p:nvSpPr>
        <p:spPr>
          <a:xfrm>
            <a:off x="592524" y="5722303"/>
            <a:ext cx="2413386" cy="315912"/>
          </a:xfrm>
        </p:spPr>
        <p:txBody>
          <a:bodyPr>
            <a:normAutofit/>
          </a:bodyPr>
          <a:lstStyle>
            <a:lvl1pPr marL="0" indent="0" algn="l">
              <a:buNone/>
              <a:defRPr sz="1200" b="1">
                <a:solidFill>
                  <a:schemeClr val="bg1">
                    <a:lumMod val="75000"/>
                  </a:schemeClr>
                </a:solidFill>
                <a:latin typeface="Arial" panose="020B0604020202020204" pitchFamily="34" charset="0"/>
                <a:cs typeface="Arial" panose="020B0604020202020204" pitchFamily="34" charset="0"/>
              </a:defRPr>
            </a:lvl1pPr>
          </a:lstStyle>
          <a:p>
            <a:pPr lvl="0"/>
            <a:r>
              <a:rPr lang="en-US"/>
              <a:t>August 18, 2021</a:t>
            </a:r>
          </a:p>
        </p:txBody>
      </p:sp>
    </p:spTree>
    <p:extLst>
      <p:ext uri="{BB962C8B-B14F-4D97-AF65-F5344CB8AC3E}">
        <p14:creationId xmlns:p14="http://schemas.microsoft.com/office/powerpoint/2010/main" val="242027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AST-Closing, Contac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9FE709-CEEC-F349-81DB-EBE14285EBD4}"/>
              </a:ext>
            </a:extLst>
          </p:cNvPr>
          <p:cNvPicPr>
            <a:picLocks noChangeAspect="1"/>
          </p:cNvPicPr>
          <p:nvPr userDrawn="1"/>
        </p:nvPicPr>
        <p:blipFill>
          <a:blip r:embed="rId2"/>
          <a:srcRect/>
          <a:stretch/>
        </p:blipFill>
        <p:spPr>
          <a:xfrm>
            <a:off x="0" y="0"/>
            <a:ext cx="12192000" cy="6858000"/>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id="{1A72CFAA-ABBC-F249-B0B8-77630258698A}"/>
              </a:ext>
            </a:extLst>
          </p:cNvPr>
          <p:cNvPicPr>
            <a:picLocks noChangeAspect="1"/>
          </p:cNvPicPr>
          <p:nvPr userDrawn="1"/>
        </p:nvPicPr>
        <p:blipFill rotWithShape="1">
          <a:blip r:embed="rId3"/>
          <a:srcRect r="62496"/>
          <a:stretch/>
        </p:blipFill>
        <p:spPr>
          <a:xfrm>
            <a:off x="9360564" y="4917231"/>
            <a:ext cx="1442296" cy="1315651"/>
          </a:xfrm>
          <a:prstGeom prst="rect">
            <a:avLst/>
          </a:prstGeom>
        </p:spPr>
      </p:pic>
      <p:pic>
        <p:nvPicPr>
          <p:cNvPr id="3" name="Picture 2" descr="Text&#10;&#10;Description automatically generated with low confidence">
            <a:extLst>
              <a:ext uri="{FF2B5EF4-FFF2-40B4-BE49-F238E27FC236}">
                <a16:creationId xmlns:a16="http://schemas.microsoft.com/office/drawing/2014/main" id="{CBA57F06-B264-A59D-7D8F-2B7478EE9F5B}"/>
              </a:ext>
            </a:extLst>
          </p:cNvPr>
          <p:cNvPicPr>
            <a:picLocks noChangeAspect="1"/>
          </p:cNvPicPr>
          <p:nvPr userDrawn="1"/>
        </p:nvPicPr>
        <p:blipFill>
          <a:blip r:embed="rId4"/>
          <a:stretch>
            <a:fillRect/>
          </a:stretch>
        </p:blipFill>
        <p:spPr>
          <a:xfrm>
            <a:off x="932542" y="633461"/>
            <a:ext cx="3535466" cy="2099183"/>
          </a:xfrm>
          <a:prstGeom prst="rect">
            <a:avLst/>
          </a:prstGeom>
        </p:spPr>
      </p:pic>
      <p:sp>
        <p:nvSpPr>
          <p:cNvPr id="8" name="TextBox 7">
            <a:extLst>
              <a:ext uri="{FF2B5EF4-FFF2-40B4-BE49-F238E27FC236}">
                <a16:creationId xmlns:a16="http://schemas.microsoft.com/office/drawing/2014/main" id="{1F29CFD6-3940-AB1B-3F3E-AEF07E0FF68B}"/>
              </a:ext>
            </a:extLst>
          </p:cNvPr>
          <p:cNvSpPr txBox="1"/>
          <p:nvPr userDrawn="1"/>
        </p:nvSpPr>
        <p:spPr>
          <a:xfrm>
            <a:off x="1331684" y="4775110"/>
            <a:ext cx="6023431" cy="1015663"/>
          </a:xfrm>
          <a:prstGeom prst="rect">
            <a:avLst/>
          </a:prstGeom>
          <a:noFill/>
        </p:spPr>
        <p:txBody>
          <a:bodyPr wrap="square">
            <a:spAutoFit/>
          </a:bodyPr>
          <a:lstStyle/>
          <a:p>
            <a:pPr>
              <a:lnSpc>
                <a:spcPct val="100000"/>
              </a:lnSpc>
              <a:spcBef>
                <a:spcPts val="0"/>
              </a:spcBef>
            </a:pPr>
            <a:r>
              <a:rPr lang="en-US" altLang="en-US" sz="1800" b="1" i="0">
                <a:solidFill>
                  <a:schemeClr val="bg1"/>
                </a:solidFill>
                <a:latin typeface="Arial" panose="020B0604020202020204" pitchFamily="34" charset="0"/>
                <a:cs typeface="Arial" panose="020B0604020202020204" pitchFamily="34" charset="0"/>
              </a:rPr>
              <a:t>Kelvin B. Coleman</a:t>
            </a:r>
          </a:p>
          <a:p>
            <a:pPr>
              <a:lnSpc>
                <a:spcPct val="100000"/>
              </a:lnSpc>
              <a:spcBef>
                <a:spcPts val="0"/>
              </a:spcBef>
            </a:pPr>
            <a:r>
              <a:rPr lang="en-US" altLang="en-US" sz="1400" b="1" i="0">
                <a:solidFill>
                  <a:schemeClr val="bg1"/>
                </a:solidFill>
                <a:latin typeface="Arial" panose="020B0604020202020204" pitchFamily="34" charset="0"/>
                <a:cs typeface="Arial" panose="020B0604020202020204" pitchFamily="34" charset="0"/>
              </a:rPr>
              <a:t>Associate Administrator, </a:t>
            </a:r>
          </a:p>
          <a:p>
            <a:pPr>
              <a:lnSpc>
                <a:spcPct val="100000"/>
              </a:lnSpc>
              <a:spcBef>
                <a:spcPts val="0"/>
              </a:spcBef>
            </a:pPr>
            <a:r>
              <a:rPr lang="en-US" altLang="en-US" sz="1400" b="1" i="0">
                <a:solidFill>
                  <a:schemeClr val="bg1"/>
                </a:solidFill>
                <a:latin typeface="Arial" panose="020B0604020202020204" pitchFamily="34" charset="0"/>
                <a:cs typeface="Arial" panose="020B0604020202020204" pitchFamily="34" charset="0"/>
              </a:rPr>
              <a:t>Commercial Space Transportation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b="1" i="0" err="1">
                <a:solidFill>
                  <a:schemeClr val="accent2"/>
                </a:solidFill>
                <a:latin typeface="Arial" panose="020B0604020202020204" pitchFamily="34" charset="0"/>
                <a:cs typeface="Arial" panose="020B0604020202020204" pitchFamily="34" charset="0"/>
              </a:rPr>
              <a:t>Kelvin.Coleman@faa.gov</a:t>
            </a:r>
            <a:r>
              <a:rPr lang="en-US" altLang="en-US" sz="1400" b="1" i="0">
                <a:solidFill>
                  <a:schemeClr val="accent2"/>
                </a:solidFill>
                <a:latin typeface="Arial" panose="020B0604020202020204" pitchFamily="34" charset="0"/>
                <a:cs typeface="Arial" panose="020B0604020202020204" pitchFamily="34" charset="0"/>
              </a:rPr>
              <a:t>    |   +1 202 267-7793</a:t>
            </a:r>
          </a:p>
        </p:txBody>
      </p:sp>
      <p:grpSp>
        <p:nvGrpSpPr>
          <p:cNvPr id="15" name="Group 14">
            <a:extLst>
              <a:ext uri="{FF2B5EF4-FFF2-40B4-BE49-F238E27FC236}">
                <a16:creationId xmlns:a16="http://schemas.microsoft.com/office/drawing/2014/main" id="{145BB71E-4B46-A4DD-DC29-87C01D492B1F}"/>
              </a:ext>
            </a:extLst>
          </p:cNvPr>
          <p:cNvGrpSpPr/>
          <p:nvPr userDrawn="1"/>
        </p:nvGrpSpPr>
        <p:grpSpPr>
          <a:xfrm>
            <a:off x="5079103" y="1282943"/>
            <a:ext cx="6307353" cy="3162898"/>
            <a:chOff x="5079103" y="760428"/>
            <a:chExt cx="6307353" cy="3162898"/>
          </a:xfrm>
        </p:grpSpPr>
        <p:sp>
          <p:nvSpPr>
            <p:cNvPr id="4" name="TextBox 3">
              <a:extLst>
                <a:ext uri="{FF2B5EF4-FFF2-40B4-BE49-F238E27FC236}">
                  <a16:creationId xmlns:a16="http://schemas.microsoft.com/office/drawing/2014/main" id="{E04C56AC-3787-69DC-C1FE-DC2C4EA62045}"/>
                </a:ext>
              </a:extLst>
            </p:cNvPr>
            <p:cNvSpPr txBox="1"/>
            <p:nvPr userDrawn="1"/>
          </p:nvSpPr>
          <p:spPr>
            <a:xfrm>
              <a:off x="5079104" y="2753775"/>
              <a:ext cx="5940147" cy="1169551"/>
            </a:xfrm>
            <a:prstGeom prst="rect">
              <a:avLst/>
            </a:prstGeom>
            <a:noFill/>
          </p:spPr>
          <p:txBody>
            <a:bodyPr wrap="square" rtlCol="0">
              <a:spAutoFit/>
            </a:bodyPr>
            <a:lstStyle/>
            <a:p>
              <a:pPr>
                <a:lnSpc>
                  <a:spcPct val="100000"/>
                </a:lnSpc>
                <a:spcBef>
                  <a:spcPts val="0"/>
                </a:spcBef>
                <a:spcAft>
                  <a:spcPts val="0"/>
                </a:spcAft>
              </a:pPr>
              <a:r>
                <a:rPr lang="en-US" altLang="en-US" sz="1400" b="1" i="0">
                  <a:solidFill>
                    <a:schemeClr val="bg1"/>
                  </a:solidFill>
                  <a:latin typeface="Arial" panose="020B0604020202020204" pitchFamily="34" charset="0"/>
                  <a:cs typeface="Arial" panose="020B0604020202020204" pitchFamily="34" charset="0"/>
                </a:rPr>
                <a:t>Regulations for Commercial Space Transportation</a:t>
              </a:r>
            </a:p>
            <a:p>
              <a:pPr>
                <a:lnSpc>
                  <a:spcPct val="100000"/>
                </a:lnSpc>
                <a:spcBef>
                  <a:spcPts val="0"/>
                </a:spcBef>
                <a:spcAft>
                  <a:spcPts val="0"/>
                </a:spcAft>
              </a:pPr>
              <a:r>
                <a:rPr lang="en-US" altLang="en-US" sz="1400" b="1" i="0" err="1">
                  <a:solidFill>
                    <a:schemeClr val="accent2"/>
                  </a:solidFill>
                  <a:latin typeface="Arial" panose="020B0604020202020204" pitchFamily="34" charset="0"/>
                  <a:cs typeface="Arial" panose="020B0604020202020204" pitchFamily="34" charset="0"/>
                </a:rPr>
                <a:t>www.faa.gov</a:t>
              </a:r>
              <a:r>
                <a:rPr lang="en-US" altLang="en-US" sz="1400" b="1" i="0">
                  <a:solidFill>
                    <a:schemeClr val="accent2"/>
                  </a:solidFill>
                  <a:latin typeface="Arial" panose="020B0604020202020204" pitchFamily="34" charset="0"/>
                  <a:cs typeface="Arial" panose="020B0604020202020204" pitchFamily="34" charset="0"/>
                </a:rPr>
                <a:t>/space/</a:t>
              </a:r>
              <a:r>
                <a:rPr lang="en-US" altLang="en-US" sz="1400" b="1" i="0" err="1">
                  <a:solidFill>
                    <a:schemeClr val="accent2"/>
                  </a:solidFill>
                  <a:latin typeface="Arial" panose="020B0604020202020204" pitchFamily="34" charset="0"/>
                  <a:cs typeface="Arial" panose="020B0604020202020204" pitchFamily="34" charset="0"/>
                </a:rPr>
                <a:t>legislation_regulation_guidance</a:t>
              </a:r>
              <a:r>
                <a:rPr lang="en-US" altLang="en-US" sz="1400" b="1" i="0">
                  <a:solidFill>
                    <a:schemeClr val="accent2"/>
                  </a:solidFill>
                  <a:latin typeface="Arial" panose="020B0604020202020204" pitchFamily="34" charset="0"/>
                  <a:cs typeface="Arial" panose="020B0604020202020204" pitchFamily="34" charset="0"/>
                </a:rPr>
                <a:t>/#regs</a:t>
              </a:r>
            </a:p>
            <a:p>
              <a:pPr>
                <a:lnSpc>
                  <a:spcPct val="100000"/>
                </a:lnSpc>
                <a:spcBef>
                  <a:spcPts val="0"/>
                </a:spcBef>
                <a:spcAft>
                  <a:spcPts val="0"/>
                </a:spcAft>
              </a:pPr>
              <a:endParaRPr lang="en-US" altLang="en-US" sz="1400" b="1" i="0">
                <a:solidFill>
                  <a:schemeClr val="bg1"/>
                </a:solidFill>
                <a:latin typeface="Arial" panose="020B0604020202020204" pitchFamily="34" charset="0"/>
                <a:cs typeface="Arial" panose="020B0604020202020204" pitchFamily="34" charset="0"/>
              </a:endParaRPr>
            </a:p>
            <a:p>
              <a:pPr>
                <a:lnSpc>
                  <a:spcPct val="100000"/>
                </a:lnSpc>
                <a:spcBef>
                  <a:spcPts val="0"/>
                </a:spcBef>
                <a:spcAft>
                  <a:spcPts val="0"/>
                </a:spcAft>
              </a:pPr>
              <a:r>
                <a:rPr lang="en-US" altLang="en-US" sz="1400" b="1" i="0">
                  <a:solidFill>
                    <a:schemeClr val="bg1"/>
                  </a:solidFill>
                  <a:latin typeface="Arial" panose="020B0604020202020204" pitchFamily="34" charset="0"/>
                  <a:cs typeface="Arial" panose="020B0604020202020204" pitchFamily="34" charset="0"/>
                </a:rPr>
                <a:t>FAA/AST International Website</a:t>
              </a:r>
            </a:p>
            <a:p>
              <a:pPr>
                <a:lnSpc>
                  <a:spcPct val="100000"/>
                </a:lnSpc>
                <a:spcBef>
                  <a:spcPts val="0"/>
                </a:spcBef>
                <a:spcAft>
                  <a:spcPts val="0"/>
                </a:spcAft>
              </a:pPr>
              <a:r>
                <a:rPr lang="en-US" altLang="en-US" sz="1400" b="1" i="0" err="1">
                  <a:solidFill>
                    <a:schemeClr val="accent2"/>
                  </a:solidFill>
                  <a:latin typeface="Arial" panose="020B0604020202020204" pitchFamily="34" charset="0"/>
                  <a:cs typeface="Arial" panose="020B0604020202020204" pitchFamily="34" charset="0"/>
                </a:rPr>
                <a:t>www.faa.gov</a:t>
              </a:r>
              <a:r>
                <a:rPr lang="en-US" altLang="en-US" sz="1400" b="1" i="0">
                  <a:solidFill>
                    <a:schemeClr val="accent2"/>
                  </a:solidFill>
                  <a:latin typeface="Arial" panose="020B0604020202020204" pitchFamily="34" charset="0"/>
                  <a:cs typeface="Arial" panose="020B0604020202020204" pitchFamily="34" charset="0"/>
                </a:rPr>
                <a:t>/space/</a:t>
              </a:r>
              <a:r>
                <a:rPr lang="en-US" altLang="en-US" sz="1400" b="1" i="0" err="1">
                  <a:solidFill>
                    <a:schemeClr val="accent2"/>
                  </a:solidFill>
                  <a:latin typeface="Arial" panose="020B0604020202020204" pitchFamily="34" charset="0"/>
                  <a:cs typeface="Arial" panose="020B0604020202020204" pitchFamily="34" charset="0"/>
                </a:rPr>
                <a:t>additional_information</a:t>
              </a:r>
              <a:r>
                <a:rPr lang="en-US" altLang="en-US" sz="1400" b="1" i="0">
                  <a:solidFill>
                    <a:schemeClr val="accent2"/>
                  </a:solidFill>
                  <a:latin typeface="Arial" panose="020B0604020202020204" pitchFamily="34" charset="0"/>
                  <a:cs typeface="Arial" panose="020B0604020202020204" pitchFamily="34" charset="0"/>
                </a:rPr>
                <a:t>/</a:t>
              </a:r>
              <a:r>
                <a:rPr lang="en-US" altLang="en-US" sz="1400" b="1" i="0" err="1">
                  <a:solidFill>
                    <a:schemeClr val="accent2"/>
                  </a:solidFill>
                  <a:latin typeface="Arial" panose="020B0604020202020204" pitchFamily="34" charset="0"/>
                  <a:cs typeface="Arial" panose="020B0604020202020204" pitchFamily="34" charset="0"/>
                </a:rPr>
                <a:t>international_affairs</a:t>
              </a:r>
              <a:endParaRPr lang="en-US" altLang="en-US" sz="1400" b="1" i="0">
                <a:solidFill>
                  <a:schemeClr val="accent2"/>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F62D282A-EA72-15B3-67B7-9EA926AAB549}"/>
                </a:ext>
              </a:extLst>
            </p:cNvPr>
            <p:cNvSpPr txBox="1"/>
            <p:nvPr userDrawn="1"/>
          </p:nvSpPr>
          <p:spPr>
            <a:xfrm>
              <a:off x="5079103" y="1261134"/>
              <a:ext cx="6307353" cy="1231106"/>
            </a:xfrm>
            <a:prstGeom prst="rect">
              <a:avLst/>
            </a:prstGeom>
            <a:noFill/>
          </p:spPr>
          <p:txBody>
            <a:bodyPr wrap="square">
              <a:spAutoFit/>
            </a:bodyPr>
            <a:lstStyle/>
            <a:p>
              <a:pPr>
                <a:lnSpc>
                  <a:spcPct val="100000"/>
                </a:lnSpc>
                <a:spcBef>
                  <a:spcPts val="0"/>
                </a:spcBef>
                <a:spcAft>
                  <a:spcPts val="0"/>
                </a:spcAft>
              </a:pPr>
              <a:r>
                <a:rPr lang="en-US" altLang="en-US" sz="1800" b="1" i="0">
                  <a:solidFill>
                    <a:schemeClr val="bg1"/>
                  </a:solidFill>
                  <a:latin typeface="Arial" panose="020B0604020202020204" pitchFamily="34" charset="0"/>
                  <a:cs typeface="Arial" panose="020B0604020202020204" pitchFamily="34" charset="0"/>
                </a:rPr>
                <a:t>FAA Office of Commercial Space Transportation (AST) </a:t>
              </a:r>
            </a:p>
            <a:p>
              <a:pPr>
                <a:lnSpc>
                  <a:spcPct val="100000"/>
                </a:lnSpc>
                <a:spcBef>
                  <a:spcPts val="0"/>
                </a:spcBef>
                <a:spcAft>
                  <a:spcPts val="0"/>
                </a:spcAft>
              </a:pPr>
              <a:r>
                <a:rPr lang="en-US" altLang="en-US" sz="1400" b="1" i="0">
                  <a:solidFill>
                    <a:schemeClr val="bg1"/>
                  </a:solidFill>
                  <a:latin typeface="Arial" panose="020B0604020202020204" pitchFamily="34" charset="0"/>
                  <a:cs typeface="Arial" panose="020B0604020202020204" pitchFamily="34" charset="0"/>
                </a:rPr>
                <a:t>Room 331, 800 Independence Ave, SW</a:t>
              </a:r>
            </a:p>
            <a:p>
              <a:pPr>
                <a:lnSpc>
                  <a:spcPct val="100000"/>
                </a:lnSpc>
                <a:spcBef>
                  <a:spcPts val="0"/>
                </a:spcBef>
                <a:spcAft>
                  <a:spcPts val="0"/>
                </a:spcAft>
              </a:pPr>
              <a:r>
                <a:rPr lang="en-US" altLang="en-US" sz="1400" b="1" i="0">
                  <a:solidFill>
                    <a:schemeClr val="bg1"/>
                  </a:solidFill>
                  <a:latin typeface="Arial" panose="020B0604020202020204" pitchFamily="34" charset="0"/>
                  <a:cs typeface="Arial" panose="020B0604020202020204" pitchFamily="34" charset="0"/>
                </a:rPr>
                <a:t>Washington, DC 20591</a:t>
              </a:r>
            </a:p>
            <a:p>
              <a:pPr>
                <a:lnSpc>
                  <a:spcPct val="100000"/>
                </a:lnSpc>
                <a:spcBef>
                  <a:spcPts val="0"/>
                </a:spcBef>
                <a:spcAft>
                  <a:spcPts val="0"/>
                </a:spcAft>
              </a:pPr>
              <a:endParaRPr lang="en-US" altLang="en-US" sz="1400" b="1" i="0">
                <a:solidFill>
                  <a:schemeClr val="bg1"/>
                </a:solidFill>
                <a:latin typeface="Arial" panose="020B0604020202020204" pitchFamily="34" charset="0"/>
                <a:cs typeface="Arial" panose="020B0604020202020204" pitchFamily="34" charset="0"/>
              </a:endParaRPr>
            </a:p>
            <a:p>
              <a:pPr>
                <a:lnSpc>
                  <a:spcPct val="100000"/>
                </a:lnSpc>
                <a:spcBef>
                  <a:spcPts val="0"/>
                </a:spcBef>
                <a:spcAft>
                  <a:spcPts val="0"/>
                </a:spcAft>
              </a:pPr>
              <a:r>
                <a:rPr lang="en-US" altLang="en-US" sz="1400" b="1" i="0" err="1">
                  <a:solidFill>
                    <a:schemeClr val="accent2"/>
                  </a:solidFill>
                  <a:latin typeface="Arial" panose="020B0604020202020204" pitchFamily="34" charset="0"/>
                  <a:cs typeface="Arial" panose="020B0604020202020204" pitchFamily="34" charset="0"/>
                </a:rPr>
                <a:t>faa.gov</a:t>
              </a:r>
              <a:r>
                <a:rPr lang="en-US" altLang="en-US" sz="1400" b="1" i="0">
                  <a:solidFill>
                    <a:schemeClr val="accent2"/>
                  </a:solidFill>
                  <a:latin typeface="Arial" panose="020B0604020202020204" pitchFamily="34" charset="0"/>
                  <a:cs typeface="Arial" panose="020B0604020202020204" pitchFamily="34" charset="0"/>
                </a:rPr>
                <a:t>/space</a:t>
              </a:r>
            </a:p>
          </p:txBody>
        </p:sp>
        <p:sp>
          <p:nvSpPr>
            <p:cNvPr id="14" name="TextBox 13">
              <a:extLst>
                <a:ext uri="{FF2B5EF4-FFF2-40B4-BE49-F238E27FC236}">
                  <a16:creationId xmlns:a16="http://schemas.microsoft.com/office/drawing/2014/main" id="{A6EC0713-6E48-53C0-644C-9978E7140E27}"/>
                </a:ext>
              </a:extLst>
            </p:cNvPr>
            <p:cNvSpPr txBox="1"/>
            <p:nvPr userDrawn="1"/>
          </p:nvSpPr>
          <p:spPr>
            <a:xfrm>
              <a:off x="5079104" y="760428"/>
              <a:ext cx="4643337" cy="400110"/>
            </a:xfrm>
            <a:prstGeom prst="rect">
              <a:avLst/>
            </a:prstGeom>
            <a:noFill/>
          </p:spPr>
          <p:txBody>
            <a:bodyPr wrap="square">
              <a:spAutoFit/>
            </a:bodyPr>
            <a:lstStyle/>
            <a:p>
              <a:pPr>
                <a:lnSpc>
                  <a:spcPct val="100000"/>
                </a:lnSpc>
                <a:spcBef>
                  <a:spcPts val="0"/>
                </a:spcBef>
                <a:spcAft>
                  <a:spcPts val="0"/>
                </a:spcAft>
              </a:pPr>
              <a:r>
                <a:rPr lang="en-US" altLang="en-US" sz="2000" b="1" i="0">
                  <a:solidFill>
                    <a:schemeClr val="bg1"/>
                  </a:solidFill>
                  <a:latin typeface="Arial" panose="020B0604020202020204" pitchFamily="34" charset="0"/>
                  <a:cs typeface="Arial" panose="020B0604020202020204" pitchFamily="34" charset="0"/>
                </a:rPr>
                <a:t>Contact</a:t>
              </a:r>
            </a:p>
          </p:txBody>
        </p:sp>
      </p:grpSp>
    </p:spTree>
    <p:extLst>
      <p:ext uri="{BB962C8B-B14F-4D97-AF65-F5344CB8AC3E}">
        <p14:creationId xmlns:p14="http://schemas.microsoft.com/office/powerpoint/2010/main" val="3100556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AST-Closing, FAA logo">
    <p:spTree>
      <p:nvGrpSpPr>
        <p:cNvPr id="1" name=""/>
        <p:cNvGrpSpPr/>
        <p:nvPr/>
      </p:nvGrpSpPr>
      <p:grpSpPr>
        <a:xfrm>
          <a:off x="0" y="0"/>
          <a:ext cx="0" cy="0"/>
          <a:chOff x="0" y="0"/>
          <a:chExt cx="0" cy="0"/>
        </a:xfrm>
      </p:grpSpPr>
      <p:pic>
        <p:nvPicPr>
          <p:cNvPr id="6" name="Picture 5" descr="A picture containing outdoor, dark, clouds, night sky&#10;&#10;Description automatically generated">
            <a:extLst>
              <a:ext uri="{FF2B5EF4-FFF2-40B4-BE49-F238E27FC236}">
                <a16:creationId xmlns:a16="http://schemas.microsoft.com/office/drawing/2014/main" id="{6B9FE709-CEEC-F349-81DB-EBE14285EBD4}"/>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id="{1A72CFAA-ABBC-F249-B0B8-77630258698A}"/>
              </a:ext>
            </a:extLst>
          </p:cNvPr>
          <p:cNvPicPr>
            <a:picLocks noChangeAspect="1"/>
          </p:cNvPicPr>
          <p:nvPr userDrawn="1"/>
        </p:nvPicPr>
        <p:blipFill rotWithShape="1">
          <a:blip r:embed="rId3"/>
          <a:srcRect r="62496"/>
          <a:stretch/>
        </p:blipFill>
        <p:spPr>
          <a:xfrm>
            <a:off x="5119955" y="2268857"/>
            <a:ext cx="1890446" cy="1724450"/>
          </a:xfrm>
          <a:prstGeom prst="rect">
            <a:avLst/>
          </a:prstGeom>
        </p:spPr>
      </p:pic>
    </p:spTree>
    <p:extLst>
      <p:ext uri="{BB962C8B-B14F-4D97-AF65-F5344CB8AC3E}">
        <p14:creationId xmlns:p14="http://schemas.microsoft.com/office/powerpoint/2010/main" val="1223125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AST-Section-Rocket-Path">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4771007-4D3B-3EA0-A4C7-6AE78493D48A}"/>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885ABE9-4E78-9147-A6A4-29CE3B8D510E}"/>
              </a:ext>
            </a:extLst>
          </p:cNvPr>
          <p:cNvSpPr>
            <a:spLocks noGrp="1"/>
          </p:cNvSpPr>
          <p:nvPr>
            <p:ph type="title"/>
          </p:nvPr>
        </p:nvSpPr>
        <p:spPr>
          <a:xfrm>
            <a:off x="831850" y="1709738"/>
            <a:ext cx="10515600" cy="2111375"/>
          </a:xfrm>
        </p:spPr>
        <p:txBody>
          <a:bodyPr anchor="b">
            <a:normAutofit/>
          </a:bodyPr>
          <a:lstStyle>
            <a:lvl1pPr>
              <a:defRPr sz="54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4705D012-4C98-3542-9CEF-992BCDFB92A8}"/>
              </a:ext>
            </a:extLst>
          </p:cNvPr>
          <p:cNvSpPr>
            <a:spLocks noGrp="1"/>
          </p:cNvSpPr>
          <p:nvPr>
            <p:ph type="body" idx="1"/>
          </p:nvPr>
        </p:nvSpPr>
        <p:spPr>
          <a:xfrm>
            <a:off x="831850" y="3978276"/>
            <a:ext cx="10515600" cy="1560376"/>
          </a:xfrm>
        </p:spPr>
        <p:txBody>
          <a:bodyPr/>
          <a:lstStyle>
            <a:lvl1pPr marL="0" indent="0">
              <a:buNone/>
              <a:defRPr sz="2400">
                <a:solidFill>
                  <a:schemeClr val="bg1">
                    <a:lumMod val="8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655DDA-3E4C-9443-AFCA-C01F0F409348}"/>
              </a:ext>
            </a:extLst>
          </p:cNvPr>
          <p:cNvSpPr>
            <a:spLocks noGrp="1"/>
          </p:cNvSpPr>
          <p:nvPr>
            <p:ph type="dt" sz="half" idx="10"/>
          </p:nvPr>
        </p:nvSpPr>
        <p:spPr/>
        <p:txBody>
          <a:bodyPr/>
          <a:lstStyle/>
          <a:p>
            <a:fld id="{25D2B285-7B5F-6A40-B7AB-9B09367ABAE8}" type="datetimeFigureOut">
              <a:rPr lang="en-US" smtClean="0"/>
              <a:t>5/16/2024</a:t>
            </a:fld>
            <a:endParaRPr lang="en-US"/>
          </a:p>
        </p:txBody>
      </p:sp>
      <p:sp>
        <p:nvSpPr>
          <p:cNvPr id="5" name="Footer Placeholder 4">
            <a:extLst>
              <a:ext uri="{FF2B5EF4-FFF2-40B4-BE49-F238E27FC236}">
                <a16:creationId xmlns:a16="http://schemas.microsoft.com/office/drawing/2014/main" id="{E29AC88C-A1B7-7544-A1C1-37E4AC5E73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947D4D-0274-284B-9D98-F912597AF391}"/>
              </a:ext>
            </a:extLst>
          </p:cNvPr>
          <p:cNvSpPr>
            <a:spLocks noGrp="1"/>
          </p:cNvSpPr>
          <p:nvPr>
            <p:ph type="sldNum" sz="quarter" idx="12"/>
          </p:nvPr>
        </p:nvSpPr>
        <p:spPr/>
        <p:txBody>
          <a:bodyPr/>
          <a:lstStyle/>
          <a:p>
            <a:fld id="{09660C08-E950-5C40-BB66-E91BEAA86253}" type="slidenum">
              <a:rPr lang="en-US" smtClean="0"/>
              <a:t>‹#›</a:t>
            </a:fld>
            <a:endParaRPr lang="en-US"/>
          </a:p>
        </p:txBody>
      </p:sp>
      <p:pic>
        <p:nvPicPr>
          <p:cNvPr id="9" name="Picture 8">
            <a:extLst>
              <a:ext uri="{FF2B5EF4-FFF2-40B4-BE49-F238E27FC236}">
                <a16:creationId xmlns:a16="http://schemas.microsoft.com/office/drawing/2014/main" id="{6904CBED-A317-6CBD-939F-0FEAA96A0E59}"/>
              </a:ext>
            </a:extLst>
          </p:cNvPr>
          <p:cNvPicPr>
            <a:picLocks noChangeAspect="1"/>
          </p:cNvPicPr>
          <p:nvPr userDrawn="1"/>
        </p:nvPicPr>
        <p:blipFill>
          <a:blip r:embed="rId3"/>
          <a:srcRect/>
          <a:stretch/>
        </p:blipFill>
        <p:spPr>
          <a:xfrm>
            <a:off x="9662779" y="6246633"/>
            <a:ext cx="1672486" cy="572167"/>
          </a:xfrm>
          <a:prstGeom prst="rect">
            <a:avLst/>
          </a:prstGeom>
        </p:spPr>
      </p:pic>
      <p:pic>
        <p:nvPicPr>
          <p:cNvPr id="10" name="Picture 9">
            <a:extLst>
              <a:ext uri="{FF2B5EF4-FFF2-40B4-BE49-F238E27FC236}">
                <a16:creationId xmlns:a16="http://schemas.microsoft.com/office/drawing/2014/main" id="{C5EEF954-3612-1DB7-5C54-31BDB68A40A8}"/>
              </a:ext>
            </a:extLst>
          </p:cNvPr>
          <p:cNvPicPr>
            <a:picLocks noChangeAspect="1"/>
          </p:cNvPicPr>
          <p:nvPr userDrawn="1"/>
        </p:nvPicPr>
        <p:blipFill>
          <a:blip r:embed="rId4"/>
          <a:stretch>
            <a:fillRect/>
          </a:stretch>
        </p:blipFill>
        <p:spPr>
          <a:xfrm>
            <a:off x="592524" y="6379210"/>
            <a:ext cx="4114800" cy="299259"/>
          </a:xfrm>
          <a:prstGeom prst="rect">
            <a:avLst/>
          </a:prstGeom>
        </p:spPr>
      </p:pic>
    </p:spTree>
    <p:extLst>
      <p:ext uri="{BB962C8B-B14F-4D97-AF65-F5344CB8AC3E}">
        <p14:creationId xmlns:p14="http://schemas.microsoft.com/office/powerpoint/2010/main" val="1983028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AST-Section-Earth-Day-Satelli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4771007-4D3B-3EA0-A4C7-6AE78493D48A}"/>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885ABE9-4E78-9147-A6A4-29CE3B8D510E}"/>
              </a:ext>
            </a:extLst>
          </p:cNvPr>
          <p:cNvSpPr>
            <a:spLocks noGrp="1"/>
          </p:cNvSpPr>
          <p:nvPr>
            <p:ph type="title"/>
          </p:nvPr>
        </p:nvSpPr>
        <p:spPr>
          <a:xfrm>
            <a:off x="831850" y="1709738"/>
            <a:ext cx="10515600" cy="2111375"/>
          </a:xfrm>
        </p:spPr>
        <p:txBody>
          <a:bodyPr anchor="b">
            <a:normAutofit/>
          </a:bodyPr>
          <a:lstStyle>
            <a:lvl1pPr>
              <a:defRPr sz="54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4705D012-4C98-3542-9CEF-992BCDFB92A8}"/>
              </a:ext>
            </a:extLst>
          </p:cNvPr>
          <p:cNvSpPr>
            <a:spLocks noGrp="1"/>
          </p:cNvSpPr>
          <p:nvPr>
            <p:ph type="body" idx="1"/>
          </p:nvPr>
        </p:nvSpPr>
        <p:spPr>
          <a:xfrm>
            <a:off x="831850" y="3978276"/>
            <a:ext cx="10515600" cy="1560376"/>
          </a:xfrm>
        </p:spPr>
        <p:txBody>
          <a:bodyPr/>
          <a:lstStyle>
            <a:lvl1pPr marL="0" indent="0">
              <a:buNone/>
              <a:defRPr sz="2400">
                <a:solidFill>
                  <a:schemeClr val="bg1">
                    <a:lumMod val="8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655DDA-3E4C-9443-AFCA-C01F0F409348}"/>
              </a:ext>
            </a:extLst>
          </p:cNvPr>
          <p:cNvSpPr>
            <a:spLocks noGrp="1"/>
          </p:cNvSpPr>
          <p:nvPr>
            <p:ph type="dt" sz="half" idx="10"/>
          </p:nvPr>
        </p:nvSpPr>
        <p:spPr/>
        <p:txBody>
          <a:bodyPr/>
          <a:lstStyle/>
          <a:p>
            <a:fld id="{25D2B285-7B5F-6A40-B7AB-9B09367ABAE8}" type="datetimeFigureOut">
              <a:rPr lang="en-US" smtClean="0"/>
              <a:t>5/16/2024</a:t>
            </a:fld>
            <a:endParaRPr lang="en-US"/>
          </a:p>
        </p:txBody>
      </p:sp>
      <p:sp>
        <p:nvSpPr>
          <p:cNvPr id="5" name="Footer Placeholder 4">
            <a:extLst>
              <a:ext uri="{FF2B5EF4-FFF2-40B4-BE49-F238E27FC236}">
                <a16:creationId xmlns:a16="http://schemas.microsoft.com/office/drawing/2014/main" id="{E29AC88C-A1B7-7544-A1C1-37E4AC5E73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947D4D-0274-284B-9D98-F912597AF391}"/>
              </a:ext>
            </a:extLst>
          </p:cNvPr>
          <p:cNvSpPr>
            <a:spLocks noGrp="1"/>
          </p:cNvSpPr>
          <p:nvPr>
            <p:ph type="sldNum" sz="quarter" idx="12"/>
          </p:nvPr>
        </p:nvSpPr>
        <p:spPr/>
        <p:txBody>
          <a:bodyPr/>
          <a:lstStyle/>
          <a:p>
            <a:fld id="{09660C08-E950-5C40-BB66-E91BEAA86253}" type="slidenum">
              <a:rPr lang="en-US" smtClean="0"/>
              <a:t>‹#›</a:t>
            </a:fld>
            <a:endParaRPr lang="en-US"/>
          </a:p>
        </p:txBody>
      </p:sp>
      <p:pic>
        <p:nvPicPr>
          <p:cNvPr id="9" name="Picture 8">
            <a:extLst>
              <a:ext uri="{FF2B5EF4-FFF2-40B4-BE49-F238E27FC236}">
                <a16:creationId xmlns:a16="http://schemas.microsoft.com/office/drawing/2014/main" id="{4B57BCCB-A80C-9681-EA2C-DDFFC18FD373}"/>
              </a:ext>
            </a:extLst>
          </p:cNvPr>
          <p:cNvPicPr>
            <a:picLocks noChangeAspect="1"/>
          </p:cNvPicPr>
          <p:nvPr userDrawn="1"/>
        </p:nvPicPr>
        <p:blipFill>
          <a:blip r:embed="rId3"/>
          <a:srcRect/>
          <a:stretch/>
        </p:blipFill>
        <p:spPr>
          <a:xfrm>
            <a:off x="9662779" y="6246633"/>
            <a:ext cx="1672486" cy="572167"/>
          </a:xfrm>
          <a:prstGeom prst="rect">
            <a:avLst/>
          </a:prstGeom>
        </p:spPr>
      </p:pic>
      <p:pic>
        <p:nvPicPr>
          <p:cNvPr id="10" name="Picture 9">
            <a:extLst>
              <a:ext uri="{FF2B5EF4-FFF2-40B4-BE49-F238E27FC236}">
                <a16:creationId xmlns:a16="http://schemas.microsoft.com/office/drawing/2014/main" id="{FE80ADCC-1560-BA4F-0373-A89E952726F1}"/>
              </a:ext>
            </a:extLst>
          </p:cNvPr>
          <p:cNvPicPr>
            <a:picLocks noChangeAspect="1"/>
          </p:cNvPicPr>
          <p:nvPr userDrawn="1"/>
        </p:nvPicPr>
        <p:blipFill>
          <a:blip r:embed="rId4"/>
          <a:stretch>
            <a:fillRect/>
          </a:stretch>
        </p:blipFill>
        <p:spPr>
          <a:xfrm>
            <a:off x="592524" y="6379210"/>
            <a:ext cx="4114800" cy="299259"/>
          </a:xfrm>
          <a:prstGeom prst="rect">
            <a:avLst/>
          </a:prstGeom>
        </p:spPr>
      </p:pic>
    </p:spTree>
    <p:extLst>
      <p:ext uri="{BB962C8B-B14F-4D97-AF65-F5344CB8AC3E}">
        <p14:creationId xmlns:p14="http://schemas.microsoft.com/office/powerpoint/2010/main" val="16242694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ST-Section-Earth-Nigh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4771007-4D3B-3EA0-A4C7-6AE78493D48A}"/>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885ABE9-4E78-9147-A6A4-29CE3B8D510E}"/>
              </a:ext>
            </a:extLst>
          </p:cNvPr>
          <p:cNvSpPr>
            <a:spLocks noGrp="1"/>
          </p:cNvSpPr>
          <p:nvPr>
            <p:ph type="title"/>
          </p:nvPr>
        </p:nvSpPr>
        <p:spPr>
          <a:xfrm>
            <a:off x="831850" y="1709738"/>
            <a:ext cx="10515600" cy="2111375"/>
          </a:xfrm>
        </p:spPr>
        <p:txBody>
          <a:bodyPr anchor="b">
            <a:normAutofit/>
          </a:bodyPr>
          <a:lstStyle>
            <a:lvl1pPr>
              <a:defRPr sz="54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4705D012-4C98-3542-9CEF-992BCDFB92A8}"/>
              </a:ext>
            </a:extLst>
          </p:cNvPr>
          <p:cNvSpPr>
            <a:spLocks noGrp="1"/>
          </p:cNvSpPr>
          <p:nvPr>
            <p:ph type="body" idx="1"/>
          </p:nvPr>
        </p:nvSpPr>
        <p:spPr>
          <a:xfrm>
            <a:off x="831850" y="3978276"/>
            <a:ext cx="10515600" cy="1560376"/>
          </a:xfrm>
        </p:spPr>
        <p:txBody>
          <a:bodyPr/>
          <a:lstStyle>
            <a:lvl1pPr marL="0" indent="0">
              <a:buNone/>
              <a:defRPr sz="2400">
                <a:solidFill>
                  <a:schemeClr val="bg1">
                    <a:lumMod val="8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655DDA-3E4C-9443-AFCA-C01F0F409348}"/>
              </a:ext>
            </a:extLst>
          </p:cNvPr>
          <p:cNvSpPr>
            <a:spLocks noGrp="1"/>
          </p:cNvSpPr>
          <p:nvPr>
            <p:ph type="dt" sz="half" idx="10"/>
          </p:nvPr>
        </p:nvSpPr>
        <p:spPr/>
        <p:txBody>
          <a:bodyPr/>
          <a:lstStyle/>
          <a:p>
            <a:fld id="{25D2B285-7B5F-6A40-B7AB-9B09367ABAE8}" type="datetimeFigureOut">
              <a:rPr lang="en-US" smtClean="0"/>
              <a:t>5/16/2024</a:t>
            </a:fld>
            <a:endParaRPr lang="en-US"/>
          </a:p>
        </p:txBody>
      </p:sp>
      <p:sp>
        <p:nvSpPr>
          <p:cNvPr id="5" name="Footer Placeholder 4">
            <a:extLst>
              <a:ext uri="{FF2B5EF4-FFF2-40B4-BE49-F238E27FC236}">
                <a16:creationId xmlns:a16="http://schemas.microsoft.com/office/drawing/2014/main" id="{E29AC88C-A1B7-7544-A1C1-37E4AC5E73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947D4D-0274-284B-9D98-F912597AF391}"/>
              </a:ext>
            </a:extLst>
          </p:cNvPr>
          <p:cNvSpPr>
            <a:spLocks noGrp="1"/>
          </p:cNvSpPr>
          <p:nvPr>
            <p:ph type="sldNum" sz="quarter" idx="12"/>
          </p:nvPr>
        </p:nvSpPr>
        <p:spPr/>
        <p:txBody>
          <a:bodyPr/>
          <a:lstStyle/>
          <a:p>
            <a:fld id="{09660C08-E950-5C40-BB66-E91BEAA86253}" type="slidenum">
              <a:rPr lang="en-US" smtClean="0"/>
              <a:t>‹#›</a:t>
            </a:fld>
            <a:endParaRPr lang="en-US"/>
          </a:p>
        </p:txBody>
      </p:sp>
      <p:pic>
        <p:nvPicPr>
          <p:cNvPr id="9" name="Picture 8">
            <a:extLst>
              <a:ext uri="{FF2B5EF4-FFF2-40B4-BE49-F238E27FC236}">
                <a16:creationId xmlns:a16="http://schemas.microsoft.com/office/drawing/2014/main" id="{1614C25F-EC00-C628-401D-18E5940187A6}"/>
              </a:ext>
            </a:extLst>
          </p:cNvPr>
          <p:cNvPicPr>
            <a:picLocks noChangeAspect="1"/>
          </p:cNvPicPr>
          <p:nvPr userDrawn="1"/>
        </p:nvPicPr>
        <p:blipFill>
          <a:blip r:embed="rId3"/>
          <a:srcRect/>
          <a:stretch/>
        </p:blipFill>
        <p:spPr>
          <a:xfrm>
            <a:off x="9662779" y="6246633"/>
            <a:ext cx="1672486" cy="572167"/>
          </a:xfrm>
          <a:prstGeom prst="rect">
            <a:avLst/>
          </a:prstGeom>
        </p:spPr>
      </p:pic>
      <p:pic>
        <p:nvPicPr>
          <p:cNvPr id="10" name="Picture 9">
            <a:extLst>
              <a:ext uri="{FF2B5EF4-FFF2-40B4-BE49-F238E27FC236}">
                <a16:creationId xmlns:a16="http://schemas.microsoft.com/office/drawing/2014/main" id="{BACD2892-7AFD-409D-DFB9-2F126D9F848A}"/>
              </a:ext>
            </a:extLst>
          </p:cNvPr>
          <p:cNvPicPr>
            <a:picLocks noChangeAspect="1"/>
          </p:cNvPicPr>
          <p:nvPr userDrawn="1"/>
        </p:nvPicPr>
        <p:blipFill>
          <a:blip r:embed="rId4"/>
          <a:stretch>
            <a:fillRect/>
          </a:stretch>
        </p:blipFill>
        <p:spPr>
          <a:xfrm>
            <a:off x="592524" y="6379210"/>
            <a:ext cx="4114800" cy="299259"/>
          </a:xfrm>
          <a:prstGeom prst="rect">
            <a:avLst/>
          </a:prstGeom>
        </p:spPr>
      </p:pic>
    </p:spTree>
    <p:extLst>
      <p:ext uri="{BB962C8B-B14F-4D97-AF65-F5344CB8AC3E}">
        <p14:creationId xmlns:p14="http://schemas.microsoft.com/office/powerpoint/2010/main" val="2644823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ST-Section-Rocket-Launch">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4771007-4D3B-3EA0-A4C7-6AE78493D48A}"/>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885ABE9-4E78-9147-A6A4-29CE3B8D510E}"/>
              </a:ext>
            </a:extLst>
          </p:cNvPr>
          <p:cNvSpPr>
            <a:spLocks noGrp="1"/>
          </p:cNvSpPr>
          <p:nvPr>
            <p:ph type="title"/>
          </p:nvPr>
        </p:nvSpPr>
        <p:spPr>
          <a:xfrm>
            <a:off x="831850" y="1709738"/>
            <a:ext cx="10515600" cy="2111375"/>
          </a:xfrm>
        </p:spPr>
        <p:txBody>
          <a:bodyPr anchor="b">
            <a:normAutofit/>
          </a:bodyPr>
          <a:lstStyle>
            <a:lvl1pPr>
              <a:defRPr sz="54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4705D012-4C98-3542-9CEF-992BCDFB92A8}"/>
              </a:ext>
            </a:extLst>
          </p:cNvPr>
          <p:cNvSpPr>
            <a:spLocks noGrp="1"/>
          </p:cNvSpPr>
          <p:nvPr>
            <p:ph type="body" idx="1"/>
          </p:nvPr>
        </p:nvSpPr>
        <p:spPr>
          <a:xfrm>
            <a:off x="831850" y="3978276"/>
            <a:ext cx="10515600" cy="1560376"/>
          </a:xfrm>
        </p:spPr>
        <p:txBody>
          <a:bodyPr/>
          <a:lstStyle>
            <a:lvl1pPr marL="0" indent="0">
              <a:buNone/>
              <a:defRPr sz="2400">
                <a:solidFill>
                  <a:schemeClr val="bg1">
                    <a:lumMod val="8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655DDA-3E4C-9443-AFCA-C01F0F409348}"/>
              </a:ext>
            </a:extLst>
          </p:cNvPr>
          <p:cNvSpPr>
            <a:spLocks noGrp="1"/>
          </p:cNvSpPr>
          <p:nvPr>
            <p:ph type="dt" sz="half" idx="10"/>
          </p:nvPr>
        </p:nvSpPr>
        <p:spPr/>
        <p:txBody>
          <a:bodyPr/>
          <a:lstStyle/>
          <a:p>
            <a:fld id="{25D2B285-7B5F-6A40-B7AB-9B09367ABAE8}" type="datetimeFigureOut">
              <a:rPr lang="en-US" smtClean="0"/>
              <a:t>5/16/2024</a:t>
            </a:fld>
            <a:endParaRPr lang="en-US"/>
          </a:p>
        </p:txBody>
      </p:sp>
      <p:sp>
        <p:nvSpPr>
          <p:cNvPr id="5" name="Footer Placeholder 4">
            <a:extLst>
              <a:ext uri="{FF2B5EF4-FFF2-40B4-BE49-F238E27FC236}">
                <a16:creationId xmlns:a16="http://schemas.microsoft.com/office/drawing/2014/main" id="{E29AC88C-A1B7-7544-A1C1-37E4AC5E73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947D4D-0274-284B-9D98-F912597AF391}"/>
              </a:ext>
            </a:extLst>
          </p:cNvPr>
          <p:cNvSpPr>
            <a:spLocks noGrp="1"/>
          </p:cNvSpPr>
          <p:nvPr>
            <p:ph type="sldNum" sz="quarter" idx="12"/>
          </p:nvPr>
        </p:nvSpPr>
        <p:spPr/>
        <p:txBody>
          <a:bodyPr/>
          <a:lstStyle/>
          <a:p>
            <a:fld id="{09660C08-E950-5C40-BB66-E91BEAA86253}" type="slidenum">
              <a:rPr lang="en-US" smtClean="0"/>
              <a:t>‹#›</a:t>
            </a:fld>
            <a:endParaRPr lang="en-US"/>
          </a:p>
        </p:txBody>
      </p:sp>
      <p:pic>
        <p:nvPicPr>
          <p:cNvPr id="9" name="Picture 8">
            <a:extLst>
              <a:ext uri="{FF2B5EF4-FFF2-40B4-BE49-F238E27FC236}">
                <a16:creationId xmlns:a16="http://schemas.microsoft.com/office/drawing/2014/main" id="{B40CF579-6634-662E-2BD9-34A53DC431AD}"/>
              </a:ext>
            </a:extLst>
          </p:cNvPr>
          <p:cNvPicPr>
            <a:picLocks noChangeAspect="1"/>
          </p:cNvPicPr>
          <p:nvPr userDrawn="1"/>
        </p:nvPicPr>
        <p:blipFill>
          <a:blip r:embed="rId3"/>
          <a:srcRect/>
          <a:stretch/>
        </p:blipFill>
        <p:spPr>
          <a:xfrm>
            <a:off x="9662779" y="6246633"/>
            <a:ext cx="1672486" cy="572167"/>
          </a:xfrm>
          <a:prstGeom prst="rect">
            <a:avLst/>
          </a:prstGeom>
        </p:spPr>
      </p:pic>
      <p:pic>
        <p:nvPicPr>
          <p:cNvPr id="10" name="Picture 9">
            <a:extLst>
              <a:ext uri="{FF2B5EF4-FFF2-40B4-BE49-F238E27FC236}">
                <a16:creationId xmlns:a16="http://schemas.microsoft.com/office/drawing/2014/main" id="{7B108ECF-CA86-0FEE-DA9E-A843A4272E00}"/>
              </a:ext>
            </a:extLst>
          </p:cNvPr>
          <p:cNvPicPr>
            <a:picLocks noChangeAspect="1"/>
          </p:cNvPicPr>
          <p:nvPr userDrawn="1"/>
        </p:nvPicPr>
        <p:blipFill>
          <a:blip r:embed="rId4"/>
          <a:stretch>
            <a:fillRect/>
          </a:stretch>
        </p:blipFill>
        <p:spPr>
          <a:xfrm>
            <a:off x="592524" y="6379210"/>
            <a:ext cx="4114800" cy="299259"/>
          </a:xfrm>
          <a:prstGeom prst="rect">
            <a:avLst/>
          </a:prstGeom>
        </p:spPr>
      </p:pic>
    </p:spTree>
    <p:extLst>
      <p:ext uri="{BB962C8B-B14F-4D97-AF65-F5344CB8AC3E}">
        <p14:creationId xmlns:p14="http://schemas.microsoft.com/office/powerpoint/2010/main" val="39488538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ST-Section-Rocke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4771007-4D3B-3EA0-A4C7-6AE78493D48A}"/>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885ABE9-4E78-9147-A6A4-29CE3B8D510E}"/>
              </a:ext>
            </a:extLst>
          </p:cNvPr>
          <p:cNvSpPr>
            <a:spLocks noGrp="1"/>
          </p:cNvSpPr>
          <p:nvPr>
            <p:ph type="title"/>
          </p:nvPr>
        </p:nvSpPr>
        <p:spPr>
          <a:xfrm>
            <a:off x="831850" y="1709738"/>
            <a:ext cx="10515600" cy="2111375"/>
          </a:xfrm>
        </p:spPr>
        <p:txBody>
          <a:bodyPr anchor="b">
            <a:normAutofit/>
          </a:bodyPr>
          <a:lstStyle>
            <a:lvl1pPr>
              <a:defRPr sz="54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4705D012-4C98-3542-9CEF-992BCDFB92A8}"/>
              </a:ext>
            </a:extLst>
          </p:cNvPr>
          <p:cNvSpPr>
            <a:spLocks noGrp="1"/>
          </p:cNvSpPr>
          <p:nvPr>
            <p:ph type="body" idx="1"/>
          </p:nvPr>
        </p:nvSpPr>
        <p:spPr>
          <a:xfrm>
            <a:off x="831850" y="3978276"/>
            <a:ext cx="10515600" cy="1560376"/>
          </a:xfrm>
        </p:spPr>
        <p:txBody>
          <a:bodyPr/>
          <a:lstStyle>
            <a:lvl1pPr marL="0" indent="0">
              <a:buNone/>
              <a:defRPr sz="2400">
                <a:solidFill>
                  <a:schemeClr val="bg1">
                    <a:lumMod val="8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655DDA-3E4C-9443-AFCA-C01F0F409348}"/>
              </a:ext>
            </a:extLst>
          </p:cNvPr>
          <p:cNvSpPr>
            <a:spLocks noGrp="1"/>
          </p:cNvSpPr>
          <p:nvPr>
            <p:ph type="dt" sz="half" idx="10"/>
          </p:nvPr>
        </p:nvSpPr>
        <p:spPr/>
        <p:txBody>
          <a:bodyPr/>
          <a:lstStyle/>
          <a:p>
            <a:fld id="{25D2B285-7B5F-6A40-B7AB-9B09367ABAE8}" type="datetimeFigureOut">
              <a:rPr lang="en-US" smtClean="0"/>
              <a:t>5/16/2024</a:t>
            </a:fld>
            <a:endParaRPr lang="en-US"/>
          </a:p>
        </p:txBody>
      </p:sp>
      <p:sp>
        <p:nvSpPr>
          <p:cNvPr id="5" name="Footer Placeholder 4">
            <a:extLst>
              <a:ext uri="{FF2B5EF4-FFF2-40B4-BE49-F238E27FC236}">
                <a16:creationId xmlns:a16="http://schemas.microsoft.com/office/drawing/2014/main" id="{E29AC88C-A1B7-7544-A1C1-37E4AC5E73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947D4D-0274-284B-9D98-F912597AF391}"/>
              </a:ext>
            </a:extLst>
          </p:cNvPr>
          <p:cNvSpPr>
            <a:spLocks noGrp="1"/>
          </p:cNvSpPr>
          <p:nvPr>
            <p:ph type="sldNum" sz="quarter" idx="12"/>
          </p:nvPr>
        </p:nvSpPr>
        <p:spPr/>
        <p:txBody>
          <a:bodyPr/>
          <a:lstStyle/>
          <a:p>
            <a:fld id="{09660C08-E950-5C40-BB66-E91BEAA86253}" type="slidenum">
              <a:rPr lang="en-US" smtClean="0"/>
              <a:t>‹#›</a:t>
            </a:fld>
            <a:endParaRPr lang="en-US"/>
          </a:p>
        </p:txBody>
      </p:sp>
      <p:pic>
        <p:nvPicPr>
          <p:cNvPr id="9" name="Picture 8">
            <a:extLst>
              <a:ext uri="{FF2B5EF4-FFF2-40B4-BE49-F238E27FC236}">
                <a16:creationId xmlns:a16="http://schemas.microsoft.com/office/drawing/2014/main" id="{E1AA3C7B-029F-1C22-F117-DC211C5CF7C1}"/>
              </a:ext>
            </a:extLst>
          </p:cNvPr>
          <p:cNvPicPr>
            <a:picLocks noChangeAspect="1"/>
          </p:cNvPicPr>
          <p:nvPr userDrawn="1"/>
        </p:nvPicPr>
        <p:blipFill>
          <a:blip r:embed="rId3"/>
          <a:srcRect/>
          <a:stretch/>
        </p:blipFill>
        <p:spPr>
          <a:xfrm>
            <a:off x="9662779" y="6246633"/>
            <a:ext cx="1672486" cy="572167"/>
          </a:xfrm>
          <a:prstGeom prst="rect">
            <a:avLst/>
          </a:prstGeom>
        </p:spPr>
      </p:pic>
      <p:pic>
        <p:nvPicPr>
          <p:cNvPr id="10" name="Picture 9">
            <a:extLst>
              <a:ext uri="{FF2B5EF4-FFF2-40B4-BE49-F238E27FC236}">
                <a16:creationId xmlns:a16="http://schemas.microsoft.com/office/drawing/2014/main" id="{B28742CC-45F3-D2E6-E240-7FA8AE53B506}"/>
              </a:ext>
            </a:extLst>
          </p:cNvPr>
          <p:cNvPicPr>
            <a:picLocks noChangeAspect="1"/>
          </p:cNvPicPr>
          <p:nvPr userDrawn="1"/>
        </p:nvPicPr>
        <p:blipFill>
          <a:blip r:embed="rId4"/>
          <a:stretch>
            <a:fillRect/>
          </a:stretch>
        </p:blipFill>
        <p:spPr>
          <a:xfrm>
            <a:off x="592524" y="6379210"/>
            <a:ext cx="4114800" cy="299259"/>
          </a:xfrm>
          <a:prstGeom prst="rect">
            <a:avLst/>
          </a:prstGeom>
        </p:spPr>
      </p:pic>
    </p:spTree>
    <p:extLst>
      <p:ext uri="{BB962C8B-B14F-4D97-AF65-F5344CB8AC3E}">
        <p14:creationId xmlns:p14="http://schemas.microsoft.com/office/powerpoint/2010/main" val="765492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AST-Section-Nightsky-Tree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4771007-4D3B-3EA0-A4C7-6AE78493D48A}"/>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885ABE9-4E78-9147-A6A4-29CE3B8D510E}"/>
              </a:ext>
            </a:extLst>
          </p:cNvPr>
          <p:cNvSpPr>
            <a:spLocks noGrp="1"/>
          </p:cNvSpPr>
          <p:nvPr>
            <p:ph type="title"/>
          </p:nvPr>
        </p:nvSpPr>
        <p:spPr>
          <a:xfrm>
            <a:off x="831850" y="1709738"/>
            <a:ext cx="10515600" cy="2111375"/>
          </a:xfrm>
        </p:spPr>
        <p:txBody>
          <a:bodyPr anchor="b">
            <a:normAutofit/>
          </a:bodyPr>
          <a:lstStyle>
            <a:lvl1pPr>
              <a:defRPr sz="54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4705D012-4C98-3542-9CEF-992BCDFB92A8}"/>
              </a:ext>
            </a:extLst>
          </p:cNvPr>
          <p:cNvSpPr>
            <a:spLocks noGrp="1"/>
          </p:cNvSpPr>
          <p:nvPr>
            <p:ph type="body" idx="1"/>
          </p:nvPr>
        </p:nvSpPr>
        <p:spPr>
          <a:xfrm>
            <a:off x="831850" y="3978276"/>
            <a:ext cx="10515600" cy="1560376"/>
          </a:xfrm>
        </p:spPr>
        <p:txBody>
          <a:bodyPr/>
          <a:lstStyle>
            <a:lvl1pPr marL="0" indent="0">
              <a:buNone/>
              <a:defRPr sz="2400">
                <a:solidFill>
                  <a:schemeClr val="bg1">
                    <a:lumMod val="8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655DDA-3E4C-9443-AFCA-C01F0F409348}"/>
              </a:ext>
            </a:extLst>
          </p:cNvPr>
          <p:cNvSpPr>
            <a:spLocks noGrp="1"/>
          </p:cNvSpPr>
          <p:nvPr>
            <p:ph type="dt" sz="half" idx="10"/>
          </p:nvPr>
        </p:nvSpPr>
        <p:spPr/>
        <p:txBody>
          <a:bodyPr/>
          <a:lstStyle/>
          <a:p>
            <a:fld id="{25D2B285-7B5F-6A40-B7AB-9B09367ABAE8}" type="datetimeFigureOut">
              <a:rPr lang="en-US" smtClean="0"/>
              <a:t>5/16/2024</a:t>
            </a:fld>
            <a:endParaRPr lang="en-US"/>
          </a:p>
        </p:txBody>
      </p:sp>
      <p:sp>
        <p:nvSpPr>
          <p:cNvPr id="5" name="Footer Placeholder 4">
            <a:extLst>
              <a:ext uri="{FF2B5EF4-FFF2-40B4-BE49-F238E27FC236}">
                <a16:creationId xmlns:a16="http://schemas.microsoft.com/office/drawing/2014/main" id="{E29AC88C-A1B7-7544-A1C1-37E4AC5E73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947D4D-0274-284B-9D98-F912597AF391}"/>
              </a:ext>
            </a:extLst>
          </p:cNvPr>
          <p:cNvSpPr>
            <a:spLocks noGrp="1"/>
          </p:cNvSpPr>
          <p:nvPr>
            <p:ph type="sldNum" sz="quarter" idx="12"/>
          </p:nvPr>
        </p:nvSpPr>
        <p:spPr/>
        <p:txBody>
          <a:bodyPr/>
          <a:lstStyle/>
          <a:p>
            <a:fld id="{09660C08-E950-5C40-BB66-E91BEAA86253}" type="slidenum">
              <a:rPr lang="en-US" smtClean="0"/>
              <a:t>‹#›</a:t>
            </a:fld>
            <a:endParaRPr lang="en-US"/>
          </a:p>
        </p:txBody>
      </p:sp>
      <p:pic>
        <p:nvPicPr>
          <p:cNvPr id="9" name="Picture 8">
            <a:extLst>
              <a:ext uri="{FF2B5EF4-FFF2-40B4-BE49-F238E27FC236}">
                <a16:creationId xmlns:a16="http://schemas.microsoft.com/office/drawing/2014/main" id="{F7D3622A-0BAF-3926-E1DC-6ABD4C803F55}"/>
              </a:ext>
            </a:extLst>
          </p:cNvPr>
          <p:cNvPicPr>
            <a:picLocks noChangeAspect="1"/>
          </p:cNvPicPr>
          <p:nvPr userDrawn="1"/>
        </p:nvPicPr>
        <p:blipFill>
          <a:blip r:embed="rId3"/>
          <a:srcRect/>
          <a:stretch/>
        </p:blipFill>
        <p:spPr>
          <a:xfrm>
            <a:off x="9662779" y="6246633"/>
            <a:ext cx="1672486" cy="572167"/>
          </a:xfrm>
          <a:prstGeom prst="rect">
            <a:avLst/>
          </a:prstGeom>
        </p:spPr>
      </p:pic>
      <p:pic>
        <p:nvPicPr>
          <p:cNvPr id="10" name="Picture 9">
            <a:extLst>
              <a:ext uri="{FF2B5EF4-FFF2-40B4-BE49-F238E27FC236}">
                <a16:creationId xmlns:a16="http://schemas.microsoft.com/office/drawing/2014/main" id="{939DA43C-7DD6-670C-5089-096BE997CE73}"/>
              </a:ext>
            </a:extLst>
          </p:cNvPr>
          <p:cNvPicPr>
            <a:picLocks noChangeAspect="1"/>
          </p:cNvPicPr>
          <p:nvPr userDrawn="1"/>
        </p:nvPicPr>
        <p:blipFill>
          <a:blip r:embed="rId4"/>
          <a:stretch>
            <a:fillRect/>
          </a:stretch>
        </p:blipFill>
        <p:spPr>
          <a:xfrm>
            <a:off x="592524" y="6379210"/>
            <a:ext cx="4114800" cy="299259"/>
          </a:xfrm>
          <a:prstGeom prst="rect">
            <a:avLst/>
          </a:prstGeom>
        </p:spPr>
      </p:pic>
    </p:spTree>
    <p:extLst>
      <p:ext uri="{BB962C8B-B14F-4D97-AF65-F5344CB8AC3E}">
        <p14:creationId xmlns:p14="http://schemas.microsoft.com/office/powerpoint/2010/main" val="32585414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AST-Section-Nightsky-Path">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4771007-4D3B-3EA0-A4C7-6AE78493D48A}"/>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885ABE9-4E78-9147-A6A4-29CE3B8D510E}"/>
              </a:ext>
            </a:extLst>
          </p:cNvPr>
          <p:cNvSpPr>
            <a:spLocks noGrp="1"/>
          </p:cNvSpPr>
          <p:nvPr>
            <p:ph type="title"/>
          </p:nvPr>
        </p:nvSpPr>
        <p:spPr>
          <a:xfrm>
            <a:off x="831850" y="1709738"/>
            <a:ext cx="10515600" cy="2111375"/>
          </a:xfrm>
        </p:spPr>
        <p:txBody>
          <a:bodyPr anchor="b">
            <a:normAutofit/>
          </a:bodyPr>
          <a:lstStyle>
            <a:lvl1pPr>
              <a:defRPr sz="54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4705D012-4C98-3542-9CEF-992BCDFB92A8}"/>
              </a:ext>
            </a:extLst>
          </p:cNvPr>
          <p:cNvSpPr>
            <a:spLocks noGrp="1"/>
          </p:cNvSpPr>
          <p:nvPr>
            <p:ph type="body" idx="1"/>
          </p:nvPr>
        </p:nvSpPr>
        <p:spPr>
          <a:xfrm>
            <a:off x="831850" y="3978276"/>
            <a:ext cx="10515600" cy="1560376"/>
          </a:xfrm>
        </p:spPr>
        <p:txBody>
          <a:bodyPr/>
          <a:lstStyle>
            <a:lvl1pPr marL="0" indent="0">
              <a:buNone/>
              <a:defRPr sz="2400">
                <a:solidFill>
                  <a:schemeClr val="bg1">
                    <a:lumMod val="8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655DDA-3E4C-9443-AFCA-C01F0F409348}"/>
              </a:ext>
            </a:extLst>
          </p:cNvPr>
          <p:cNvSpPr>
            <a:spLocks noGrp="1"/>
          </p:cNvSpPr>
          <p:nvPr>
            <p:ph type="dt" sz="half" idx="10"/>
          </p:nvPr>
        </p:nvSpPr>
        <p:spPr/>
        <p:txBody>
          <a:bodyPr/>
          <a:lstStyle/>
          <a:p>
            <a:fld id="{25D2B285-7B5F-6A40-B7AB-9B09367ABAE8}" type="datetimeFigureOut">
              <a:rPr lang="en-US" smtClean="0"/>
              <a:t>5/16/2024</a:t>
            </a:fld>
            <a:endParaRPr lang="en-US"/>
          </a:p>
        </p:txBody>
      </p:sp>
      <p:sp>
        <p:nvSpPr>
          <p:cNvPr id="5" name="Footer Placeholder 4">
            <a:extLst>
              <a:ext uri="{FF2B5EF4-FFF2-40B4-BE49-F238E27FC236}">
                <a16:creationId xmlns:a16="http://schemas.microsoft.com/office/drawing/2014/main" id="{E29AC88C-A1B7-7544-A1C1-37E4AC5E73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947D4D-0274-284B-9D98-F912597AF391}"/>
              </a:ext>
            </a:extLst>
          </p:cNvPr>
          <p:cNvSpPr>
            <a:spLocks noGrp="1"/>
          </p:cNvSpPr>
          <p:nvPr>
            <p:ph type="sldNum" sz="quarter" idx="12"/>
          </p:nvPr>
        </p:nvSpPr>
        <p:spPr/>
        <p:txBody>
          <a:bodyPr/>
          <a:lstStyle/>
          <a:p>
            <a:fld id="{09660C08-E950-5C40-BB66-E91BEAA86253}" type="slidenum">
              <a:rPr lang="en-US" smtClean="0"/>
              <a:t>‹#›</a:t>
            </a:fld>
            <a:endParaRPr lang="en-US"/>
          </a:p>
        </p:txBody>
      </p:sp>
      <p:pic>
        <p:nvPicPr>
          <p:cNvPr id="9" name="Picture 8">
            <a:extLst>
              <a:ext uri="{FF2B5EF4-FFF2-40B4-BE49-F238E27FC236}">
                <a16:creationId xmlns:a16="http://schemas.microsoft.com/office/drawing/2014/main" id="{6F88886C-6603-D2EA-257F-EB06A377DA2C}"/>
              </a:ext>
            </a:extLst>
          </p:cNvPr>
          <p:cNvPicPr>
            <a:picLocks noChangeAspect="1"/>
          </p:cNvPicPr>
          <p:nvPr userDrawn="1"/>
        </p:nvPicPr>
        <p:blipFill>
          <a:blip r:embed="rId3"/>
          <a:srcRect/>
          <a:stretch/>
        </p:blipFill>
        <p:spPr>
          <a:xfrm>
            <a:off x="9662779" y="6246633"/>
            <a:ext cx="1672486" cy="572167"/>
          </a:xfrm>
          <a:prstGeom prst="rect">
            <a:avLst/>
          </a:prstGeom>
        </p:spPr>
      </p:pic>
      <p:pic>
        <p:nvPicPr>
          <p:cNvPr id="10" name="Picture 9">
            <a:extLst>
              <a:ext uri="{FF2B5EF4-FFF2-40B4-BE49-F238E27FC236}">
                <a16:creationId xmlns:a16="http://schemas.microsoft.com/office/drawing/2014/main" id="{3ED5C3AA-291C-9901-62ED-E34B45094492}"/>
              </a:ext>
            </a:extLst>
          </p:cNvPr>
          <p:cNvPicPr>
            <a:picLocks noChangeAspect="1"/>
          </p:cNvPicPr>
          <p:nvPr userDrawn="1"/>
        </p:nvPicPr>
        <p:blipFill>
          <a:blip r:embed="rId4"/>
          <a:stretch>
            <a:fillRect/>
          </a:stretch>
        </p:blipFill>
        <p:spPr>
          <a:xfrm>
            <a:off x="592524" y="6379210"/>
            <a:ext cx="4114800" cy="299259"/>
          </a:xfrm>
          <a:prstGeom prst="rect">
            <a:avLst/>
          </a:prstGeom>
        </p:spPr>
      </p:pic>
    </p:spTree>
    <p:extLst>
      <p:ext uri="{BB962C8B-B14F-4D97-AF65-F5344CB8AC3E}">
        <p14:creationId xmlns:p14="http://schemas.microsoft.com/office/powerpoint/2010/main" val="35531641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AST-Section-Nightsky-Ligh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4771007-4D3B-3EA0-A4C7-6AE78493D48A}"/>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885ABE9-4E78-9147-A6A4-29CE3B8D510E}"/>
              </a:ext>
            </a:extLst>
          </p:cNvPr>
          <p:cNvSpPr>
            <a:spLocks noGrp="1"/>
          </p:cNvSpPr>
          <p:nvPr>
            <p:ph type="title"/>
          </p:nvPr>
        </p:nvSpPr>
        <p:spPr>
          <a:xfrm>
            <a:off x="831850" y="1709738"/>
            <a:ext cx="10515600" cy="2111375"/>
          </a:xfrm>
        </p:spPr>
        <p:txBody>
          <a:bodyPr anchor="b">
            <a:normAutofit/>
          </a:bodyPr>
          <a:lstStyle>
            <a:lvl1pPr>
              <a:defRPr sz="54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4705D012-4C98-3542-9CEF-992BCDFB92A8}"/>
              </a:ext>
            </a:extLst>
          </p:cNvPr>
          <p:cNvSpPr>
            <a:spLocks noGrp="1"/>
          </p:cNvSpPr>
          <p:nvPr>
            <p:ph type="body" idx="1"/>
          </p:nvPr>
        </p:nvSpPr>
        <p:spPr>
          <a:xfrm>
            <a:off x="831850" y="3978276"/>
            <a:ext cx="10515600" cy="1560376"/>
          </a:xfrm>
        </p:spPr>
        <p:txBody>
          <a:bodyPr/>
          <a:lstStyle>
            <a:lvl1pPr marL="0" indent="0">
              <a:buNone/>
              <a:defRPr sz="2400">
                <a:solidFill>
                  <a:schemeClr val="bg1">
                    <a:lumMod val="8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655DDA-3E4C-9443-AFCA-C01F0F409348}"/>
              </a:ext>
            </a:extLst>
          </p:cNvPr>
          <p:cNvSpPr>
            <a:spLocks noGrp="1"/>
          </p:cNvSpPr>
          <p:nvPr>
            <p:ph type="dt" sz="half" idx="10"/>
          </p:nvPr>
        </p:nvSpPr>
        <p:spPr/>
        <p:txBody>
          <a:bodyPr/>
          <a:lstStyle/>
          <a:p>
            <a:fld id="{25D2B285-7B5F-6A40-B7AB-9B09367ABAE8}" type="datetimeFigureOut">
              <a:rPr lang="en-US" smtClean="0"/>
              <a:t>5/16/2024</a:t>
            </a:fld>
            <a:endParaRPr lang="en-US"/>
          </a:p>
        </p:txBody>
      </p:sp>
      <p:sp>
        <p:nvSpPr>
          <p:cNvPr id="5" name="Footer Placeholder 4">
            <a:extLst>
              <a:ext uri="{FF2B5EF4-FFF2-40B4-BE49-F238E27FC236}">
                <a16:creationId xmlns:a16="http://schemas.microsoft.com/office/drawing/2014/main" id="{E29AC88C-A1B7-7544-A1C1-37E4AC5E73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947D4D-0274-284B-9D98-F912597AF391}"/>
              </a:ext>
            </a:extLst>
          </p:cNvPr>
          <p:cNvSpPr>
            <a:spLocks noGrp="1"/>
          </p:cNvSpPr>
          <p:nvPr>
            <p:ph type="sldNum" sz="quarter" idx="12"/>
          </p:nvPr>
        </p:nvSpPr>
        <p:spPr/>
        <p:txBody>
          <a:bodyPr/>
          <a:lstStyle/>
          <a:p>
            <a:fld id="{09660C08-E950-5C40-BB66-E91BEAA86253}" type="slidenum">
              <a:rPr lang="en-US" smtClean="0"/>
              <a:t>‹#›</a:t>
            </a:fld>
            <a:endParaRPr lang="en-US"/>
          </a:p>
        </p:txBody>
      </p:sp>
      <p:pic>
        <p:nvPicPr>
          <p:cNvPr id="9" name="Picture 8">
            <a:extLst>
              <a:ext uri="{FF2B5EF4-FFF2-40B4-BE49-F238E27FC236}">
                <a16:creationId xmlns:a16="http://schemas.microsoft.com/office/drawing/2014/main" id="{0AEE20A7-50CB-94E1-24AF-83276B19ECF6}"/>
              </a:ext>
            </a:extLst>
          </p:cNvPr>
          <p:cNvPicPr>
            <a:picLocks noChangeAspect="1"/>
          </p:cNvPicPr>
          <p:nvPr userDrawn="1"/>
        </p:nvPicPr>
        <p:blipFill>
          <a:blip r:embed="rId3"/>
          <a:srcRect/>
          <a:stretch/>
        </p:blipFill>
        <p:spPr>
          <a:xfrm>
            <a:off x="9662779" y="6246633"/>
            <a:ext cx="1672486" cy="572167"/>
          </a:xfrm>
          <a:prstGeom prst="rect">
            <a:avLst/>
          </a:prstGeom>
        </p:spPr>
      </p:pic>
      <p:pic>
        <p:nvPicPr>
          <p:cNvPr id="10" name="Picture 9">
            <a:extLst>
              <a:ext uri="{FF2B5EF4-FFF2-40B4-BE49-F238E27FC236}">
                <a16:creationId xmlns:a16="http://schemas.microsoft.com/office/drawing/2014/main" id="{46FCA79C-384D-8F4A-DDB6-DB5EF29E86E3}"/>
              </a:ext>
            </a:extLst>
          </p:cNvPr>
          <p:cNvPicPr>
            <a:picLocks noChangeAspect="1"/>
          </p:cNvPicPr>
          <p:nvPr userDrawn="1"/>
        </p:nvPicPr>
        <p:blipFill>
          <a:blip r:embed="rId4"/>
          <a:stretch>
            <a:fillRect/>
          </a:stretch>
        </p:blipFill>
        <p:spPr>
          <a:xfrm>
            <a:off x="592524" y="6379210"/>
            <a:ext cx="4114800" cy="299259"/>
          </a:xfrm>
          <a:prstGeom prst="rect">
            <a:avLst/>
          </a:prstGeom>
        </p:spPr>
      </p:pic>
    </p:spTree>
    <p:extLst>
      <p:ext uri="{BB962C8B-B14F-4D97-AF65-F5344CB8AC3E}">
        <p14:creationId xmlns:p14="http://schemas.microsoft.com/office/powerpoint/2010/main" val="4051047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ST-Title and Content-W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0A303-219A-7F47-ACF6-496E4C5B26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74F4CC-1BE8-8248-9833-31FBB4BC9F0D}"/>
              </a:ext>
            </a:extLst>
          </p:cNvPr>
          <p:cNvSpPr>
            <a:spLocks noGrp="1"/>
          </p:cNvSpPr>
          <p:nvPr>
            <p:ph idx="1"/>
          </p:nvPr>
        </p:nvSpPr>
        <p:spPr/>
        <p:txBody>
          <a:bodyPr/>
          <a:lstStyle>
            <a:lvl1pPr>
              <a:defRPr>
                <a:solidFill>
                  <a:schemeClr val="tx1">
                    <a:lumMod val="95000"/>
                    <a:lumOff val="5000"/>
                  </a:schemeClr>
                </a:solidFill>
              </a:defRPr>
            </a:lvl1pPr>
            <a:lvl2pPr>
              <a:defRPr>
                <a:solidFill>
                  <a:srgbClr val="0070C0"/>
                </a:solidFill>
              </a:defRPr>
            </a:lvl2pPr>
            <a:lvl3pPr>
              <a:defRPr>
                <a:solidFill>
                  <a:schemeClr val="accent4">
                    <a:lumMod val="75000"/>
                  </a:schemeClr>
                </a:solidFill>
              </a:defRPr>
            </a:lvl3pPr>
            <a:lvl4pPr>
              <a:defRPr>
                <a:solidFill>
                  <a:schemeClr val="tx1"/>
                </a:solidFill>
              </a:defRPr>
            </a:lvl4pPr>
            <a:lvl5pPr>
              <a:defRPr>
                <a:solidFill>
                  <a:srgbClr val="0070C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E5219D-7DF8-A245-85BE-565AB63C8ABA}"/>
              </a:ext>
            </a:extLst>
          </p:cNvPr>
          <p:cNvSpPr>
            <a:spLocks noGrp="1"/>
          </p:cNvSpPr>
          <p:nvPr>
            <p:ph type="dt" sz="half" idx="10"/>
          </p:nvPr>
        </p:nvSpPr>
        <p:spPr/>
        <p:txBody>
          <a:bodyPr/>
          <a:lstStyle/>
          <a:p>
            <a:fld id="{25D2B285-7B5F-6A40-B7AB-9B09367ABAE8}" type="datetimeFigureOut">
              <a:rPr lang="en-US" smtClean="0"/>
              <a:t>5/16/2024</a:t>
            </a:fld>
            <a:endParaRPr lang="en-US"/>
          </a:p>
        </p:txBody>
      </p:sp>
      <p:sp>
        <p:nvSpPr>
          <p:cNvPr id="5" name="Footer Placeholder 4">
            <a:extLst>
              <a:ext uri="{FF2B5EF4-FFF2-40B4-BE49-F238E27FC236}">
                <a16:creationId xmlns:a16="http://schemas.microsoft.com/office/drawing/2014/main" id="{06B5FA5B-4381-6647-B3E5-CD139A1FF0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8DB1AB-72AE-DB48-8A42-C9FD23B9BBA8}"/>
              </a:ext>
            </a:extLst>
          </p:cNvPr>
          <p:cNvSpPr>
            <a:spLocks noGrp="1"/>
          </p:cNvSpPr>
          <p:nvPr>
            <p:ph type="sldNum" sz="quarter" idx="12"/>
          </p:nvPr>
        </p:nvSpPr>
        <p:spPr/>
        <p:txBody>
          <a:bodyPr/>
          <a:lstStyle/>
          <a:p>
            <a:fld id="{09660C08-E950-5C40-BB66-E91BEAA86253}" type="slidenum">
              <a:rPr lang="en-US" smtClean="0"/>
              <a:t>‹#›</a:t>
            </a:fld>
            <a:endParaRPr lang="en-US"/>
          </a:p>
        </p:txBody>
      </p:sp>
    </p:spTree>
    <p:extLst>
      <p:ext uri="{BB962C8B-B14F-4D97-AF65-F5344CB8AC3E}">
        <p14:creationId xmlns:p14="http://schemas.microsoft.com/office/powerpoint/2010/main" val="3554279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4164D-BAC2-AF44-857B-0B79F8933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9E3106-AC15-D34B-B5FC-F6843EEBC4A3}"/>
              </a:ext>
            </a:extLst>
          </p:cNvPr>
          <p:cNvSpPr>
            <a:spLocks noGrp="1"/>
          </p:cNvSpPr>
          <p:nvPr>
            <p:ph sz="half" idx="1"/>
          </p:nvPr>
        </p:nvSpPr>
        <p:spPr>
          <a:xfrm>
            <a:off x="592524" y="1825625"/>
            <a:ext cx="542727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00DA542-8D2B-FF45-BDF4-09DE0378162D}"/>
              </a:ext>
            </a:extLst>
          </p:cNvPr>
          <p:cNvSpPr>
            <a:spLocks noGrp="1"/>
          </p:cNvSpPr>
          <p:nvPr>
            <p:ph sz="half" idx="2"/>
          </p:nvPr>
        </p:nvSpPr>
        <p:spPr>
          <a:xfrm>
            <a:off x="6172200" y="1825625"/>
            <a:ext cx="5394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BF39223-C99F-224E-9CB5-165E16A5BC5E}"/>
              </a:ext>
            </a:extLst>
          </p:cNvPr>
          <p:cNvSpPr>
            <a:spLocks noGrp="1"/>
          </p:cNvSpPr>
          <p:nvPr>
            <p:ph type="dt" sz="half" idx="10"/>
          </p:nvPr>
        </p:nvSpPr>
        <p:spPr/>
        <p:txBody>
          <a:bodyPr/>
          <a:lstStyle/>
          <a:p>
            <a:fld id="{25D2B285-7B5F-6A40-B7AB-9B09367ABAE8}" type="datetimeFigureOut">
              <a:rPr lang="en-US" smtClean="0"/>
              <a:t>5/16/2024</a:t>
            </a:fld>
            <a:endParaRPr lang="en-US"/>
          </a:p>
        </p:txBody>
      </p:sp>
      <p:sp>
        <p:nvSpPr>
          <p:cNvPr id="6" name="Footer Placeholder 5">
            <a:extLst>
              <a:ext uri="{FF2B5EF4-FFF2-40B4-BE49-F238E27FC236}">
                <a16:creationId xmlns:a16="http://schemas.microsoft.com/office/drawing/2014/main" id="{E2DD0841-1407-BE4B-AE1E-7ACCA3192B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EF0DC4-69EE-ED4A-BF10-168CF115115F}"/>
              </a:ext>
            </a:extLst>
          </p:cNvPr>
          <p:cNvSpPr>
            <a:spLocks noGrp="1"/>
          </p:cNvSpPr>
          <p:nvPr>
            <p:ph type="sldNum" sz="quarter" idx="12"/>
          </p:nvPr>
        </p:nvSpPr>
        <p:spPr/>
        <p:txBody>
          <a:bodyPr/>
          <a:lstStyle/>
          <a:p>
            <a:fld id="{09660C08-E950-5C40-BB66-E91BEAA86253}" type="slidenum">
              <a:rPr lang="en-US" smtClean="0"/>
              <a:t>‹#›</a:t>
            </a:fld>
            <a:endParaRPr lang="en-US"/>
          </a:p>
        </p:txBody>
      </p:sp>
    </p:spTree>
    <p:extLst>
      <p:ext uri="{BB962C8B-B14F-4D97-AF65-F5344CB8AC3E}">
        <p14:creationId xmlns:p14="http://schemas.microsoft.com/office/powerpoint/2010/main" val="20468109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DE39A-0C96-AB46-9E69-B541F9D4669A}"/>
              </a:ext>
            </a:extLst>
          </p:cNvPr>
          <p:cNvSpPr>
            <a:spLocks noGrp="1"/>
          </p:cNvSpPr>
          <p:nvPr>
            <p:ph type="title"/>
          </p:nvPr>
        </p:nvSpPr>
        <p:spPr>
          <a:xfrm>
            <a:off x="565265" y="365125"/>
            <a:ext cx="11061469"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C931432-0CFE-A04D-85EB-D1DE99A6B89C}"/>
              </a:ext>
            </a:extLst>
          </p:cNvPr>
          <p:cNvSpPr>
            <a:spLocks noGrp="1"/>
          </p:cNvSpPr>
          <p:nvPr>
            <p:ph type="body" idx="1"/>
          </p:nvPr>
        </p:nvSpPr>
        <p:spPr>
          <a:xfrm>
            <a:off x="565266" y="1681163"/>
            <a:ext cx="543231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311BF2-7FC4-A942-BCFB-EFB232D394C5}"/>
              </a:ext>
            </a:extLst>
          </p:cNvPr>
          <p:cNvSpPr>
            <a:spLocks noGrp="1"/>
          </p:cNvSpPr>
          <p:nvPr>
            <p:ph sz="half" idx="2"/>
          </p:nvPr>
        </p:nvSpPr>
        <p:spPr>
          <a:xfrm>
            <a:off x="565266" y="2505075"/>
            <a:ext cx="543231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EF7D2F6-5F58-3046-BDAA-7A4EF052E1EE}"/>
              </a:ext>
            </a:extLst>
          </p:cNvPr>
          <p:cNvSpPr>
            <a:spLocks noGrp="1"/>
          </p:cNvSpPr>
          <p:nvPr>
            <p:ph type="body" sz="quarter" idx="3"/>
          </p:nvPr>
        </p:nvSpPr>
        <p:spPr>
          <a:xfrm>
            <a:off x="6172199" y="1681163"/>
            <a:ext cx="545453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38D12B-316D-7340-AD6F-9F102660C498}"/>
              </a:ext>
            </a:extLst>
          </p:cNvPr>
          <p:cNvSpPr>
            <a:spLocks noGrp="1"/>
          </p:cNvSpPr>
          <p:nvPr>
            <p:ph sz="quarter" idx="4"/>
          </p:nvPr>
        </p:nvSpPr>
        <p:spPr>
          <a:xfrm>
            <a:off x="6172200" y="2505075"/>
            <a:ext cx="545453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061869-2A6D-AE4A-A9B3-F91AD8373146}"/>
              </a:ext>
            </a:extLst>
          </p:cNvPr>
          <p:cNvSpPr>
            <a:spLocks noGrp="1"/>
          </p:cNvSpPr>
          <p:nvPr>
            <p:ph type="dt" sz="half" idx="10"/>
          </p:nvPr>
        </p:nvSpPr>
        <p:spPr/>
        <p:txBody>
          <a:bodyPr/>
          <a:lstStyle/>
          <a:p>
            <a:fld id="{25D2B285-7B5F-6A40-B7AB-9B09367ABAE8}" type="datetimeFigureOut">
              <a:rPr lang="en-US" smtClean="0"/>
              <a:t>5/16/2024</a:t>
            </a:fld>
            <a:endParaRPr lang="en-US"/>
          </a:p>
        </p:txBody>
      </p:sp>
      <p:sp>
        <p:nvSpPr>
          <p:cNvPr id="8" name="Footer Placeholder 7">
            <a:extLst>
              <a:ext uri="{FF2B5EF4-FFF2-40B4-BE49-F238E27FC236}">
                <a16:creationId xmlns:a16="http://schemas.microsoft.com/office/drawing/2014/main" id="{1AAA95D7-901E-8C46-A11A-19F412F55A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A710131-EB26-6A4E-BE71-EAB28B99D8E0}"/>
              </a:ext>
            </a:extLst>
          </p:cNvPr>
          <p:cNvSpPr>
            <a:spLocks noGrp="1"/>
          </p:cNvSpPr>
          <p:nvPr>
            <p:ph type="sldNum" sz="quarter" idx="12"/>
          </p:nvPr>
        </p:nvSpPr>
        <p:spPr/>
        <p:txBody>
          <a:bodyPr/>
          <a:lstStyle/>
          <a:p>
            <a:fld id="{09660C08-E950-5C40-BB66-E91BEAA86253}" type="slidenum">
              <a:rPr lang="en-US" smtClean="0"/>
              <a:t>‹#›</a:t>
            </a:fld>
            <a:endParaRPr lang="en-US"/>
          </a:p>
        </p:txBody>
      </p:sp>
    </p:spTree>
    <p:extLst>
      <p:ext uri="{BB962C8B-B14F-4D97-AF65-F5344CB8AC3E}">
        <p14:creationId xmlns:p14="http://schemas.microsoft.com/office/powerpoint/2010/main" val="6412009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22E9E-C0D9-3649-85C9-4AF9D8F28C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C922CC-531D-D04D-B6B1-7FF7AE70CDD6}"/>
              </a:ext>
            </a:extLst>
          </p:cNvPr>
          <p:cNvSpPr>
            <a:spLocks noGrp="1"/>
          </p:cNvSpPr>
          <p:nvPr>
            <p:ph type="dt" sz="half" idx="10"/>
          </p:nvPr>
        </p:nvSpPr>
        <p:spPr/>
        <p:txBody>
          <a:bodyPr/>
          <a:lstStyle/>
          <a:p>
            <a:fld id="{25D2B285-7B5F-6A40-B7AB-9B09367ABAE8}" type="datetimeFigureOut">
              <a:rPr lang="en-US" smtClean="0"/>
              <a:t>5/16/2024</a:t>
            </a:fld>
            <a:endParaRPr lang="en-US"/>
          </a:p>
        </p:txBody>
      </p:sp>
      <p:sp>
        <p:nvSpPr>
          <p:cNvPr id="4" name="Footer Placeholder 3">
            <a:extLst>
              <a:ext uri="{FF2B5EF4-FFF2-40B4-BE49-F238E27FC236}">
                <a16:creationId xmlns:a16="http://schemas.microsoft.com/office/drawing/2014/main" id="{70725D73-2825-FC4E-8D11-A6024E59AA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78CAFFC-2F73-C649-8CD2-31B154F56B28}"/>
              </a:ext>
            </a:extLst>
          </p:cNvPr>
          <p:cNvSpPr>
            <a:spLocks noGrp="1"/>
          </p:cNvSpPr>
          <p:nvPr>
            <p:ph type="sldNum" sz="quarter" idx="12"/>
          </p:nvPr>
        </p:nvSpPr>
        <p:spPr/>
        <p:txBody>
          <a:bodyPr/>
          <a:lstStyle/>
          <a:p>
            <a:fld id="{09660C08-E950-5C40-BB66-E91BEAA86253}" type="slidenum">
              <a:rPr lang="en-US" smtClean="0"/>
              <a:t>‹#›</a:t>
            </a:fld>
            <a:endParaRPr lang="en-US"/>
          </a:p>
        </p:txBody>
      </p:sp>
    </p:spTree>
    <p:extLst>
      <p:ext uri="{BB962C8B-B14F-4D97-AF65-F5344CB8AC3E}">
        <p14:creationId xmlns:p14="http://schemas.microsoft.com/office/powerpoint/2010/main" val="33655735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0BF245-A0C4-9F45-AC40-F1F34B60DDD2}"/>
              </a:ext>
            </a:extLst>
          </p:cNvPr>
          <p:cNvSpPr>
            <a:spLocks noGrp="1"/>
          </p:cNvSpPr>
          <p:nvPr>
            <p:ph type="dt" sz="half" idx="10"/>
          </p:nvPr>
        </p:nvSpPr>
        <p:spPr/>
        <p:txBody>
          <a:bodyPr/>
          <a:lstStyle/>
          <a:p>
            <a:fld id="{25D2B285-7B5F-6A40-B7AB-9B09367ABAE8}" type="datetimeFigureOut">
              <a:rPr lang="en-US" smtClean="0"/>
              <a:t>5/16/2024</a:t>
            </a:fld>
            <a:endParaRPr lang="en-US"/>
          </a:p>
        </p:txBody>
      </p:sp>
      <p:sp>
        <p:nvSpPr>
          <p:cNvPr id="3" name="Footer Placeholder 2">
            <a:extLst>
              <a:ext uri="{FF2B5EF4-FFF2-40B4-BE49-F238E27FC236}">
                <a16:creationId xmlns:a16="http://schemas.microsoft.com/office/drawing/2014/main" id="{8B6B7166-882E-3F41-B01E-627A602B40A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7B177D4-47E4-C542-8F35-BC10FEE1B34F}"/>
              </a:ext>
            </a:extLst>
          </p:cNvPr>
          <p:cNvSpPr>
            <a:spLocks noGrp="1"/>
          </p:cNvSpPr>
          <p:nvPr>
            <p:ph type="sldNum" sz="quarter" idx="12"/>
          </p:nvPr>
        </p:nvSpPr>
        <p:spPr/>
        <p:txBody>
          <a:bodyPr/>
          <a:lstStyle/>
          <a:p>
            <a:fld id="{09660C08-E950-5C40-BB66-E91BEAA86253}" type="slidenum">
              <a:rPr lang="en-US" smtClean="0"/>
              <a:t>‹#›</a:t>
            </a:fld>
            <a:endParaRPr lang="en-US"/>
          </a:p>
        </p:txBody>
      </p:sp>
    </p:spTree>
    <p:extLst>
      <p:ext uri="{BB962C8B-B14F-4D97-AF65-F5344CB8AC3E}">
        <p14:creationId xmlns:p14="http://schemas.microsoft.com/office/powerpoint/2010/main" val="27500628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6992D-0A2E-C444-AE4C-2BCD28E886D2}"/>
              </a:ext>
            </a:extLst>
          </p:cNvPr>
          <p:cNvSpPr>
            <a:spLocks noGrp="1"/>
          </p:cNvSpPr>
          <p:nvPr>
            <p:ph type="title"/>
          </p:nvPr>
        </p:nvSpPr>
        <p:spPr>
          <a:xfrm>
            <a:off x="565266" y="457200"/>
            <a:ext cx="4206760"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766DEC4-5659-5C41-B0C5-55339FBA6576}"/>
              </a:ext>
            </a:extLst>
          </p:cNvPr>
          <p:cNvSpPr>
            <a:spLocks noGrp="1"/>
          </p:cNvSpPr>
          <p:nvPr>
            <p:ph idx="1"/>
          </p:nvPr>
        </p:nvSpPr>
        <p:spPr>
          <a:xfrm>
            <a:off x="5183188" y="987425"/>
            <a:ext cx="6443546"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2C078F-C76F-1942-830B-671BCF67F4BF}"/>
              </a:ext>
            </a:extLst>
          </p:cNvPr>
          <p:cNvSpPr>
            <a:spLocks noGrp="1"/>
          </p:cNvSpPr>
          <p:nvPr>
            <p:ph type="body" sz="half" idx="2"/>
          </p:nvPr>
        </p:nvSpPr>
        <p:spPr>
          <a:xfrm>
            <a:off x="565266" y="2057400"/>
            <a:ext cx="420676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77672B-918C-CE44-B104-395BF4373201}"/>
              </a:ext>
            </a:extLst>
          </p:cNvPr>
          <p:cNvSpPr>
            <a:spLocks noGrp="1"/>
          </p:cNvSpPr>
          <p:nvPr>
            <p:ph type="dt" sz="half" idx="10"/>
          </p:nvPr>
        </p:nvSpPr>
        <p:spPr/>
        <p:txBody>
          <a:bodyPr/>
          <a:lstStyle/>
          <a:p>
            <a:fld id="{25D2B285-7B5F-6A40-B7AB-9B09367ABAE8}" type="datetimeFigureOut">
              <a:rPr lang="en-US" smtClean="0"/>
              <a:t>5/16/2024</a:t>
            </a:fld>
            <a:endParaRPr lang="en-US"/>
          </a:p>
        </p:txBody>
      </p:sp>
      <p:sp>
        <p:nvSpPr>
          <p:cNvPr id="6" name="Footer Placeholder 5">
            <a:extLst>
              <a:ext uri="{FF2B5EF4-FFF2-40B4-BE49-F238E27FC236}">
                <a16:creationId xmlns:a16="http://schemas.microsoft.com/office/drawing/2014/main" id="{FCCF022E-2907-6F47-B054-4E775F95E0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F05BB0-E099-6E43-B065-1E49B122E543}"/>
              </a:ext>
            </a:extLst>
          </p:cNvPr>
          <p:cNvSpPr>
            <a:spLocks noGrp="1"/>
          </p:cNvSpPr>
          <p:nvPr>
            <p:ph type="sldNum" sz="quarter" idx="12"/>
          </p:nvPr>
        </p:nvSpPr>
        <p:spPr/>
        <p:txBody>
          <a:bodyPr/>
          <a:lstStyle/>
          <a:p>
            <a:fld id="{09660C08-E950-5C40-BB66-E91BEAA86253}" type="slidenum">
              <a:rPr lang="en-US" smtClean="0"/>
              <a:t>‹#›</a:t>
            </a:fld>
            <a:endParaRPr lang="en-US"/>
          </a:p>
        </p:txBody>
      </p:sp>
    </p:spTree>
    <p:extLst>
      <p:ext uri="{BB962C8B-B14F-4D97-AF65-F5344CB8AC3E}">
        <p14:creationId xmlns:p14="http://schemas.microsoft.com/office/powerpoint/2010/main" val="7376551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6F80E-5FCA-114A-BDE0-58DEE6B74EEE}"/>
              </a:ext>
            </a:extLst>
          </p:cNvPr>
          <p:cNvSpPr>
            <a:spLocks noGrp="1"/>
          </p:cNvSpPr>
          <p:nvPr>
            <p:ph type="title"/>
          </p:nvPr>
        </p:nvSpPr>
        <p:spPr>
          <a:xfrm>
            <a:off x="573578" y="457200"/>
            <a:ext cx="419844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67D569-CBAC-2A42-986B-2F84A031C0F4}"/>
              </a:ext>
            </a:extLst>
          </p:cNvPr>
          <p:cNvSpPr>
            <a:spLocks noGrp="1"/>
          </p:cNvSpPr>
          <p:nvPr>
            <p:ph type="pic" idx="1"/>
          </p:nvPr>
        </p:nvSpPr>
        <p:spPr>
          <a:xfrm>
            <a:off x="5183188" y="987425"/>
            <a:ext cx="643523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F83B84-4880-D14B-AFF3-F0F26FC646B4}"/>
              </a:ext>
            </a:extLst>
          </p:cNvPr>
          <p:cNvSpPr>
            <a:spLocks noGrp="1"/>
          </p:cNvSpPr>
          <p:nvPr>
            <p:ph type="body" sz="half" idx="2"/>
          </p:nvPr>
        </p:nvSpPr>
        <p:spPr>
          <a:xfrm>
            <a:off x="573578" y="2057400"/>
            <a:ext cx="419844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F4AC25-FF35-3D47-8620-46EC947BC8CA}"/>
              </a:ext>
            </a:extLst>
          </p:cNvPr>
          <p:cNvSpPr>
            <a:spLocks noGrp="1"/>
          </p:cNvSpPr>
          <p:nvPr>
            <p:ph type="dt" sz="half" idx="10"/>
          </p:nvPr>
        </p:nvSpPr>
        <p:spPr/>
        <p:txBody>
          <a:bodyPr/>
          <a:lstStyle/>
          <a:p>
            <a:fld id="{25D2B285-7B5F-6A40-B7AB-9B09367ABAE8}" type="datetimeFigureOut">
              <a:rPr lang="en-US" smtClean="0"/>
              <a:t>5/16/2024</a:t>
            </a:fld>
            <a:endParaRPr lang="en-US"/>
          </a:p>
        </p:txBody>
      </p:sp>
      <p:sp>
        <p:nvSpPr>
          <p:cNvPr id="6" name="Footer Placeholder 5">
            <a:extLst>
              <a:ext uri="{FF2B5EF4-FFF2-40B4-BE49-F238E27FC236}">
                <a16:creationId xmlns:a16="http://schemas.microsoft.com/office/drawing/2014/main" id="{6783C8DF-59C8-1944-86E8-9246E68224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1BA07A-C64A-8249-8368-C11A48810FCA}"/>
              </a:ext>
            </a:extLst>
          </p:cNvPr>
          <p:cNvSpPr>
            <a:spLocks noGrp="1"/>
          </p:cNvSpPr>
          <p:nvPr>
            <p:ph type="sldNum" sz="quarter" idx="12"/>
          </p:nvPr>
        </p:nvSpPr>
        <p:spPr/>
        <p:txBody>
          <a:bodyPr/>
          <a:lstStyle/>
          <a:p>
            <a:fld id="{09660C08-E950-5C40-BB66-E91BEAA86253}" type="slidenum">
              <a:rPr lang="en-US" smtClean="0"/>
              <a:t>‹#›</a:t>
            </a:fld>
            <a:endParaRPr lang="en-US"/>
          </a:p>
        </p:txBody>
      </p:sp>
    </p:spTree>
    <p:extLst>
      <p:ext uri="{BB962C8B-B14F-4D97-AF65-F5344CB8AC3E}">
        <p14:creationId xmlns:p14="http://schemas.microsoft.com/office/powerpoint/2010/main" val="36303991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583C8-6F55-244D-8143-4378C08A6C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54200C-0F58-D848-AFD0-BA08329C31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D0A90-56DF-A347-83C5-E64F9F823881}"/>
              </a:ext>
            </a:extLst>
          </p:cNvPr>
          <p:cNvSpPr>
            <a:spLocks noGrp="1"/>
          </p:cNvSpPr>
          <p:nvPr>
            <p:ph type="dt" sz="half" idx="10"/>
          </p:nvPr>
        </p:nvSpPr>
        <p:spPr/>
        <p:txBody>
          <a:bodyPr/>
          <a:lstStyle/>
          <a:p>
            <a:fld id="{25D2B285-7B5F-6A40-B7AB-9B09367ABAE8}" type="datetimeFigureOut">
              <a:rPr lang="en-US" smtClean="0"/>
              <a:t>5/16/2024</a:t>
            </a:fld>
            <a:endParaRPr lang="en-US"/>
          </a:p>
        </p:txBody>
      </p:sp>
      <p:sp>
        <p:nvSpPr>
          <p:cNvPr id="5" name="Footer Placeholder 4">
            <a:extLst>
              <a:ext uri="{FF2B5EF4-FFF2-40B4-BE49-F238E27FC236}">
                <a16:creationId xmlns:a16="http://schemas.microsoft.com/office/drawing/2014/main" id="{2A6D5C36-05C4-BC4F-8A30-340A22BD15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53D2C3-9201-6945-951A-172BE8DFB97E}"/>
              </a:ext>
            </a:extLst>
          </p:cNvPr>
          <p:cNvSpPr>
            <a:spLocks noGrp="1"/>
          </p:cNvSpPr>
          <p:nvPr>
            <p:ph type="sldNum" sz="quarter" idx="12"/>
          </p:nvPr>
        </p:nvSpPr>
        <p:spPr/>
        <p:txBody>
          <a:bodyPr/>
          <a:lstStyle/>
          <a:p>
            <a:fld id="{09660C08-E950-5C40-BB66-E91BEAA86253}" type="slidenum">
              <a:rPr lang="en-US" smtClean="0"/>
              <a:t>‹#›</a:t>
            </a:fld>
            <a:endParaRPr lang="en-US"/>
          </a:p>
        </p:txBody>
      </p:sp>
    </p:spTree>
    <p:extLst>
      <p:ext uri="{BB962C8B-B14F-4D97-AF65-F5344CB8AC3E}">
        <p14:creationId xmlns:p14="http://schemas.microsoft.com/office/powerpoint/2010/main" val="21259593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357983-2DFF-5B41-9195-2257F72FDE3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2D5BA4-4085-A944-B7EF-B334D8FA35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152534-AF60-744B-932A-9EF76E5C3668}"/>
              </a:ext>
            </a:extLst>
          </p:cNvPr>
          <p:cNvSpPr>
            <a:spLocks noGrp="1"/>
          </p:cNvSpPr>
          <p:nvPr>
            <p:ph type="dt" sz="half" idx="10"/>
          </p:nvPr>
        </p:nvSpPr>
        <p:spPr/>
        <p:txBody>
          <a:bodyPr/>
          <a:lstStyle/>
          <a:p>
            <a:fld id="{25D2B285-7B5F-6A40-B7AB-9B09367ABAE8}" type="datetimeFigureOut">
              <a:rPr lang="en-US" smtClean="0"/>
              <a:t>5/16/2024</a:t>
            </a:fld>
            <a:endParaRPr lang="en-US"/>
          </a:p>
        </p:txBody>
      </p:sp>
      <p:sp>
        <p:nvSpPr>
          <p:cNvPr id="5" name="Footer Placeholder 4">
            <a:extLst>
              <a:ext uri="{FF2B5EF4-FFF2-40B4-BE49-F238E27FC236}">
                <a16:creationId xmlns:a16="http://schemas.microsoft.com/office/drawing/2014/main" id="{50C1237E-C682-F14A-88C2-F03D596655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325EB6-36DD-E44E-8E66-9D2F28B02BA5}"/>
              </a:ext>
            </a:extLst>
          </p:cNvPr>
          <p:cNvSpPr>
            <a:spLocks noGrp="1"/>
          </p:cNvSpPr>
          <p:nvPr>
            <p:ph type="sldNum" sz="quarter" idx="12"/>
          </p:nvPr>
        </p:nvSpPr>
        <p:spPr/>
        <p:txBody>
          <a:bodyPr/>
          <a:lstStyle/>
          <a:p>
            <a:fld id="{09660C08-E950-5C40-BB66-E91BEAA86253}" type="slidenum">
              <a:rPr lang="en-US" smtClean="0"/>
              <a:t>‹#›</a:t>
            </a:fld>
            <a:endParaRPr lang="en-US"/>
          </a:p>
        </p:txBody>
      </p:sp>
    </p:spTree>
    <p:extLst>
      <p:ext uri="{BB962C8B-B14F-4D97-AF65-F5344CB8AC3E}">
        <p14:creationId xmlns:p14="http://schemas.microsoft.com/office/powerpoint/2010/main" val="2428265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AST-Title &amp; Content-BL">
    <p:spTree>
      <p:nvGrpSpPr>
        <p:cNvPr id="1" name=""/>
        <p:cNvGrpSpPr/>
        <p:nvPr/>
      </p:nvGrpSpPr>
      <p:grpSpPr>
        <a:xfrm>
          <a:off x="0" y="0"/>
          <a:ext cx="0" cy="0"/>
          <a:chOff x="0" y="0"/>
          <a:chExt cx="0" cy="0"/>
        </a:xfrm>
      </p:grpSpPr>
      <p:pic>
        <p:nvPicPr>
          <p:cNvPr id="7" name="Picture 6" descr="A picture containing snow, outdoor, night, dark&#10;&#10;Description automatically generated">
            <a:extLst>
              <a:ext uri="{FF2B5EF4-FFF2-40B4-BE49-F238E27FC236}">
                <a16:creationId xmlns:a16="http://schemas.microsoft.com/office/drawing/2014/main" id="{F59BE30F-B163-7141-7BD9-DD6DDE7913C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240A303-219A-7F47-ACF6-496E4C5B2607}"/>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8B74F4CC-1BE8-8248-9833-31FBB4BC9F0D}"/>
              </a:ext>
            </a:extLst>
          </p:cNvPr>
          <p:cNvSpPr>
            <a:spLocks noGrp="1"/>
          </p:cNvSpPr>
          <p:nvPr>
            <p:ph idx="1"/>
          </p:nvPr>
        </p:nvSpPr>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E5219D-7DF8-A245-85BE-565AB63C8ABA}"/>
              </a:ext>
            </a:extLst>
          </p:cNvPr>
          <p:cNvSpPr>
            <a:spLocks noGrp="1"/>
          </p:cNvSpPr>
          <p:nvPr>
            <p:ph type="dt" sz="half" idx="10"/>
          </p:nvPr>
        </p:nvSpPr>
        <p:spPr/>
        <p:txBody>
          <a:bodyPr/>
          <a:lstStyle/>
          <a:p>
            <a:fld id="{25D2B285-7B5F-6A40-B7AB-9B09367ABAE8}" type="datetimeFigureOut">
              <a:rPr lang="en-US" smtClean="0"/>
              <a:t>5/16/2024</a:t>
            </a:fld>
            <a:endParaRPr lang="en-US"/>
          </a:p>
        </p:txBody>
      </p:sp>
      <p:sp>
        <p:nvSpPr>
          <p:cNvPr id="5" name="Footer Placeholder 4">
            <a:extLst>
              <a:ext uri="{FF2B5EF4-FFF2-40B4-BE49-F238E27FC236}">
                <a16:creationId xmlns:a16="http://schemas.microsoft.com/office/drawing/2014/main" id="{06B5FA5B-4381-6647-B3E5-CD139A1FF0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8DB1AB-72AE-DB48-8A42-C9FD23B9BBA8}"/>
              </a:ext>
            </a:extLst>
          </p:cNvPr>
          <p:cNvSpPr>
            <a:spLocks noGrp="1"/>
          </p:cNvSpPr>
          <p:nvPr>
            <p:ph type="sldNum" sz="quarter" idx="12"/>
          </p:nvPr>
        </p:nvSpPr>
        <p:spPr/>
        <p:txBody>
          <a:bodyPr/>
          <a:lstStyle/>
          <a:p>
            <a:fld id="{09660C08-E950-5C40-BB66-E91BEAA86253}" type="slidenum">
              <a:rPr lang="en-US" smtClean="0"/>
              <a:t>‹#›</a:t>
            </a:fld>
            <a:endParaRPr lang="en-US"/>
          </a:p>
        </p:txBody>
      </p:sp>
      <p:pic>
        <p:nvPicPr>
          <p:cNvPr id="8" name="Picture 7">
            <a:extLst>
              <a:ext uri="{FF2B5EF4-FFF2-40B4-BE49-F238E27FC236}">
                <a16:creationId xmlns:a16="http://schemas.microsoft.com/office/drawing/2014/main" id="{7ACCEC50-3729-6F0F-7381-7B8976A894ED}"/>
              </a:ext>
            </a:extLst>
          </p:cNvPr>
          <p:cNvPicPr>
            <a:picLocks noChangeAspect="1"/>
          </p:cNvPicPr>
          <p:nvPr userDrawn="1"/>
        </p:nvPicPr>
        <p:blipFill>
          <a:blip r:embed="rId3"/>
          <a:stretch>
            <a:fillRect/>
          </a:stretch>
        </p:blipFill>
        <p:spPr>
          <a:xfrm>
            <a:off x="592524" y="6379210"/>
            <a:ext cx="4114800" cy="299259"/>
          </a:xfrm>
          <a:prstGeom prst="rect">
            <a:avLst/>
          </a:prstGeom>
        </p:spPr>
      </p:pic>
      <p:pic>
        <p:nvPicPr>
          <p:cNvPr id="9" name="Picture 8">
            <a:extLst>
              <a:ext uri="{FF2B5EF4-FFF2-40B4-BE49-F238E27FC236}">
                <a16:creationId xmlns:a16="http://schemas.microsoft.com/office/drawing/2014/main" id="{FA37FF62-3344-D3CB-27F7-5FE00543F179}"/>
              </a:ext>
            </a:extLst>
          </p:cNvPr>
          <p:cNvPicPr>
            <a:picLocks noChangeAspect="1"/>
          </p:cNvPicPr>
          <p:nvPr userDrawn="1"/>
        </p:nvPicPr>
        <p:blipFill>
          <a:blip r:embed="rId4"/>
          <a:srcRect/>
          <a:stretch/>
        </p:blipFill>
        <p:spPr>
          <a:xfrm>
            <a:off x="9662779" y="6246633"/>
            <a:ext cx="1672486" cy="572167"/>
          </a:xfrm>
          <a:prstGeom prst="rect">
            <a:avLst/>
          </a:prstGeom>
        </p:spPr>
      </p:pic>
    </p:spTree>
    <p:extLst>
      <p:ext uri="{BB962C8B-B14F-4D97-AF65-F5344CB8AC3E}">
        <p14:creationId xmlns:p14="http://schemas.microsoft.com/office/powerpoint/2010/main" val="24146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AST-Title &amp; Content-BL-Plu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59BE30F-B163-7141-7BD9-DD6DDE7913C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240A303-219A-7F47-ACF6-496E4C5B2607}"/>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8B74F4CC-1BE8-8248-9833-31FBB4BC9F0D}"/>
              </a:ext>
            </a:extLst>
          </p:cNvPr>
          <p:cNvSpPr>
            <a:spLocks noGrp="1"/>
          </p:cNvSpPr>
          <p:nvPr>
            <p:ph idx="1"/>
          </p:nvPr>
        </p:nvSpPr>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E5219D-7DF8-A245-85BE-565AB63C8ABA}"/>
              </a:ext>
            </a:extLst>
          </p:cNvPr>
          <p:cNvSpPr>
            <a:spLocks noGrp="1"/>
          </p:cNvSpPr>
          <p:nvPr>
            <p:ph type="dt" sz="half" idx="10"/>
          </p:nvPr>
        </p:nvSpPr>
        <p:spPr/>
        <p:txBody>
          <a:bodyPr/>
          <a:lstStyle/>
          <a:p>
            <a:fld id="{25D2B285-7B5F-6A40-B7AB-9B09367ABAE8}" type="datetimeFigureOut">
              <a:rPr lang="en-US" smtClean="0"/>
              <a:t>5/16/2024</a:t>
            </a:fld>
            <a:endParaRPr lang="en-US"/>
          </a:p>
        </p:txBody>
      </p:sp>
      <p:sp>
        <p:nvSpPr>
          <p:cNvPr id="5" name="Footer Placeholder 4">
            <a:extLst>
              <a:ext uri="{FF2B5EF4-FFF2-40B4-BE49-F238E27FC236}">
                <a16:creationId xmlns:a16="http://schemas.microsoft.com/office/drawing/2014/main" id="{06B5FA5B-4381-6647-B3E5-CD139A1FF0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8DB1AB-72AE-DB48-8A42-C9FD23B9BBA8}"/>
              </a:ext>
            </a:extLst>
          </p:cNvPr>
          <p:cNvSpPr>
            <a:spLocks noGrp="1"/>
          </p:cNvSpPr>
          <p:nvPr>
            <p:ph type="sldNum" sz="quarter" idx="12"/>
          </p:nvPr>
        </p:nvSpPr>
        <p:spPr/>
        <p:txBody>
          <a:bodyPr/>
          <a:lstStyle/>
          <a:p>
            <a:fld id="{09660C08-E950-5C40-BB66-E91BEAA86253}" type="slidenum">
              <a:rPr lang="en-US" smtClean="0"/>
              <a:t>‹#›</a:t>
            </a:fld>
            <a:endParaRPr lang="en-US"/>
          </a:p>
        </p:txBody>
      </p:sp>
      <p:pic>
        <p:nvPicPr>
          <p:cNvPr id="8" name="Picture 7">
            <a:extLst>
              <a:ext uri="{FF2B5EF4-FFF2-40B4-BE49-F238E27FC236}">
                <a16:creationId xmlns:a16="http://schemas.microsoft.com/office/drawing/2014/main" id="{7ACCEC50-3729-6F0F-7381-7B8976A894ED}"/>
              </a:ext>
            </a:extLst>
          </p:cNvPr>
          <p:cNvPicPr>
            <a:picLocks noChangeAspect="1"/>
          </p:cNvPicPr>
          <p:nvPr userDrawn="1"/>
        </p:nvPicPr>
        <p:blipFill>
          <a:blip r:embed="rId3"/>
          <a:stretch>
            <a:fillRect/>
          </a:stretch>
        </p:blipFill>
        <p:spPr>
          <a:xfrm>
            <a:off x="592524" y="6379210"/>
            <a:ext cx="4114800" cy="299259"/>
          </a:xfrm>
          <a:prstGeom prst="rect">
            <a:avLst/>
          </a:prstGeom>
        </p:spPr>
      </p:pic>
      <p:pic>
        <p:nvPicPr>
          <p:cNvPr id="9" name="Picture 8">
            <a:extLst>
              <a:ext uri="{FF2B5EF4-FFF2-40B4-BE49-F238E27FC236}">
                <a16:creationId xmlns:a16="http://schemas.microsoft.com/office/drawing/2014/main" id="{FA37FF62-3344-D3CB-27F7-5FE00543F179}"/>
              </a:ext>
            </a:extLst>
          </p:cNvPr>
          <p:cNvPicPr>
            <a:picLocks noChangeAspect="1"/>
          </p:cNvPicPr>
          <p:nvPr userDrawn="1"/>
        </p:nvPicPr>
        <p:blipFill>
          <a:blip r:embed="rId4"/>
          <a:srcRect/>
          <a:stretch/>
        </p:blipFill>
        <p:spPr>
          <a:xfrm>
            <a:off x="9662779" y="6246633"/>
            <a:ext cx="1672486" cy="572167"/>
          </a:xfrm>
          <a:prstGeom prst="rect">
            <a:avLst/>
          </a:prstGeom>
        </p:spPr>
      </p:pic>
    </p:spTree>
    <p:extLst>
      <p:ext uri="{BB962C8B-B14F-4D97-AF65-F5344CB8AC3E}">
        <p14:creationId xmlns:p14="http://schemas.microsoft.com/office/powerpoint/2010/main" val="666710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AST-Section-Earth-Moon">
    <p:spTree>
      <p:nvGrpSpPr>
        <p:cNvPr id="1" name=""/>
        <p:cNvGrpSpPr/>
        <p:nvPr/>
      </p:nvGrpSpPr>
      <p:grpSpPr>
        <a:xfrm>
          <a:off x="0" y="0"/>
          <a:ext cx="0" cy="0"/>
          <a:chOff x="0" y="0"/>
          <a:chExt cx="0" cy="0"/>
        </a:xfrm>
      </p:grpSpPr>
      <p:pic>
        <p:nvPicPr>
          <p:cNvPr id="7" name="Picture 6" descr="A picture containing snow, outdoor, night, dark&#10;&#10;Description automatically generated">
            <a:extLst>
              <a:ext uri="{FF2B5EF4-FFF2-40B4-BE49-F238E27FC236}">
                <a16:creationId xmlns:a16="http://schemas.microsoft.com/office/drawing/2014/main" id="{BD97C63E-1DA0-CC49-A6DC-8681FCC019D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885ABE9-4E78-9147-A6A4-29CE3B8D510E}"/>
              </a:ext>
            </a:extLst>
          </p:cNvPr>
          <p:cNvSpPr>
            <a:spLocks noGrp="1"/>
          </p:cNvSpPr>
          <p:nvPr>
            <p:ph type="title"/>
          </p:nvPr>
        </p:nvSpPr>
        <p:spPr>
          <a:xfrm>
            <a:off x="831850" y="1709738"/>
            <a:ext cx="10515600" cy="2111375"/>
          </a:xfrm>
        </p:spPr>
        <p:txBody>
          <a:bodyPr anchor="b">
            <a:normAutofit/>
          </a:bodyPr>
          <a:lstStyle>
            <a:lvl1pPr>
              <a:defRPr sz="54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4705D012-4C98-3542-9CEF-992BCDFB92A8}"/>
              </a:ext>
            </a:extLst>
          </p:cNvPr>
          <p:cNvSpPr>
            <a:spLocks noGrp="1"/>
          </p:cNvSpPr>
          <p:nvPr>
            <p:ph type="body" idx="1"/>
          </p:nvPr>
        </p:nvSpPr>
        <p:spPr>
          <a:xfrm>
            <a:off x="831850" y="3978276"/>
            <a:ext cx="10515600" cy="1560376"/>
          </a:xfrm>
        </p:spPr>
        <p:txBody>
          <a:bodyPr/>
          <a:lstStyle>
            <a:lvl1pPr marL="0" indent="0">
              <a:buNone/>
              <a:defRPr sz="2400">
                <a:solidFill>
                  <a:schemeClr val="bg1">
                    <a:lumMod val="8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655DDA-3E4C-9443-AFCA-C01F0F409348}"/>
              </a:ext>
            </a:extLst>
          </p:cNvPr>
          <p:cNvSpPr>
            <a:spLocks noGrp="1"/>
          </p:cNvSpPr>
          <p:nvPr>
            <p:ph type="dt" sz="half" idx="10"/>
          </p:nvPr>
        </p:nvSpPr>
        <p:spPr/>
        <p:txBody>
          <a:bodyPr/>
          <a:lstStyle/>
          <a:p>
            <a:fld id="{25D2B285-7B5F-6A40-B7AB-9B09367ABAE8}" type="datetimeFigureOut">
              <a:rPr lang="en-US" smtClean="0"/>
              <a:t>5/16/2024</a:t>
            </a:fld>
            <a:endParaRPr lang="en-US"/>
          </a:p>
        </p:txBody>
      </p:sp>
      <p:sp>
        <p:nvSpPr>
          <p:cNvPr id="5" name="Footer Placeholder 4">
            <a:extLst>
              <a:ext uri="{FF2B5EF4-FFF2-40B4-BE49-F238E27FC236}">
                <a16:creationId xmlns:a16="http://schemas.microsoft.com/office/drawing/2014/main" id="{E29AC88C-A1B7-7544-A1C1-37E4AC5E73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947D4D-0274-284B-9D98-F912597AF391}"/>
              </a:ext>
            </a:extLst>
          </p:cNvPr>
          <p:cNvSpPr>
            <a:spLocks noGrp="1"/>
          </p:cNvSpPr>
          <p:nvPr>
            <p:ph type="sldNum" sz="quarter" idx="12"/>
          </p:nvPr>
        </p:nvSpPr>
        <p:spPr/>
        <p:txBody>
          <a:bodyPr/>
          <a:lstStyle/>
          <a:p>
            <a:fld id="{09660C08-E950-5C40-BB66-E91BEAA86253}" type="slidenum">
              <a:rPr lang="en-US" smtClean="0"/>
              <a:t>‹#›</a:t>
            </a:fld>
            <a:endParaRPr lang="en-US"/>
          </a:p>
        </p:txBody>
      </p:sp>
      <p:pic>
        <p:nvPicPr>
          <p:cNvPr id="10" name="Picture 9">
            <a:extLst>
              <a:ext uri="{FF2B5EF4-FFF2-40B4-BE49-F238E27FC236}">
                <a16:creationId xmlns:a16="http://schemas.microsoft.com/office/drawing/2014/main" id="{5C658910-441F-9AD0-FCB7-6710432003D7}"/>
              </a:ext>
            </a:extLst>
          </p:cNvPr>
          <p:cNvPicPr>
            <a:picLocks noChangeAspect="1"/>
          </p:cNvPicPr>
          <p:nvPr userDrawn="1"/>
        </p:nvPicPr>
        <p:blipFill>
          <a:blip r:embed="rId3"/>
          <a:srcRect/>
          <a:stretch/>
        </p:blipFill>
        <p:spPr>
          <a:xfrm>
            <a:off x="9662779" y="6246633"/>
            <a:ext cx="1672486" cy="572167"/>
          </a:xfrm>
          <a:prstGeom prst="rect">
            <a:avLst/>
          </a:prstGeom>
        </p:spPr>
      </p:pic>
      <p:pic>
        <p:nvPicPr>
          <p:cNvPr id="11" name="Picture 10">
            <a:extLst>
              <a:ext uri="{FF2B5EF4-FFF2-40B4-BE49-F238E27FC236}">
                <a16:creationId xmlns:a16="http://schemas.microsoft.com/office/drawing/2014/main" id="{009E44F2-4F8C-CDA2-EB9E-F4A3A63E8145}"/>
              </a:ext>
            </a:extLst>
          </p:cNvPr>
          <p:cNvPicPr>
            <a:picLocks noChangeAspect="1"/>
          </p:cNvPicPr>
          <p:nvPr userDrawn="1"/>
        </p:nvPicPr>
        <p:blipFill>
          <a:blip r:embed="rId4"/>
          <a:stretch>
            <a:fillRect/>
          </a:stretch>
        </p:blipFill>
        <p:spPr>
          <a:xfrm>
            <a:off x="592524" y="6379210"/>
            <a:ext cx="4114800" cy="299259"/>
          </a:xfrm>
          <a:prstGeom prst="rect">
            <a:avLst/>
          </a:prstGeom>
        </p:spPr>
      </p:pic>
    </p:spTree>
    <p:extLst>
      <p:ext uri="{BB962C8B-B14F-4D97-AF65-F5344CB8AC3E}">
        <p14:creationId xmlns:p14="http://schemas.microsoft.com/office/powerpoint/2010/main" val="2520656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AST-Section-Reentry">
    <p:spTree>
      <p:nvGrpSpPr>
        <p:cNvPr id="1" name=""/>
        <p:cNvGrpSpPr/>
        <p:nvPr/>
      </p:nvGrpSpPr>
      <p:grpSpPr>
        <a:xfrm>
          <a:off x="0" y="0"/>
          <a:ext cx="0" cy="0"/>
          <a:chOff x="0" y="0"/>
          <a:chExt cx="0" cy="0"/>
        </a:xfrm>
      </p:grpSpPr>
      <p:pic>
        <p:nvPicPr>
          <p:cNvPr id="9" name="Picture 8" descr="A picture containing sky, water, outdoor, ocean&#10;&#10;Description automatically generated">
            <a:extLst>
              <a:ext uri="{FF2B5EF4-FFF2-40B4-BE49-F238E27FC236}">
                <a16:creationId xmlns:a16="http://schemas.microsoft.com/office/drawing/2014/main" id="{1782AD43-A87E-949C-2B4F-644F7C214DB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885ABE9-4E78-9147-A6A4-29CE3B8D510E}"/>
              </a:ext>
            </a:extLst>
          </p:cNvPr>
          <p:cNvSpPr>
            <a:spLocks noGrp="1"/>
          </p:cNvSpPr>
          <p:nvPr>
            <p:ph type="title"/>
          </p:nvPr>
        </p:nvSpPr>
        <p:spPr>
          <a:xfrm>
            <a:off x="831850" y="1709738"/>
            <a:ext cx="10515600" cy="2111375"/>
          </a:xfrm>
        </p:spPr>
        <p:txBody>
          <a:bodyPr anchor="b">
            <a:normAutofit/>
          </a:bodyPr>
          <a:lstStyle>
            <a:lvl1pPr>
              <a:defRPr sz="54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4705D012-4C98-3542-9CEF-992BCDFB92A8}"/>
              </a:ext>
            </a:extLst>
          </p:cNvPr>
          <p:cNvSpPr>
            <a:spLocks noGrp="1"/>
          </p:cNvSpPr>
          <p:nvPr>
            <p:ph type="body" idx="1"/>
          </p:nvPr>
        </p:nvSpPr>
        <p:spPr>
          <a:xfrm>
            <a:off x="831850" y="3978276"/>
            <a:ext cx="10515600" cy="1560376"/>
          </a:xfrm>
        </p:spPr>
        <p:txBody>
          <a:bodyPr/>
          <a:lstStyle>
            <a:lvl1pPr marL="0" indent="0">
              <a:buNone/>
              <a:defRPr sz="2400">
                <a:solidFill>
                  <a:schemeClr val="bg1">
                    <a:lumMod val="8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655DDA-3E4C-9443-AFCA-C01F0F409348}"/>
              </a:ext>
            </a:extLst>
          </p:cNvPr>
          <p:cNvSpPr>
            <a:spLocks noGrp="1"/>
          </p:cNvSpPr>
          <p:nvPr>
            <p:ph type="dt" sz="half" idx="10"/>
          </p:nvPr>
        </p:nvSpPr>
        <p:spPr/>
        <p:txBody>
          <a:bodyPr/>
          <a:lstStyle/>
          <a:p>
            <a:fld id="{25D2B285-7B5F-6A40-B7AB-9B09367ABAE8}" type="datetimeFigureOut">
              <a:rPr lang="en-US" smtClean="0"/>
              <a:t>5/16/2024</a:t>
            </a:fld>
            <a:endParaRPr lang="en-US"/>
          </a:p>
        </p:txBody>
      </p:sp>
      <p:sp>
        <p:nvSpPr>
          <p:cNvPr id="5" name="Footer Placeholder 4">
            <a:extLst>
              <a:ext uri="{FF2B5EF4-FFF2-40B4-BE49-F238E27FC236}">
                <a16:creationId xmlns:a16="http://schemas.microsoft.com/office/drawing/2014/main" id="{E29AC88C-A1B7-7544-A1C1-37E4AC5E73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947D4D-0274-284B-9D98-F912597AF391}"/>
              </a:ext>
            </a:extLst>
          </p:cNvPr>
          <p:cNvSpPr>
            <a:spLocks noGrp="1"/>
          </p:cNvSpPr>
          <p:nvPr>
            <p:ph type="sldNum" sz="quarter" idx="12"/>
          </p:nvPr>
        </p:nvSpPr>
        <p:spPr/>
        <p:txBody>
          <a:bodyPr/>
          <a:lstStyle/>
          <a:p>
            <a:fld id="{09660C08-E950-5C40-BB66-E91BEAA86253}" type="slidenum">
              <a:rPr lang="en-US" smtClean="0"/>
              <a:t>‹#›</a:t>
            </a:fld>
            <a:endParaRPr lang="en-US"/>
          </a:p>
        </p:txBody>
      </p:sp>
      <p:pic>
        <p:nvPicPr>
          <p:cNvPr id="11" name="Picture 10">
            <a:extLst>
              <a:ext uri="{FF2B5EF4-FFF2-40B4-BE49-F238E27FC236}">
                <a16:creationId xmlns:a16="http://schemas.microsoft.com/office/drawing/2014/main" id="{6FA29632-B5D9-B6CF-2CE4-19D4A4BEB8B7}"/>
              </a:ext>
            </a:extLst>
          </p:cNvPr>
          <p:cNvPicPr>
            <a:picLocks noChangeAspect="1"/>
          </p:cNvPicPr>
          <p:nvPr userDrawn="1"/>
        </p:nvPicPr>
        <p:blipFill>
          <a:blip r:embed="rId3"/>
          <a:srcRect/>
          <a:stretch/>
        </p:blipFill>
        <p:spPr>
          <a:xfrm>
            <a:off x="9662779" y="6246633"/>
            <a:ext cx="1672486" cy="572167"/>
          </a:xfrm>
          <a:prstGeom prst="rect">
            <a:avLst/>
          </a:prstGeom>
        </p:spPr>
      </p:pic>
      <p:pic>
        <p:nvPicPr>
          <p:cNvPr id="12" name="Picture 11">
            <a:extLst>
              <a:ext uri="{FF2B5EF4-FFF2-40B4-BE49-F238E27FC236}">
                <a16:creationId xmlns:a16="http://schemas.microsoft.com/office/drawing/2014/main" id="{359A1507-CE60-21C3-4E04-CCB99F6AB5B3}"/>
              </a:ext>
            </a:extLst>
          </p:cNvPr>
          <p:cNvPicPr>
            <a:picLocks noChangeAspect="1"/>
          </p:cNvPicPr>
          <p:nvPr userDrawn="1"/>
        </p:nvPicPr>
        <p:blipFill>
          <a:blip r:embed="rId4"/>
          <a:stretch>
            <a:fillRect/>
          </a:stretch>
        </p:blipFill>
        <p:spPr>
          <a:xfrm>
            <a:off x="592524" y="6379210"/>
            <a:ext cx="4114800" cy="299259"/>
          </a:xfrm>
          <a:prstGeom prst="rect">
            <a:avLst/>
          </a:prstGeom>
        </p:spPr>
      </p:pic>
    </p:spTree>
    <p:extLst>
      <p:ext uri="{BB962C8B-B14F-4D97-AF65-F5344CB8AC3E}">
        <p14:creationId xmlns:p14="http://schemas.microsoft.com/office/powerpoint/2010/main" val="1608465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AST-Section-Map-Flights">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43E9C59D-8A90-80CE-E24B-53956F2758F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885ABE9-4E78-9147-A6A4-29CE3B8D510E}"/>
              </a:ext>
            </a:extLst>
          </p:cNvPr>
          <p:cNvSpPr>
            <a:spLocks noGrp="1"/>
          </p:cNvSpPr>
          <p:nvPr>
            <p:ph type="title"/>
          </p:nvPr>
        </p:nvSpPr>
        <p:spPr>
          <a:xfrm>
            <a:off x="831850" y="1709738"/>
            <a:ext cx="10515600" cy="2111375"/>
          </a:xfrm>
        </p:spPr>
        <p:txBody>
          <a:bodyPr anchor="b">
            <a:normAutofit/>
          </a:bodyPr>
          <a:lstStyle>
            <a:lvl1pPr>
              <a:defRPr sz="54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4705D012-4C98-3542-9CEF-992BCDFB92A8}"/>
              </a:ext>
            </a:extLst>
          </p:cNvPr>
          <p:cNvSpPr>
            <a:spLocks noGrp="1"/>
          </p:cNvSpPr>
          <p:nvPr>
            <p:ph type="body" idx="1"/>
          </p:nvPr>
        </p:nvSpPr>
        <p:spPr>
          <a:xfrm>
            <a:off x="831850" y="3978276"/>
            <a:ext cx="10515600" cy="1560376"/>
          </a:xfrm>
        </p:spPr>
        <p:txBody>
          <a:bodyPr/>
          <a:lstStyle>
            <a:lvl1pPr marL="0" indent="0">
              <a:buNone/>
              <a:defRPr sz="2400">
                <a:solidFill>
                  <a:schemeClr val="bg1">
                    <a:lumMod val="8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655DDA-3E4C-9443-AFCA-C01F0F409348}"/>
              </a:ext>
            </a:extLst>
          </p:cNvPr>
          <p:cNvSpPr>
            <a:spLocks noGrp="1"/>
          </p:cNvSpPr>
          <p:nvPr>
            <p:ph type="dt" sz="half" idx="10"/>
          </p:nvPr>
        </p:nvSpPr>
        <p:spPr/>
        <p:txBody>
          <a:bodyPr/>
          <a:lstStyle/>
          <a:p>
            <a:fld id="{25D2B285-7B5F-6A40-B7AB-9B09367ABAE8}" type="datetimeFigureOut">
              <a:rPr lang="en-US" smtClean="0"/>
              <a:t>5/16/2024</a:t>
            </a:fld>
            <a:endParaRPr lang="en-US"/>
          </a:p>
        </p:txBody>
      </p:sp>
      <p:sp>
        <p:nvSpPr>
          <p:cNvPr id="5" name="Footer Placeholder 4">
            <a:extLst>
              <a:ext uri="{FF2B5EF4-FFF2-40B4-BE49-F238E27FC236}">
                <a16:creationId xmlns:a16="http://schemas.microsoft.com/office/drawing/2014/main" id="{E29AC88C-A1B7-7544-A1C1-37E4AC5E73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947D4D-0274-284B-9D98-F912597AF391}"/>
              </a:ext>
            </a:extLst>
          </p:cNvPr>
          <p:cNvSpPr>
            <a:spLocks noGrp="1"/>
          </p:cNvSpPr>
          <p:nvPr>
            <p:ph type="sldNum" sz="quarter" idx="12"/>
          </p:nvPr>
        </p:nvSpPr>
        <p:spPr/>
        <p:txBody>
          <a:bodyPr/>
          <a:lstStyle/>
          <a:p>
            <a:fld id="{09660C08-E950-5C40-BB66-E91BEAA86253}" type="slidenum">
              <a:rPr lang="en-US" smtClean="0"/>
              <a:t>‹#›</a:t>
            </a:fld>
            <a:endParaRPr lang="en-US"/>
          </a:p>
        </p:txBody>
      </p:sp>
      <p:pic>
        <p:nvPicPr>
          <p:cNvPr id="8" name="Picture 7">
            <a:extLst>
              <a:ext uri="{FF2B5EF4-FFF2-40B4-BE49-F238E27FC236}">
                <a16:creationId xmlns:a16="http://schemas.microsoft.com/office/drawing/2014/main" id="{E7C17A1A-E798-4999-7B0D-916BF946DEC0}"/>
              </a:ext>
            </a:extLst>
          </p:cNvPr>
          <p:cNvPicPr>
            <a:picLocks noChangeAspect="1"/>
          </p:cNvPicPr>
          <p:nvPr userDrawn="1"/>
        </p:nvPicPr>
        <p:blipFill>
          <a:blip r:embed="rId3"/>
          <a:srcRect/>
          <a:stretch/>
        </p:blipFill>
        <p:spPr>
          <a:xfrm>
            <a:off x="9662779" y="6246633"/>
            <a:ext cx="1672486" cy="572167"/>
          </a:xfrm>
          <a:prstGeom prst="rect">
            <a:avLst/>
          </a:prstGeom>
        </p:spPr>
      </p:pic>
      <p:pic>
        <p:nvPicPr>
          <p:cNvPr id="11" name="Picture 10">
            <a:extLst>
              <a:ext uri="{FF2B5EF4-FFF2-40B4-BE49-F238E27FC236}">
                <a16:creationId xmlns:a16="http://schemas.microsoft.com/office/drawing/2014/main" id="{E0F52EA8-55E0-A8E4-E6F3-374004F5955E}"/>
              </a:ext>
            </a:extLst>
          </p:cNvPr>
          <p:cNvPicPr>
            <a:picLocks noChangeAspect="1"/>
          </p:cNvPicPr>
          <p:nvPr userDrawn="1"/>
        </p:nvPicPr>
        <p:blipFill>
          <a:blip r:embed="rId4"/>
          <a:stretch>
            <a:fillRect/>
          </a:stretch>
        </p:blipFill>
        <p:spPr>
          <a:xfrm>
            <a:off x="592524" y="6379210"/>
            <a:ext cx="4114800" cy="299259"/>
          </a:xfrm>
          <a:prstGeom prst="rect">
            <a:avLst/>
          </a:prstGeom>
        </p:spPr>
      </p:pic>
    </p:spTree>
    <p:extLst>
      <p:ext uri="{BB962C8B-B14F-4D97-AF65-F5344CB8AC3E}">
        <p14:creationId xmlns:p14="http://schemas.microsoft.com/office/powerpoint/2010/main" val="1651922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AST-Section-map">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4771007-4D3B-3EA0-A4C7-6AE78493D48A}"/>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885ABE9-4E78-9147-A6A4-29CE3B8D510E}"/>
              </a:ext>
            </a:extLst>
          </p:cNvPr>
          <p:cNvSpPr>
            <a:spLocks noGrp="1"/>
          </p:cNvSpPr>
          <p:nvPr>
            <p:ph type="title"/>
          </p:nvPr>
        </p:nvSpPr>
        <p:spPr>
          <a:xfrm>
            <a:off x="831850" y="1709738"/>
            <a:ext cx="10515600" cy="2111375"/>
          </a:xfrm>
        </p:spPr>
        <p:txBody>
          <a:bodyPr anchor="b">
            <a:normAutofit/>
          </a:bodyPr>
          <a:lstStyle>
            <a:lvl1pPr>
              <a:defRPr sz="54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4705D012-4C98-3542-9CEF-992BCDFB92A8}"/>
              </a:ext>
            </a:extLst>
          </p:cNvPr>
          <p:cNvSpPr>
            <a:spLocks noGrp="1"/>
          </p:cNvSpPr>
          <p:nvPr>
            <p:ph type="body" idx="1"/>
          </p:nvPr>
        </p:nvSpPr>
        <p:spPr>
          <a:xfrm>
            <a:off x="831850" y="3978276"/>
            <a:ext cx="10515600" cy="1560376"/>
          </a:xfrm>
        </p:spPr>
        <p:txBody>
          <a:bodyPr/>
          <a:lstStyle>
            <a:lvl1pPr marL="0" indent="0">
              <a:buNone/>
              <a:defRPr sz="2400">
                <a:solidFill>
                  <a:schemeClr val="bg1">
                    <a:lumMod val="8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655DDA-3E4C-9443-AFCA-C01F0F409348}"/>
              </a:ext>
            </a:extLst>
          </p:cNvPr>
          <p:cNvSpPr>
            <a:spLocks noGrp="1"/>
          </p:cNvSpPr>
          <p:nvPr>
            <p:ph type="dt" sz="half" idx="10"/>
          </p:nvPr>
        </p:nvSpPr>
        <p:spPr/>
        <p:txBody>
          <a:bodyPr/>
          <a:lstStyle/>
          <a:p>
            <a:fld id="{25D2B285-7B5F-6A40-B7AB-9B09367ABAE8}" type="datetimeFigureOut">
              <a:rPr lang="en-US" smtClean="0"/>
              <a:t>5/16/2024</a:t>
            </a:fld>
            <a:endParaRPr lang="en-US"/>
          </a:p>
        </p:txBody>
      </p:sp>
      <p:sp>
        <p:nvSpPr>
          <p:cNvPr id="5" name="Footer Placeholder 4">
            <a:extLst>
              <a:ext uri="{FF2B5EF4-FFF2-40B4-BE49-F238E27FC236}">
                <a16:creationId xmlns:a16="http://schemas.microsoft.com/office/drawing/2014/main" id="{E29AC88C-A1B7-7544-A1C1-37E4AC5E73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947D4D-0274-284B-9D98-F912597AF391}"/>
              </a:ext>
            </a:extLst>
          </p:cNvPr>
          <p:cNvSpPr>
            <a:spLocks noGrp="1"/>
          </p:cNvSpPr>
          <p:nvPr>
            <p:ph type="sldNum" sz="quarter" idx="12"/>
          </p:nvPr>
        </p:nvSpPr>
        <p:spPr/>
        <p:txBody>
          <a:bodyPr/>
          <a:lstStyle/>
          <a:p>
            <a:fld id="{09660C08-E950-5C40-BB66-E91BEAA86253}" type="slidenum">
              <a:rPr lang="en-US" smtClean="0"/>
              <a:t>‹#›</a:t>
            </a:fld>
            <a:endParaRPr lang="en-US"/>
          </a:p>
        </p:txBody>
      </p:sp>
      <p:pic>
        <p:nvPicPr>
          <p:cNvPr id="10" name="Picture 9">
            <a:extLst>
              <a:ext uri="{FF2B5EF4-FFF2-40B4-BE49-F238E27FC236}">
                <a16:creationId xmlns:a16="http://schemas.microsoft.com/office/drawing/2014/main" id="{71B4BB80-40E5-E43A-AA58-D94E5BB4D597}"/>
              </a:ext>
            </a:extLst>
          </p:cNvPr>
          <p:cNvPicPr>
            <a:picLocks noChangeAspect="1"/>
          </p:cNvPicPr>
          <p:nvPr userDrawn="1"/>
        </p:nvPicPr>
        <p:blipFill>
          <a:blip r:embed="rId3"/>
          <a:srcRect/>
          <a:stretch/>
        </p:blipFill>
        <p:spPr>
          <a:xfrm>
            <a:off x="9662779" y="6246633"/>
            <a:ext cx="1672486" cy="572167"/>
          </a:xfrm>
          <a:prstGeom prst="rect">
            <a:avLst/>
          </a:prstGeom>
        </p:spPr>
      </p:pic>
      <p:pic>
        <p:nvPicPr>
          <p:cNvPr id="11" name="Picture 10">
            <a:extLst>
              <a:ext uri="{FF2B5EF4-FFF2-40B4-BE49-F238E27FC236}">
                <a16:creationId xmlns:a16="http://schemas.microsoft.com/office/drawing/2014/main" id="{25D36168-6C63-38D5-E2D2-0F481BF8C025}"/>
              </a:ext>
            </a:extLst>
          </p:cNvPr>
          <p:cNvPicPr>
            <a:picLocks noChangeAspect="1"/>
          </p:cNvPicPr>
          <p:nvPr userDrawn="1"/>
        </p:nvPicPr>
        <p:blipFill>
          <a:blip r:embed="rId4"/>
          <a:stretch>
            <a:fillRect/>
          </a:stretch>
        </p:blipFill>
        <p:spPr>
          <a:xfrm>
            <a:off x="592524" y="6379210"/>
            <a:ext cx="4114800" cy="299259"/>
          </a:xfrm>
          <a:prstGeom prst="rect">
            <a:avLst/>
          </a:prstGeom>
        </p:spPr>
      </p:pic>
    </p:spTree>
    <p:extLst>
      <p:ext uri="{BB962C8B-B14F-4D97-AF65-F5344CB8AC3E}">
        <p14:creationId xmlns:p14="http://schemas.microsoft.com/office/powerpoint/2010/main" val="2126777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62D1603B-AD16-C9C9-9AA3-EBA19774B01C}"/>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ACD3D5B-FDC3-66A2-71D2-A7AD822720D6}"/>
              </a:ext>
            </a:extLst>
          </p:cNvPr>
          <p:cNvSpPr>
            <a:spLocks noGrp="1"/>
          </p:cNvSpPr>
          <p:nvPr>
            <p:ph type="title" hasCustomPrompt="1"/>
          </p:nvPr>
        </p:nvSpPr>
        <p:spPr>
          <a:xfrm>
            <a:off x="592524" y="493343"/>
            <a:ext cx="10974636" cy="868529"/>
          </a:xfrm>
        </p:spPr>
        <p:txBody>
          <a:bodyPr/>
          <a:lstStyle>
            <a:lvl1pPr>
              <a:defRPr>
                <a:solidFill>
                  <a:schemeClr val="bg1"/>
                </a:solidFill>
              </a:defRPr>
            </a:lvl1pPr>
          </a:lstStyle>
          <a:p>
            <a:r>
              <a:rPr lang="en-US"/>
              <a:t>International</a:t>
            </a:r>
          </a:p>
        </p:txBody>
      </p:sp>
      <p:sp>
        <p:nvSpPr>
          <p:cNvPr id="3" name="Date Placeholder 2">
            <a:extLst>
              <a:ext uri="{FF2B5EF4-FFF2-40B4-BE49-F238E27FC236}">
                <a16:creationId xmlns:a16="http://schemas.microsoft.com/office/drawing/2014/main" id="{EEF3E0D1-0305-1E8E-31DF-588A567242A8}"/>
              </a:ext>
            </a:extLst>
          </p:cNvPr>
          <p:cNvSpPr>
            <a:spLocks noGrp="1"/>
          </p:cNvSpPr>
          <p:nvPr>
            <p:ph type="dt" sz="half" idx="10"/>
          </p:nvPr>
        </p:nvSpPr>
        <p:spPr/>
        <p:txBody>
          <a:bodyPr/>
          <a:lstStyle/>
          <a:p>
            <a:fld id="{25D2B285-7B5F-6A40-B7AB-9B09367ABAE8}" type="datetimeFigureOut">
              <a:rPr lang="en-US" smtClean="0"/>
              <a:pPr/>
              <a:t>5/16/2024</a:t>
            </a:fld>
            <a:endParaRPr lang="en-US"/>
          </a:p>
        </p:txBody>
      </p:sp>
      <p:sp>
        <p:nvSpPr>
          <p:cNvPr id="4" name="Footer Placeholder 3">
            <a:extLst>
              <a:ext uri="{FF2B5EF4-FFF2-40B4-BE49-F238E27FC236}">
                <a16:creationId xmlns:a16="http://schemas.microsoft.com/office/drawing/2014/main" id="{AB4445EF-884A-8F91-32BB-7702389C0BD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FDCAF32-F145-24DD-240A-191A5E01A2AA}"/>
              </a:ext>
            </a:extLst>
          </p:cNvPr>
          <p:cNvSpPr>
            <a:spLocks noGrp="1"/>
          </p:cNvSpPr>
          <p:nvPr>
            <p:ph type="sldNum" sz="quarter" idx="12"/>
          </p:nvPr>
        </p:nvSpPr>
        <p:spPr/>
        <p:txBody>
          <a:bodyPr/>
          <a:lstStyle/>
          <a:p>
            <a:fld id="{09660C08-E950-5C40-BB66-E91BEAA86253}" type="slidenum">
              <a:rPr lang="en-US" smtClean="0"/>
              <a:pPr/>
              <a:t>‹#›</a:t>
            </a:fld>
            <a:endParaRPr lang="en-US"/>
          </a:p>
        </p:txBody>
      </p:sp>
      <p:pic>
        <p:nvPicPr>
          <p:cNvPr id="23" name="Picture 22">
            <a:extLst>
              <a:ext uri="{FF2B5EF4-FFF2-40B4-BE49-F238E27FC236}">
                <a16:creationId xmlns:a16="http://schemas.microsoft.com/office/drawing/2014/main" id="{1F015CAA-2BA2-148B-898A-92C800393B67}"/>
              </a:ext>
            </a:extLst>
          </p:cNvPr>
          <p:cNvPicPr>
            <a:picLocks noChangeAspect="1"/>
          </p:cNvPicPr>
          <p:nvPr userDrawn="1"/>
        </p:nvPicPr>
        <p:blipFill>
          <a:blip r:embed="rId3"/>
          <a:srcRect/>
          <a:stretch/>
        </p:blipFill>
        <p:spPr>
          <a:xfrm>
            <a:off x="9662779" y="6246633"/>
            <a:ext cx="1672486" cy="572167"/>
          </a:xfrm>
          <a:prstGeom prst="rect">
            <a:avLst/>
          </a:prstGeom>
        </p:spPr>
      </p:pic>
      <p:pic>
        <p:nvPicPr>
          <p:cNvPr id="24" name="Picture 23">
            <a:extLst>
              <a:ext uri="{FF2B5EF4-FFF2-40B4-BE49-F238E27FC236}">
                <a16:creationId xmlns:a16="http://schemas.microsoft.com/office/drawing/2014/main" id="{370847E7-21BD-CB52-FE4D-98D0608D4348}"/>
              </a:ext>
            </a:extLst>
          </p:cNvPr>
          <p:cNvPicPr>
            <a:picLocks noChangeAspect="1"/>
          </p:cNvPicPr>
          <p:nvPr userDrawn="1"/>
        </p:nvPicPr>
        <p:blipFill>
          <a:blip r:embed="rId4"/>
          <a:stretch>
            <a:fillRect/>
          </a:stretch>
        </p:blipFill>
        <p:spPr>
          <a:xfrm>
            <a:off x="592524" y="6379210"/>
            <a:ext cx="4114800" cy="299259"/>
          </a:xfrm>
          <a:prstGeom prst="rect">
            <a:avLst/>
          </a:prstGeom>
        </p:spPr>
      </p:pic>
    </p:spTree>
    <p:extLst>
      <p:ext uri="{BB962C8B-B14F-4D97-AF65-F5344CB8AC3E}">
        <p14:creationId xmlns:p14="http://schemas.microsoft.com/office/powerpoint/2010/main" val="2568723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AFD4EE4-BA35-FE0A-E05D-14A33E0F01E8}"/>
              </a:ext>
            </a:extLst>
          </p:cNvPr>
          <p:cNvGrpSpPr/>
          <p:nvPr userDrawn="1"/>
        </p:nvGrpSpPr>
        <p:grpSpPr>
          <a:xfrm>
            <a:off x="7105436" y="3857490"/>
            <a:ext cx="5815659" cy="3416296"/>
            <a:chOff x="7105436" y="3857490"/>
            <a:chExt cx="5815659" cy="3416296"/>
          </a:xfrm>
        </p:grpSpPr>
        <p:sp>
          <p:nvSpPr>
            <p:cNvPr id="10" name="Oval 9">
              <a:extLst>
                <a:ext uri="{FF2B5EF4-FFF2-40B4-BE49-F238E27FC236}">
                  <a16:creationId xmlns:a16="http://schemas.microsoft.com/office/drawing/2014/main" id="{4D288D3A-09C6-A7C8-9C85-49556E82CEE3}"/>
                </a:ext>
              </a:extLst>
            </p:cNvPr>
            <p:cNvSpPr/>
            <p:nvPr userDrawn="1"/>
          </p:nvSpPr>
          <p:spPr>
            <a:xfrm>
              <a:off x="7308351" y="4545871"/>
              <a:ext cx="597124" cy="597124"/>
            </a:xfrm>
            <a:prstGeom prst="ellipse">
              <a:avLst/>
            </a:prstGeom>
            <a:no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8769A4C-9747-6FFC-AE44-B78BC3ECF8B8}"/>
                </a:ext>
              </a:extLst>
            </p:cNvPr>
            <p:cNvSpPr/>
            <p:nvPr userDrawn="1"/>
          </p:nvSpPr>
          <p:spPr>
            <a:xfrm>
              <a:off x="7105436" y="5349454"/>
              <a:ext cx="410924" cy="410924"/>
            </a:xfrm>
            <a:prstGeom prst="ellipse">
              <a:avLst/>
            </a:prstGeom>
            <a:no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E36544C-28B3-19EE-5E49-EBD29EAEF63D}"/>
                </a:ext>
              </a:extLst>
            </p:cNvPr>
            <p:cNvSpPr/>
            <p:nvPr userDrawn="1"/>
          </p:nvSpPr>
          <p:spPr>
            <a:xfrm>
              <a:off x="7343342" y="5990715"/>
              <a:ext cx="260146" cy="260146"/>
            </a:xfrm>
            <a:prstGeom prst="ellipse">
              <a:avLst/>
            </a:prstGeom>
            <a:no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13914341-15CE-C192-F2BF-8A312CBE8F66}"/>
                </a:ext>
              </a:extLst>
            </p:cNvPr>
            <p:cNvSpPr/>
            <p:nvPr userDrawn="1"/>
          </p:nvSpPr>
          <p:spPr>
            <a:xfrm>
              <a:off x="8572073" y="4071674"/>
              <a:ext cx="1188377" cy="1188377"/>
            </a:xfrm>
            <a:prstGeom prst="ellipse">
              <a:avLst/>
            </a:prstGeom>
            <a:no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D0537FE-60EA-E58D-488D-21413D1B7AED}"/>
                </a:ext>
              </a:extLst>
            </p:cNvPr>
            <p:cNvSpPr/>
            <p:nvPr userDrawn="1"/>
          </p:nvSpPr>
          <p:spPr>
            <a:xfrm>
              <a:off x="7308351" y="4451817"/>
              <a:ext cx="2226066" cy="2226066"/>
            </a:xfrm>
            <a:prstGeom prst="ellipse">
              <a:avLst/>
            </a:prstGeom>
            <a:no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7542A7D-2032-E236-51BE-10860A1BCCE1}"/>
                </a:ext>
              </a:extLst>
            </p:cNvPr>
            <p:cNvSpPr/>
            <p:nvPr userDrawn="1"/>
          </p:nvSpPr>
          <p:spPr>
            <a:xfrm>
              <a:off x="8744053" y="6479566"/>
              <a:ext cx="209657" cy="209657"/>
            </a:xfrm>
            <a:prstGeom prst="ellipse">
              <a:avLst/>
            </a:prstGeom>
            <a:no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DE77F46-CB33-A1CF-8755-3C0857C57A9D}"/>
                </a:ext>
              </a:extLst>
            </p:cNvPr>
            <p:cNvSpPr/>
            <p:nvPr userDrawn="1"/>
          </p:nvSpPr>
          <p:spPr>
            <a:xfrm>
              <a:off x="8404263" y="5722389"/>
              <a:ext cx="1551397" cy="1551397"/>
            </a:xfrm>
            <a:prstGeom prst="ellipse">
              <a:avLst/>
            </a:prstGeom>
            <a:no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4FF6295-2665-FDDB-716C-808219F56829}"/>
                </a:ext>
              </a:extLst>
            </p:cNvPr>
            <p:cNvSpPr/>
            <p:nvPr userDrawn="1"/>
          </p:nvSpPr>
          <p:spPr>
            <a:xfrm>
              <a:off x="8845080" y="4175479"/>
              <a:ext cx="2510319" cy="2510319"/>
            </a:xfrm>
            <a:prstGeom prst="ellipse">
              <a:avLst/>
            </a:prstGeom>
            <a:no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BEBE8A7-E08A-9E0C-C930-1226116CD409}"/>
                </a:ext>
              </a:extLst>
            </p:cNvPr>
            <p:cNvSpPr/>
            <p:nvPr userDrawn="1"/>
          </p:nvSpPr>
          <p:spPr>
            <a:xfrm>
              <a:off x="10844081" y="4417261"/>
              <a:ext cx="401366" cy="401366"/>
            </a:xfrm>
            <a:prstGeom prst="ellipse">
              <a:avLst/>
            </a:prstGeom>
            <a:no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D06BE66-EBB9-7814-7E37-BFB387DF3491}"/>
                </a:ext>
              </a:extLst>
            </p:cNvPr>
            <p:cNvSpPr/>
            <p:nvPr userDrawn="1"/>
          </p:nvSpPr>
          <p:spPr>
            <a:xfrm>
              <a:off x="10114616" y="6475517"/>
              <a:ext cx="401366" cy="401366"/>
            </a:xfrm>
            <a:prstGeom prst="ellipse">
              <a:avLst/>
            </a:prstGeom>
            <a:no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6859C30-F487-EE1F-AAB5-C471C76EEAC7}"/>
                </a:ext>
              </a:extLst>
            </p:cNvPr>
            <p:cNvSpPr/>
            <p:nvPr userDrawn="1"/>
          </p:nvSpPr>
          <p:spPr>
            <a:xfrm>
              <a:off x="10702249" y="5708690"/>
              <a:ext cx="1551397" cy="1551397"/>
            </a:xfrm>
            <a:prstGeom prst="ellipse">
              <a:avLst/>
            </a:prstGeom>
            <a:no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711D9DE-372A-8076-7F44-8DF0DC2F927A}"/>
                </a:ext>
              </a:extLst>
            </p:cNvPr>
            <p:cNvSpPr/>
            <p:nvPr userDrawn="1"/>
          </p:nvSpPr>
          <p:spPr>
            <a:xfrm>
              <a:off x="10124324" y="3968933"/>
              <a:ext cx="2796771" cy="2796771"/>
            </a:xfrm>
            <a:prstGeom prst="ellipse">
              <a:avLst/>
            </a:prstGeom>
            <a:no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398A4BC-50A6-2D79-5E6B-4256D4075417}"/>
                </a:ext>
              </a:extLst>
            </p:cNvPr>
            <p:cNvSpPr/>
            <p:nvPr userDrawn="1"/>
          </p:nvSpPr>
          <p:spPr>
            <a:xfrm>
              <a:off x="12002677" y="3857490"/>
              <a:ext cx="597124" cy="597124"/>
            </a:xfrm>
            <a:prstGeom prst="ellipse">
              <a:avLst/>
            </a:prstGeom>
            <a:no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5321D37-277B-1D6D-C369-36E983580B55}"/>
                </a:ext>
              </a:extLst>
            </p:cNvPr>
            <p:cNvSpPr/>
            <p:nvPr userDrawn="1"/>
          </p:nvSpPr>
          <p:spPr>
            <a:xfrm>
              <a:off x="11993171" y="6169176"/>
              <a:ext cx="709373" cy="709373"/>
            </a:xfrm>
            <a:prstGeom prst="ellipse">
              <a:avLst/>
            </a:prstGeom>
            <a:no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Placeholder 1">
            <a:extLst>
              <a:ext uri="{FF2B5EF4-FFF2-40B4-BE49-F238E27FC236}">
                <a16:creationId xmlns:a16="http://schemas.microsoft.com/office/drawing/2014/main" id="{40179D2A-8662-F548-A8AD-BE6B41563499}"/>
              </a:ext>
            </a:extLst>
          </p:cNvPr>
          <p:cNvSpPr>
            <a:spLocks noGrp="1"/>
          </p:cNvSpPr>
          <p:nvPr>
            <p:ph type="title"/>
          </p:nvPr>
        </p:nvSpPr>
        <p:spPr>
          <a:xfrm>
            <a:off x="592524" y="493343"/>
            <a:ext cx="10974636" cy="1197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64E45C-6823-F44B-A633-6DDD0423D11B}"/>
              </a:ext>
            </a:extLst>
          </p:cNvPr>
          <p:cNvSpPr>
            <a:spLocks noGrp="1"/>
          </p:cNvSpPr>
          <p:nvPr>
            <p:ph type="body" idx="1"/>
          </p:nvPr>
        </p:nvSpPr>
        <p:spPr>
          <a:xfrm>
            <a:off x="592524" y="1825625"/>
            <a:ext cx="10974636" cy="423989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11B011-A880-464E-91D5-EAAD1E6F2999}"/>
              </a:ext>
            </a:extLst>
          </p:cNvPr>
          <p:cNvSpPr>
            <a:spLocks noGrp="1"/>
          </p:cNvSpPr>
          <p:nvPr>
            <p:ph type="dt" sz="half" idx="2"/>
          </p:nvPr>
        </p:nvSpPr>
        <p:spPr>
          <a:xfrm>
            <a:off x="5091761" y="6356350"/>
            <a:ext cx="760399" cy="365125"/>
          </a:xfrm>
          <a:prstGeom prst="rect">
            <a:avLst/>
          </a:prstGeom>
        </p:spPr>
        <p:txBody>
          <a:bodyPr vert="horz" lIns="91440" tIns="45720" rIns="91440" bIns="45720" rtlCol="0" anchor="ctr"/>
          <a:lstStyle>
            <a:lvl1pPr algn="l">
              <a:defRPr sz="900" b="1" i="0">
                <a:solidFill>
                  <a:schemeClr val="bg1">
                    <a:lumMod val="65000"/>
                  </a:schemeClr>
                </a:solidFill>
                <a:latin typeface="Arial" panose="020B0604020202020204" pitchFamily="34" charset="0"/>
                <a:cs typeface="Arial" panose="020B0604020202020204" pitchFamily="34" charset="0"/>
              </a:defRPr>
            </a:lvl1pPr>
          </a:lstStyle>
          <a:p>
            <a:fld id="{25D2B285-7B5F-6A40-B7AB-9B09367ABAE8}" type="datetimeFigureOut">
              <a:rPr lang="en-US" smtClean="0"/>
              <a:pPr/>
              <a:t>5/16/2024</a:t>
            </a:fld>
            <a:endParaRPr lang="en-US"/>
          </a:p>
        </p:txBody>
      </p:sp>
      <p:sp>
        <p:nvSpPr>
          <p:cNvPr id="5" name="Footer Placeholder 4">
            <a:extLst>
              <a:ext uri="{FF2B5EF4-FFF2-40B4-BE49-F238E27FC236}">
                <a16:creationId xmlns:a16="http://schemas.microsoft.com/office/drawing/2014/main" id="{E858B4BE-5A7F-A54D-A246-C47517FCB9A8}"/>
              </a:ext>
            </a:extLst>
          </p:cNvPr>
          <p:cNvSpPr>
            <a:spLocks noGrp="1"/>
          </p:cNvSpPr>
          <p:nvPr>
            <p:ph type="ftr" sz="quarter" idx="3"/>
          </p:nvPr>
        </p:nvSpPr>
        <p:spPr>
          <a:xfrm>
            <a:off x="5960225" y="6356350"/>
            <a:ext cx="2193175" cy="365125"/>
          </a:xfrm>
          <a:prstGeom prst="rect">
            <a:avLst/>
          </a:prstGeom>
        </p:spPr>
        <p:txBody>
          <a:bodyPr vert="horz" lIns="91440" tIns="45720" rIns="91440" bIns="45720" rtlCol="0" anchor="ctr"/>
          <a:lstStyle>
            <a:lvl1pPr algn="ctr">
              <a:defRPr sz="900" b="1" i="0">
                <a:solidFill>
                  <a:schemeClr val="bg1">
                    <a:lumMod val="6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52DF12A3-C5CC-3D45-8C71-28720B9F2E2E}"/>
              </a:ext>
            </a:extLst>
          </p:cNvPr>
          <p:cNvSpPr>
            <a:spLocks noGrp="1"/>
          </p:cNvSpPr>
          <p:nvPr>
            <p:ph type="sldNum" sz="quarter" idx="4"/>
          </p:nvPr>
        </p:nvSpPr>
        <p:spPr>
          <a:xfrm>
            <a:off x="8328660" y="6356350"/>
            <a:ext cx="1066800" cy="365125"/>
          </a:xfrm>
          <a:prstGeom prst="rect">
            <a:avLst/>
          </a:prstGeom>
        </p:spPr>
        <p:txBody>
          <a:bodyPr vert="horz" lIns="91440" tIns="45720" rIns="91440" bIns="45720" rtlCol="0" anchor="ctr"/>
          <a:lstStyle>
            <a:lvl1pPr algn="r">
              <a:defRPr sz="900" b="1" i="0">
                <a:solidFill>
                  <a:schemeClr val="bg1">
                    <a:lumMod val="65000"/>
                  </a:schemeClr>
                </a:solidFill>
                <a:latin typeface="Arial" panose="020B0604020202020204" pitchFamily="34" charset="0"/>
                <a:cs typeface="Arial" panose="020B0604020202020204" pitchFamily="34" charset="0"/>
              </a:defRPr>
            </a:lvl1pPr>
          </a:lstStyle>
          <a:p>
            <a:fld id="{09660C08-E950-5C40-BB66-E91BEAA86253}" type="slidenum">
              <a:rPr lang="en-US" smtClean="0"/>
              <a:pPr/>
              <a:t>‹#›</a:t>
            </a:fld>
            <a:endParaRPr lang="en-US"/>
          </a:p>
        </p:txBody>
      </p:sp>
      <p:pic>
        <p:nvPicPr>
          <p:cNvPr id="7" name="Picture 6">
            <a:extLst>
              <a:ext uri="{FF2B5EF4-FFF2-40B4-BE49-F238E27FC236}">
                <a16:creationId xmlns:a16="http://schemas.microsoft.com/office/drawing/2014/main" id="{DBC085B2-C5A7-DF4C-9CF7-3B6DF924A150}"/>
              </a:ext>
            </a:extLst>
          </p:cNvPr>
          <p:cNvPicPr>
            <a:picLocks noChangeAspect="1"/>
          </p:cNvPicPr>
          <p:nvPr userDrawn="1"/>
        </p:nvPicPr>
        <p:blipFill>
          <a:blip r:embed="rId29"/>
          <a:stretch>
            <a:fillRect/>
          </a:stretch>
        </p:blipFill>
        <p:spPr>
          <a:xfrm>
            <a:off x="592524" y="6379210"/>
            <a:ext cx="4114800" cy="299259"/>
          </a:xfrm>
          <a:prstGeom prst="rect">
            <a:avLst/>
          </a:prstGeom>
        </p:spPr>
      </p:pic>
      <p:pic>
        <p:nvPicPr>
          <p:cNvPr id="8" name="Picture 7">
            <a:extLst>
              <a:ext uri="{FF2B5EF4-FFF2-40B4-BE49-F238E27FC236}">
                <a16:creationId xmlns:a16="http://schemas.microsoft.com/office/drawing/2014/main" id="{F50E6DCB-B7AF-F741-94B6-CB894A6546B2}"/>
              </a:ext>
            </a:extLst>
          </p:cNvPr>
          <p:cNvPicPr>
            <a:picLocks noChangeAspect="1"/>
          </p:cNvPicPr>
          <p:nvPr userDrawn="1"/>
        </p:nvPicPr>
        <p:blipFill>
          <a:blip r:embed="rId30"/>
          <a:srcRect/>
          <a:stretch/>
        </p:blipFill>
        <p:spPr>
          <a:xfrm>
            <a:off x="9674198" y="6247300"/>
            <a:ext cx="1645920" cy="563077"/>
          </a:xfrm>
          <a:prstGeom prst="rect">
            <a:avLst/>
          </a:prstGeom>
        </p:spPr>
      </p:pic>
    </p:spTree>
    <p:extLst>
      <p:ext uri="{BB962C8B-B14F-4D97-AF65-F5344CB8AC3E}">
        <p14:creationId xmlns:p14="http://schemas.microsoft.com/office/powerpoint/2010/main" val="25768436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3" r:id="rId4"/>
    <p:sldLayoutId id="2147483651" r:id="rId5"/>
    <p:sldLayoutId id="2147483664" r:id="rId6"/>
    <p:sldLayoutId id="2147483666" r:id="rId7"/>
    <p:sldLayoutId id="2147483665" r:id="rId8"/>
    <p:sldLayoutId id="2147483667" r:id="rId9"/>
    <p:sldLayoutId id="2147483662" r:id="rId10"/>
    <p:sldLayoutId id="2147483660" r:id="rId11"/>
    <p:sldLayoutId id="2147483668" r:id="rId12"/>
    <p:sldLayoutId id="2147483669" r:id="rId13"/>
    <p:sldLayoutId id="2147483670" r:id="rId14"/>
    <p:sldLayoutId id="2147483671" r:id="rId15"/>
    <p:sldLayoutId id="2147483672" r:id="rId16"/>
    <p:sldLayoutId id="2147483673" r:id="rId17"/>
    <p:sldLayoutId id="2147483675" r:id="rId18"/>
    <p:sldLayoutId id="2147483674" r:id="rId19"/>
    <p:sldLayoutId id="2147483652" r:id="rId20"/>
    <p:sldLayoutId id="2147483653" r:id="rId21"/>
    <p:sldLayoutId id="2147483654" r:id="rId22"/>
    <p:sldLayoutId id="2147483655" r:id="rId23"/>
    <p:sldLayoutId id="2147483656" r:id="rId24"/>
    <p:sldLayoutId id="2147483657" r:id="rId25"/>
    <p:sldLayoutId id="2147483658" r:id="rId26"/>
    <p:sldLayoutId id="2147483659" r:id="rId27"/>
  </p:sldLayoutIdLst>
  <p:txStyles>
    <p:titleStyle>
      <a:lvl1pPr algn="l" defTabSz="914400" rtl="0" eaLnBrk="1" latinLnBrk="0" hangingPunct="1">
        <a:lnSpc>
          <a:spcPct val="90000"/>
        </a:lnSpc>
        <a:spcBef>
          <a:spcPct val="0"/>
        </a:spcBef>
        <a:buNone/>
        <a:defRPr sz="4400" b="1"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B0F0"/>
        </a:buClr>
        <a:buFont typeface="Arial" panose="020B0604020202020204" pitchFamily="34" charset="0"/>
        <a:buChar char="•"/>
        <a:defRPr sz="24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rgbClr val="00B0F0"/>
        </a:buClr>
        <a:buFont typeface="Arial" panose="020B0604020202020204"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Clr>
          <a:srgbClr val="00B0F0"/>
        </a:buClr>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00B0F0"/>
        </a:buClr>
        <a:buFont typeface="Arial" panose="020B0604020202020204" pitchFamily="34" charset="0"/>
        <a:buChar char="•"/>
        <a:defRPr sz="16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rgbClr val="00B0F0"/>
        </a:buClr>
        <a:buFont typeface="Arial" panose="020B0604020202020204" pitchFamily="34" charset="0"/>
        <a:buChar char="•"/>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ecfr.gov/current/title-14/section-401.5" TargetMode="External"/><Relationship Id="rId2" Type="http://schemas.openxmlformats.org/officeDocument/2006/relationships/hyperlink" Target="https://www.ecfr.gov/current/title-14/section-415.59"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5006B-D361-8642-A443-1B863DCEC25D}"/>
              </a:ext>
            </a:extLst>
          </p:cNvPr>
          <p:cNvSpPr>
            <a:spLocks noGrp="1"/>
          </p:cNvSpPr>
          <p:nvPr>
            <p:ph type="ctrTitle"/>
          </p:nvPr>
        </p:nvSpPr>
        <p:spPr>
          <a:xfrm>
            <a:off x="592524" y="1821179"/>
            <a:ext cx="10974636" cy="1245871"/>
          </a:xfrm>
        </p:spPr>
        <p:txBody>
          <a:bodyPr>
            <a:noAutofit/>
          </a:bodyPr>
          <a:lstStyle/>
          <a:p>
            <a:r>
              <a:rPr lang="en-US" sz="4000" dirty="0"/>
              <a:t>FAA-AST Payload Review Process</a:t>
            </a:r>
          </a:p>
        </p:txBody>
      </p:sp>
      <p:sp>
        <p:nvSpPr>
          <p:cNvPr id="5" name="Subtitle 4">
            <a:extLst>
              <a:ext uri="{FF2B5EF4-FFF2-40B4-BE49-F238E27FC236}">
                <a16:creationId xmlns:a16="http://schemas.microsoft.com/office/drawing/2014/main" id="{0F348E84-8541-1935-57AD-25172A638A12}"/>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671813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69E8B-1641-851D-0262-F7A2B0B08A94}"/>
              </a:ext>
            </a:extLst>
          </p:cNvPr>
          <p:cNvSpPr>
            <a:spLocks noGrp="1"/>
          </p:cNvSpPr>
          <p:nvPr>
            <p:ph type="title"/>
          </p:nvPr>
        </p:nvSpPr>
        <p:spPr/>
        <p:txBody>
          <a:bodyPr>
            <a:normAutofit/>
          </a:bodyPr>
          <a:lstStyle/>
          <a:p>
            <a:r>
              <a:rPr lang="en-US" sz="3200" dirty="0"/>
              <a:t>Payload Review and Determination (14 CFR </a:t>
            </a:r>
            <a:r>
              <a:rPr lang="en-US" sz="3200" dirty="0">
                <a:effectLst/>
              </a:rPr>
              <a:t>§ </a:t>
            </a:r>
            <a:r>
              <a:rPr lang="en-US" sz="3200" dirty="0"/>
              <a:t>450.43)</a:t>
            </a:r>
          </a:p>
        </p:txBody>
      </p:sp>
      <p:sp>
        <p:nvSpPr>
          <p:cNvPr id="3" name="Content Placeholder 2">
            <a:extLst>
              <a:ext uri="{FF2B5EF4-FFF2-40B4-BE49-F238E27FC236}">
                <a16:creationId xmlns:a16="http://schemas.microsoft.com/office/drawing/2014/main" id="{FE2E347A-E032-D7F1-45D3-0B62F1AEFDFF}"/>
              </a:ext>
            </a:extLst>
          </p:cNvPr>
          <p:cNvSpPr>
            <a:spLocks noGrp="1"/>
          </p:cNvSpPr>
          <p:nvPr>
            <p:ph idx="1"/>
          </p:nvPr>
        </p:nvSpPr>
        <p:spPr/>
        <p:txBody>
          <a:bodyPr>
            <a:normAutofit fontScale="85000" lnSpcReduction="10000"/>
          </a:bodyPr>
          <a:lstStyle/>
          <a:p>
            <a:r>
              <a:rPr lang="en-US" dirty="0">
                <a:solidFill>
                  <a:schemeClr val="tx1"/>
                </a:solidFill>
              </a:rPr>
              <a:t>(c)</a:t>
            </a:r>
            <a:r>
              <a:rPr lang="en-US" dirty="0">
                <a:solidFill>
                  <a:schemeClr val="tx1"/>
                </a:solidFill>
                <a:effectLst/>
              </a:rPr>
              <a:t> </a:t>
            </a:r>
            <a:r>
              <a:rPr lang="en-US" b="1" i="1" dirty="0">
                <a:solidFill>
                  <a:schemeClr val="tx1"/>
                </a:solidFill>
                <a:effectLst/>
              </a:rPr>
              <a:t>Classes of payloads.</a:t>
            </a:r>
            <a:r>
              <a:rPr lang="en-US" dirty="0">
                <a:solidFill>
                  <a:schemeClr val="tx1"/>
                </a:solidFill>
                <a:effectLst/>
              </a:rPr>
              <a:t> The FAA may review and issue findings regarding a proposed class of payload, including communications, remote sensing, or navigation. However, prior to a launch or reentry, each payload is subject to verification by the FAA that its launch or reentry would not jeopardize public health and safety, safety of property, U.S. national security or foreign policy interests, or international obligations of the United States.</a:t>
            </a:r>
          </a:p>
          <a:p>
            <a:r>
              <a:rPr lang="en-US" dirty="0">
                <a:solidFill>
                  <a:schemeClr val="tx1"/>
                </a:solidFill>
                <a:effectLst/>
              </a:rPr>
              <a:t>(d) </a:t>
            </a:r>
            <a:r>
              <a:rPr lang="en-US" b="1" i="1" dirty="0">
                <a:solidFill>
                  <a:schemeClr val="tx1"/>
                </a:solidFill>
                <a:effectLst/>
              </a:rPr>
              <a:t>Payload owner or payload operator may apply.</a:t>
            </a:r>
            <a:r>
              <a:rPr lang="en-US" dirty="0">
                <a:solidFill>
                  <a:schemeClr val="tx1"/>
                </a:solidFill>
                <a:effectLst/>
              </a:rPr>
              <a:t> In addition to a launch or reentry operator, a payload owner or payload operator may request a payload review and determination.</a:t>
            </a:r>
          </a:p>
          <a:p>
            <a:r>
              <a:rPr lang="en-US" dirty="0">
                <a:solidFill>
                  <a:schemeClr val="tx1"/>
                </a:solidFill>
                <a:effectLst/>
              </a:rPr>
              <a:t>(e) </a:t>
            </a:r>
            <a:r>
              <a:rPr lang="en-US" b="1" i="1" dirty="0">
                <a:solidFill>
                  <a:schemeClr val="tx1"/>
                </a:solidFill>
                <a:effectLst/>
              </a:rPr>
              <a:t>Interagency consultation.</a:t>
            </a:r>
            <a:r>
              <a:rPr lang="en-US" dirty="0">
                <a:solidFill>
                  <a:schemeClr val="tx1"/>
                </a:solidFill>
                <a:effectLst/>
              </a:rPr>
              <a:t> The FAA consults with other agencies as follows:</a:t>
            </a:r>
          </a:p>
          <a:p>
            <a:pPr lvl="1"/>
            <a:r>
              <a:rPr lang="en-US" dirty="0">
                <a:solidFill>
                  <a:schemeClr val="tx1"/>
                </a:solidFill>
                <a:effectLst/>
              </a:rPr>
              <a:t>(1) The Department of Defense to determine whether launch or reentry of a proposed payload or payload class would present any issues affecting U.S. national security;</a:t>
            </a:r>
          </a:p>
          <a:p>
            <a:pPr lvl="1"/>
            <a:r>
              <a:rPr lang="en-US" dirty="0">
                <a:solidFill>
                  <a:schemeClr val="tx1"/>
                </a:solidFill>
                <a:effectLst/>
              </a:rPr>
              <a:t>(2) The Department of State to determine whether launch or reentry of a proposed payload or payload class would present any issues affecting U.S. foreign policy interests or international obligations; or</a:t>
            </a:r>
          </a:p>
          <a:p>
            <a:pPr lvl="1"/>
            <a:r>
              <a:rPr lang="en-US" dirty="0">
                <a:solidFill>
                  <a:schemeClr val="tx1"/>
                </a:solidFill>
                <a:effectLst/>
              </a:rPr>
              <a:t>(3) Other Federal agencies, including the National Aeronautics and Space Administration, authorized to address issues of public health and safety, safety of property, U.S. national security or foreign policy interests, or international obligations of the United States, associated with the launch or reentry of a proposed payload or payload class.</a:t>
            </a:r>
          </a:p>
          <a:p>
            <a:pPr marL="0" indent="0">
              <a:buNone/>
            </a:pPr>
            <a:endParaRPr lang="en-US" dirty="0"/>
          </a:p>
        </p:txBody>
      </p:sp>
    </p:spTree>
    <p:extLst>
      <p:ext uri="{BB962C8B-B14F-4D97-AF65-F5344CB8AC3E}">
        <p14:creationId xmlns:p14="http://schemas.microsoft.com/office/powerpoint/2010/main" val="597236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69E8B-1641-851D-0262-F7A2B0B08A94}"/>
              </a:ext>
            </a:extLst>
          </p:cNvPr>
          <p:cNvSpPr>
            <a:spLocks noGrp="1"/>
          </p:cNvSpPr>
          <p:nvPr>
            <p:ph type="title"/>
          </p:nvPr>
        </p:nvSpPr>
        <p:spPr/>
        <p:txBody>
          <a:bodyPr>
            <a:normAutofit/>
          </a:bodyPr>
          <a:lstStyle/>
          <a:p>
            <a:r>
              <a:rPr lang="en-US" sz="3200" dirty="0"/>
              <a:t>Payload Review and Determination (14 CFR </a:t>
            </a:r>
            <a:r>
              <a:rPr lang="en-US" sz="3200" dirty="0">
                <a:effectLst/>
              </a:rPr>
              <a:t>§ </a:t>
            </a:r>
            <a:r>
              <a:rPr lang="en-US" sz="3200" dirty="0"/>
              <a:t>450.43)</a:t>
            </a:r>
          </a:p>
        </p:txBody>
      </p:sp>
      <p:sp>
        <p:nvSpPr>
          <p:cNvPr id="3" name="Content Placeholder 2">
            <a:extLst>
              <a:ext uri="{FF2B5EF4-FFF2-40B4-BE49-F238E27FC236}">
                <a16:creationId xmlns:a16="http://schemas.microsoft.com/office/drawing/2014/main" id="{FE2E347A-E032-D7F1-45D3-0B62F1AEFDFF}"/>
              </a:ext>
            </a:extLst>
          </p:cNvPr>
          <p:cNvSpPr>
            <a:spLocks noGrp="1"/>
          </p:cNvSpPr>
          <p:nvPr>
            <p:ph idx="1"/>
          </p:nvPr>
        </p:nvSpPr>
        <p:spPr/>
        <p:txBody>
          <a:bodyPr>
            <a:normAutofit fontScale="92500" lnSpcReduction="20000"/>
          </a:bodyPr>
          <a:lstStyle/>
          <a:p>
            <a:r>
              <a:rPr lang="en-US" dirty="0">
                <a:solidFill>
                  <a:schemeClr val="tx1"/>
                </a:solidFill>
                <a:effectLst/>
              </a:rPr>
              <a:t>(f) </a:t>
            </a:r>
            <a:r>
              <a:rPr lang="en-US" b="1" i="1" dirty="0">
                <a:solidFill>
                  <a:schemeClr val="tx1"/>
                </a:solidFill>
                <a:effectLst/>
              </a:rPr>
              <a:t>Issues during payload review.</a:t>
            </a:r>
            <a:r>
              <a:rPr lang="en-US" dirty="0">
                <a:solidFill>
                  <a:schemeClr val="tx1"/>
                </a:solidFill>
                <a:effectLst/>
              </a:rPr>
              <a:t> The FAA will advise a person requesting a payload determination, in writing, of any issue raised during a payload review that would impede issuance of a license to launch or reenter that payload or payload class. The person requesting payload review may respond, in writing, or amend its application as required by § 413.17 of this chapter.</a:t>
            </a:r>
          </a:p>
          <a:p>
            <a:r>
              <a:rPr lang="en-US" dirty="0">
                <a:solidFill>
                  <a:schemeClr val="tx1"/>
                </a:solidFill>
                <a:effectLst/>
              </a:rPr>
              <a:t>(g) </a:t>
            </a:r>
            <a:r>
              <a:rPr lang="en-US" b="1" i="1" dirty="0">
                <a:solidFill>
                  <a:schemeClr val="tx1"/>
                </a:solidFill>
                <a:effectLst/>
              </a:rPr>
              <a:t>Denial of a payload determination.</a:t>
            </a:r>
            <a:r>
              <a:rPr lang="en-US" dirty="0">
                <a:solidFill>
                  <a:schemeClr val="tx1"/>
                </a:solidFill>
                <a:effectLst/>
              </a:rPr>
              <a:t> The FAA notifies an applicant, in writing, if it has denied a favorable payload determination. The notice states the reasons for the FAA's determination. The applicant may seek further review of the determination in accordance with § 413.21 of this chapter.</a:t>
            </a:r>
          </a:p>
          <a:p>
            <a:r>
              <a:rPr lang="en-US" dirty="0">
                <a:solidFill>
                  <a:schemeClr val="tx1"/>
                </a:solidFill>
                <a:effectLst/>
              </a:rPr>
              <a:t>(h) </a:t>
            </a:r>
            <a:r>
              <a:rPr lang="en-US" b="1" i="1" dirty="0">
                <a:solidFill>
                  <a:schemeClr val="tx1"/>
                </a:solidFill>
                <a:effectLst/>
              </a:rPr>
              <a:t>Incorporation of payload determination in license application.</a:t>
            </a:r>
            <a:r>
              <a:rPr lang="en-US" dirty="0">
                <a:solidFill>
                  <a:schemeClr val="tx1"/>
                </a:solidFill>
                <a:effectLst/>
              </a:rPr>
              <a:t> A favorable payload determination issued for a payload or class of payload may be included by a license applicant as part of its application. However, any change in information provided under paragraph (i) of this section must be reported in accordance with § 413.17 of this chapter. The FAA determines whether a favorable payload determination remains valid in light of reported changes and may conduct an additional payload review.</a:t>
            </a:r>
          </a:p>
          <a:p>
            <a:pPr marL="0" indent="0">
              <a:buNone/>
            </a:pPr>
            <a:endParaRPr lang="en-US" dirty="0"/>
          </a:p>
        </p:txBody>
      </p:sp>
    </p:spTree>
    <p:extLst>
      <p:ext uri="{BB962C8B-B14F-4D97-AF65-F5344CB8AC3E}">
        <p14:creationId xmlns:p14="http://schemas.microsoft.com/office/powerpoint/2010/main" val="1644919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69E8B-1641-851D-0262-F7A2B0B08A94}"/>
              </a:ext>
            </a:extLst>
          </p:cNvPr>
          <p:cNvSpPr>
            <a:spLocks noGrp="1"/>
          </p:cNvSpPr>
          <p:nvPr>
            <p:ph type="title"/>
          </p:nvPr>
        </p:nvSpPr>
        <p:spPr/>
        <p:txBody>
          <a:bodyPr>
            <a:normAutofit/>
          </a:bodyPr>
          <a:lstStyle/>
          <a:p>
            <a:r>
              <a:rPr lang="en-US" sz="3200" dirty="0"/>
              <a:t>Payload Review and Determination (14 CFR </a:t>
            </a:r>
            <a:r>
              <a:rPr lang="en-US" sz="3200" dirty="0">
                <a:effectLst/>
              </a:rPr>
              <a:t>§ </a:t>
            </a:r>
            <a:r>
              <a:rPr lang="en-US" sz="3200" dirty="0"/>
              <a:t>450.43)</a:t>
            </a:r>
          </a:p>
        </p:txBody>
      </p:sp>
      <p:sp>
        <p:nvSpPr>
          <p:cNvPr id="3" name="Content Placeholder 2">
            <a:extLst>
              <a:ext uri="{FF2B5EF4-FFF2-40B4-BE49-F238E27FC236}">
                <a16:creationId xmlns:a16="http://schemas.microsoft.com/office/drawing/2014/main" id="{FE2E347A-E032-D7F1-45D3-0B62F1AEFDFF}"/>
              </a:ext>
            </a:extLst>
          </p:cNvPr>
          <p:cNvSpPr>
            <a:spLocks noGrp="1"/>
          </p:cNvSpPr>
          <p:nvPr>
            <p:ph idx="1"/>
          </p:nvPr>
        </p:nvSpPr>
        <p:spPr/>
        <p:txBody>
          <a:bodyPr>
            <a:normAutofit fontScale="85000" lnSpcReduction="10000"/>
          </a:bodyPr>
          <a:lstStyle/>
          <a:p>
            <a:pPr marL="0" indent="0">
              <a:buNone/>
            </a:pPr>
            <a:r>
              <a:rPr lang="en-US" dirty="0">
                <a:solidFill>
                  <a:schemeClr val="tx1"/>
                </a:solidFill>
                <a:effectLst/>
              </a:rPr>
              <a:t>(i) </a:t>
            </a:r>
            <a:r>
              <a:rPr lang="en-US" b="1" i="1" dirty="0">
                <a:solidFill>
                  <a:schemeClr val="tx1"/>
                </a:solidFill>
                <a:effectLst/>
              </a:rPr>
              <a:t>Application requirements.</a:t>
            </a:r>
            <a:r>
              <a:rPr lang="en-US" dirty="0">
                <a:solidFill>
                  <a:schemeClr val="tx1"/>
                </a:solidFill>
                <a:effectLst/>
              </a:rPr>
              <a:t> A person requesting review of a particular payload or payload class must identify the following: </a:t>
            </a:r>
          </a:p>
          <a:p>
            <a:pPr lvl="1"/>
            <a:r>
              <a:rPr lang="en-US" sz="1900" dirty="0">
                <a:solidFill>
                  <a:schemeClr val="tx1"/>
                </a:solidFill>
                <a:effectLst/>
              </a:rPr>
              <a:t>(1) For launch of a payload: </a:t>
            </a:r>
          </a:p>
          <a:p>
            <a:pPr lvl="2"/>
            <a:r>
              <a:rPr lang="en-US" sz="1900" dirty="0">
                <a:solidFill>
                  <a:schemeClr val="tx1"/>
                </a:solidFill>
                <a:effectLst/>
              </a:rPr>
              <a:t>(i) Payload name or class of payload, and function; </a:t>
            </a:r>
          </a:p>
          <a:p>
            <a:pPr lvl="2"/>
            <a:r>
              <a:rPr lang="en-US" sz="1900" dirty="0">
                <a:solidFill>
                  <a:schemeClr val="tx1"/>
                </a:solidFill>
                <a:effectLst/>
              </a:rPr>
              <a:t>(ii) Description, including physical dimensions, weight, composition, and any hosted payloads; </a:t>
            </a:r>
          </a:p>
          <a:p>
            <a:pPr lvl="2"/>
            <a:r>
              <a:rPr lang="en-US" sz="1900" dirty="0">
                <a:solidFill>
                  <a:schemeClr val="tx1"/>
                </a:solidFill>
                <a:effectLst/>
              </a:rPr>
              <a:t>(iii) Payload owner and payload operator, if different from the person requesting payload review and determination; </a:t>
            </a:r>
          </a:p>
          <a:p>
            <a:pPr lvl="2"/>
            <a:r>
              <a:rPr lang="en-US" sz="1900" dirty="0">
                <a:solidFill>
                  <a:schemeClr val="tx1"/>
                </a:solidFill>
                <a:effectLst/>
              </a:rPr>
              <a:t>(iv) Any foreign ownership of the payload or payload operator, as specified in § 450.41(e)(3); </a:t>
            </a:r>
          </a:p>
          <a:p>
            <a:pPr lvl="2"/>
            <a:r>
              <a:rPr lang="en-US" sz="1900" dirty="0">
                <a:solidFill>
                  <a:schemeClr val="tx1"/>
                </a:solidFill>
                <a:effectLst/>
              </a:rPr>
              <a:t>(v) Hazardous materials as defined in § 401.7 of this chapter, radioactive materials, and the amounts of each; </a:t>
            </a:r>
          </a:p>
          <a:p>
            <a:pPr lvl="2"/>
            <a:r>
              <a:rPr lang="en-US" sz="1900" dirty="0">
                <a:solidFill>
                  <a:schemeClr val="tx1"/>
                </a:solidFill>
                <a:effectLst/>
              </a:rPr>
              <a:t>(vi) Explosive potential of payload materials, alone and in combination with other materials found on the payload; </a:t>
            </a:r>
          </a:p>
          <a:p>
            <a:pPr lvl="2"/>
            <a:r>
              <a:rPr lang="en-US" sz="1900" dirty="0">
                <a:solidFill>
                  <a:schemeClr val="tx1"/>
                </a:solidFill>
                <a:effectLst/>
              </a:rPr>
              <a:t>(vii) For orbital launches, parameters for parking, transfer and final orbits, and approximate transit times to final orbit; </a:t>
            </a:r>
          </a:p>
          <a:p>
            <a:pPr lvl="2"/>
            <a:r>
              <a:rPr lang="en-US" sz="1900" dirty="0">
                <a:solidFill>
                  <a:schemeClr val="tx1"/>
                </a:solidFill>
                <a:effectLst/>
              </a:rPr>
              <a:t>(viii) Delivery point in flight at which the payload will no longer be under the licensee's control; </a:t>
            </a:r>
          </a:p>
          <a:p>
            <a:pPr lvl="2"/>
            <a:r>
              <a:rPr lang="en-US" sz="1900" dirty="0">
                <a:solidFill>
                  <a:schemeClr val="tx1"/>
                </a:solidFill>
                <a:effectLst/>
              </a:rPr>
              <a:t>(ix) Intended operations during the lifetime of the payload, including anticipated life span and any planned disposal; </a:t>
            </a:r>
          </a:p>
          <a:p>
            <a:pPr lvl="2"/>
            <a:r>
              <a:rPr lang="en-US" sz="1900" dirty="0">
                <a:solidFill>
                  <a:schemeClr val="tx1"/>
                </a:solidFill>
                <a:effectLst/>
              </a:rPr>
              <a:t>(x) Any encryption associated with data storage on the payload and transmissions to or from the payload; and </a:t>
            </a:r>
          </a:p>
          <a:p>
            <a:pPr lvl="2"/>
            <a:r>
              <a:rPr lang="en-US" sz="1900" dirty="0">
                <a:solidFill>
                  <a:schemeClr val="tx1"/>
                </a:solidFill>
                <a:effectLst/>
              </a:rPr>
              <a:t>(xi) Any other information necessary to make a determination based on public health and safety, safety of property, U.S. national security or foreign policy interests, or international obligations of the United States. </a:t>
            </a:r>
          </a:p>
          <a:p>
            <a:pPr marL="0" indent="0">
              <a:buNone/>
            </a:pPr>
            <a:endParaRPr lang="en-US" dirty="0"/>
          </a:p>
        </p:txBody>
      </p:sp>
    </p:spTree>
    <p:extLst>
      <p:ext uri="{BB962C8B-B14F-4D97-AF65-F5344CB8AC3E}">
        <p14:creationId xmlns:p14="http://schemas.microsoft.com/office/powerpoint/2010/main" val="2384937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69E8B-1641-851D-0262-F7A2B0B08A94}"/>
              </a:ext>
            </a:extLst>
          </p:cNvPr>
          <p:cNvSpPr>
            <a:spLocks noGrp="1"/>
          </p:cNvSpPr>
          <p:nvPr>
            <p:ph type="title"/>
          </p:nvPr>
        </p:nvSpPr>
        <p:spPr/>
        <p:txBody>
          <a:bodyPr>
            <a:normAutofit/>
          </a:bodyPr>
          <a:lstStyle/>
          <a:p>
            <a:r>
              <a:rPr lang="en-US" sz="3200" dirty="0"/>
              <a:t>Payload Review and Determination (14 CFR </a:t>
            </a:r>
            <a:r>
              <a:rPr lang="en-US" sz="3200" dirty="0">
                <a:effectLst/>
              </a:rPr>
              <a:t>§ </a:t>
            </a:r>
            <a:r>
              <a:rPr lang="en-US" sz="3200" dirty="0"/>
              <a:t>450.43)</a:t>
            </a:r>
          </a:p>
        </p:txBody>
      </p:sp>
      <p:sp>
        <p:nvSpPr>
          <p:cNvPr id="3" name="Content Placeholder 2">
            <a:extLst>
              <a:ext uri="{FF2B5EF4-FFF2-40B4-BE49-F238E27FC236}">
                <a16:creationId xmlns:a16="http://schemas.microsoft.com/office/drawing/2014/main" id="{FE2E347A-E032-D7F1-45D3-0B62F1AEFDFF}"/>
              </a:ext>
            </a:extLst>
          </p:cNvPr>
          <p:cNvSpPr>
            <a:spLocks noGrp="1"/>
          </p:cNvSpPr>
          <p:nvPr>
            <p:ph idx="1"/>
          </p:nvPr>
        </p:nvSpPr>
        <p:spPr/>
        <p:txBody>
          <a:bodyPr>
            <a:normAutofit/>
          </a:bodyPr>
          <a:lstStyle/>
          <a:p>
            <a:pPr lvl="1"/>
            <a:r>
              <a:rPr lang="en-US" sz="1800" dirty="0">
                <a:solidFill>
                  <a:schemeClr val="tx1"/>
                </a:solidFill>
                <a:effectLst/>
              </a:rPr>
              <a:t>(2) For reentry of a payload: </a:t>
            </a:r>
          </a:p>
          <a:p>
            <a:pPr lvl="2"/>
            <a:r>
              <a:rPr lang="en-US" dirty="0">
                <a:solidFill>
                  <a:schemeClr val="tx1"/>
                </a:solidFill>
                <a:effectLst/>
              </a:rPr>
              <a:t>(i) Payload name or class of payload, and function; </a:t>
            </a:r>
          </a:p>
          <a:p>
            <a:pPr lvl="2"/>
            <a:r>
              <a:rPr lang="en-US" dirty="0">
                <a:solidFill>
                  <a:schemeClr val="tx1"/>
                </a:solidFill>
                <a:effectLst/>
              </a:rPr>
              <a:t>(ii) Physical characteristics, dimensions, and weight of the payload; </a:t>
            </a:r>
          </a:p>
          <a:p>
            <a:pPr lvl="2"/>
            <a:r>
              <a:rPr lang="en-US" dirty="0">
                <a:solidFill>
                  <a:schemeClr val="tx1"/>
                </a:solidFill>
                <a:effectLst/>
              </a:rPr>
              <a:t>(iii) Payload owner and payload operator, if different from the person requesting the payload review and determination; </a:t>
            </a:r>
          </a:p>
          <a:p>
            <a:pPr lvl="2"/>
            <a:r>
              <a:rPr lang="en-US" dirty="0">
                <a:solidFill>
                  <a:schemeClr val="tx1"/>
                </a:solidFill>
                <a:effectLst/>
              </a:rPr>
              <a:t>(iv) Type, amount, and container of hazardous materials and radioactive materials in the payload; </a:t>
            </a:r>
          </a:p>
          <a:p>
            <a:pPr lvl="2"/>
            <a:r>
              <a:rPr lang="en-US" dirty="0">
                <a:solidFill>
                  <a:schemeClr val="tx1"/>
                </a:solidFill>
                <a:effectLst/>
              </a:rPr>
              <a:t>(v) Explosive potential of payload materials, alone and in combination with other materials found on the payload or reentry vehicle during reentry; and </a:t>
            </a:r>
          </a:p>
          <a:p>
            <a:pPr lvl="2"/>
            <a:r>
              <a:rPr lang="en-US" dirty="0">
                <a:solidFill>
                  <a:schemeClr val="tx1"/>
                </a:solidFill>
                <a:effectLst/>
              </a:rPr>
              <a:t>(vi) Designated reentry site.</a:t>
            </a:r>
          </a:p>
          <a:p>
            <a:pPr marL="0" indent="0">
              <a:buNone/>
            </a:pPr>
            <a:endParaRPr lang="en-US" dirty="0"/>
          </a:p>
        </p:txBody>
      </p:sp>
    </p:spTree>
    <p:extLst>
      <p:ext uri="{BB962C8B-B14F-4D97-AF65-F5344CB8AC3E}">
        <p14:creationId xmlns:p14="http://schemas.microsoft.com/office/powerpoint/2010/main" val="3188123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35DEF-CD0A-EDFA-C1A6-A6B3FB9738ED}"/>
              </a:ext>
            </a:extLst>
          </p:cNvPr>
          <p:cNvSpPr>
            <a:spLocks noGrp="1"/>
          </p:cNvSpPr>
          <p:nvPr>
            <p:ph type="title"/>
          </p:nvPr>
        </p:nvSpPr>
        <p:spPr/>
        <p:txBody>
          <a:bodyPr>
            <a:normAutofit fontScale="90000"/>
          </a:bodyPr>
          <a:lstStyle/>
          <a:p>
            <a:r>
              <a:rPr lang="en-US"/>
              <a:t>Pre-Application - Additional Licenses &amp; Coordination</a:t>
            </a:r>
          </a:p>
        </p:txBody>
      </p:sp>
      <p:sp>
        <p:nvSpPr>
          <p:cNvPr id="3" name="Content Placeholder 2">
            <a:extLst>
              <a:ext uri="{FF2B5EF4-FFF2-40B4-BE49-F238E27FC236}">
                <a16:creationId xmlns:a16="http://schemas.microsoft.com/office/drawing/2014/main" id="{C96CD0D7-C74E-4A1A-DDD2-D14AFCECB718}"/>
              </a:ext>
            </a:extLst>
          </p:cNvPr>
          <p:cNvSpPr>
            <a:spLocks noGrp="1"/>
          </p:cNvSpPr>
          <p:nvPr>
            <p:ph idx="1"/>
          </p:nvPr>
        </p:nvSpPr>
        <p:spPr>
          <a:xfrm>
            <a:off x="592524" y="1825625"/>
            <a:ext cx="10974636" cy="4451350"/>
          </a:xfrm>
        </p:spPr>
        <p:txBody>
          <a:bodyPr>
            <a:normAutofit fontScale="92500" lnSpcReduction="10000"/>
          </a:bodyPr>
          <a:lstStyle/>
          <a:p>
            <a:pPr marL="0" indent="0">
              <a:buNone/>
            </a:pPr>
            <a:r>
              <a:rPr lang="en-US" sz="2400"/>
              <a:t>Examples include:</a:t>
            </a:r>
          </a:p>
          <a:p>
            <a:pPr marL="0" indent="0">
              <a:buNone/>
            </a:pPr>
            <a:endParaRPr lang="en-US" sz="600"/>
          </a:p>
          <a:p>
            <a:pPr lvl="1"/>
            <a:r>
              <a:rPr lang="en-US" sz="2000" b="1">
                <a:solidFill>
                  <a:schemeClr val="tx1">
                    <a:lumMod val="95000"/>
                    <a:lumOff val="5000"/>
                  </a:schemeClr>
                </a:solidFill>
              </a:rPr>
              <a:t>Federal Communications Commission (FCC)</a:t>
            </a:r>
            <a:r>
              <a:rPr lang="en-US" sz="2000">
                <a:solidFill>
                  <a:schemeClr val="tx1">
                    <a:lumMod val="95000"/>
                    <a:lumOff val="5000"/>
                  </a:schemeClr>
                </a:solidFill>
              </a:rPr>
              <a:t> </a:t>
            </a:r>
          </a:p>
          <a:p>
            <a:pPr lvl="2"/>
            <a:r>
              <a:rPr lang="en-US" sz="1800">
                <a:solidFill>
                  <a:srgbClr val="044A82"/>
                </a:solidFill>
              </a:rPr>
              <a:t>Radio frequency requirements, ground- and space- based</a:t>
            </a:r>
          </a:p>
          <a:p>
            <a:pPr lvl="1"/>
            <a:r>
              <a:rPr lang="en-US" sz="2000" b="1">
                <a:solidFill>
                  <a:schemeClr val="tx1">
                    <a:lumMod val="95000"/>
                    <a:lumOff val="5000"/>
                  </a:schemeClr>
                </a:solidFill>
              </a:rPr>
              <a:t>National Oceanic and Atmospheric Administration (NOAA)</a:t>
            </a:r>
          </a:p>
          <a:p>
            <a:pPr lvl="2"/>
            <a:r>
              <a:rPr lang="en-US" sz="1800">
                <a:solidFill>
                  <a:srgbClr val="044A82"/>
                </a:solidFill>
              </a:rPr>
              <a:t>Earth observation, on-board cameras</a:t>
            </a:r>
          </a:p>
          <a:p>
            <a:pPr lvl="1"/>
            <a:r>
              <a:rPr lang="en-US" sz="2000" b="1">
                <a:solidFill>
                  <a:schemeClr val="tx1">
                    <a:lumMod val="95000"/>
                    <a:lumOff val="5000"/>
                  </a:schemeClr>
                </a:solidFill>
              </a:rPr>
              <a:t>FAA Air Traffic Organization (ATO)</a:t>
            </a:r>
          </a:p>
          <a:p>
            <a:pPr lvl="2"/>
            <a:r>
              <a:rPr lang="en-US" sz="1800">
                <a:solidFill>
                  <a:srgbClr val="044A82"/>
                </a:solidFill>
              </a:rPr>
              <a:t>Operations impacting airways</a:t>
            </a:r>
          </a:p>
          <a:p>
            <a:pPr lvl="1"/>
            <a:r>
              <a:rPr lang="en-US" sz="2000" b="1">
                <a:solidFill>
                  <a:schemeClr val="tx1">
                    <a:lumMod val="95000"/>
                    <a:lumOff val="5000"/>
                  </a:schemeClr>
                </a:solidFill>
              </a:rPr>
              <a:t>U.S. Coast Guard  (USCG)</a:t>
            </a:r>
          </a:p>
          <a:p>
            <a:pPr lvl="2"/>
            <a:r>
              <a:rPr lang="en-US" sz="1800">
                <a:solidFill>
                  <a:srgbClr val="044A82"/>
                </a:solidFill>
              </a:rPr>
              <a:t>Operations near or over navigable waterways</a:t>
            </a:r>
          </a:p>
          <a:p>
            <a:pPr lvl="1"/>
            <a:r>
              <a:rPr lang="en-US" sz="2000" b="1">
                <a:solidFill>
                  <a:schemeClr val="tx1">
                    <a:lumMod val="95000"/>
                    <a:lumOff val="5000"/>
                  </a:schemeClr>
                </a:solidFill>
              </a:rPr>
              <a:t>For Operations at or near a Federal Range</a:t>
            </a:r>
          </a:p>
          <a:p>
            <a:pPr lvl="2"/>
            <a:r>
              <a:rPr lang="en-US" sz="1800">
                <a:solidFill>
                  <a:srgbClr val="044A82"/>
                </a:solidFill>
              </a:rPr>
              <a:t>National Aeronautics and Space Administration (NASA)</a:t>
            </a:r>
          </a:p>
          <a:p>
            <a:pPr lvl="2"/>
            <a:r>
              <a:rPr lang="en-US" sz="1800">
                <a:solidFill>
                  <a:srgbClr val="044A82"/>
                </a:solidFill>
              </a:rPr>
              <a:t>U.S. Space Force (USSF)</a:t>
            </a:r>
          </a:p>
          <a:p>
            <a:pPr lvl="2"/>
            <a:r>
              <a:rPr lang="en-US" sz="1800">
                <a:solidFill>
                  <a:srgbClr val="044A82"/>
                </a:solidFill>
              </a:rPr>
              <a:t>U.S. Air Force (USAF)</a:t>
            </a:r>
          </a:p>
          <a:p>
            <a:pPr marL="0" indent="0">
              <a:buNone/>
            </a:pPr>
            <a:r>
              <a:rPr lang="en-US" sz="2400">
                <a:solidFill>
                  <a:schemeClr val="tx1">
                    <a:lumMod val="95000"/>
                    <a:lumOff val="5000"/>
                  </a:schemeClr>
                </a:solidFill>
              </a:rPr>
              <a:t>Operations with </a:t>
            </a:r>
            <a:r>
              <a:rPr lang="en-US" sz="2400" i="1">
                <a:solidFill>
                  <a:schemeClr val="tx1">
                    <a:lumMod val="95000"/>
                    <a:lumOff val="5000"/>
                  </a:schemeClr>
                </a:solidFill>
              </a:rPr>
              <a:t>international impacts</a:t>
            </a:r>
            <a:r>
              <a:rPr lang="en-US" sz="2400">
                <a:solidFill>
                  <a:schemeClr val="tx1">
                    <a:lumMod val="95000"/>
                    <a:lumOff val="5000"/>
                  </a:schemeClr>
                </a:solidFill>
              </a:rPr>
              <a:t> require additional coordination</a:t>
            </a:r>
          </a:p>
        </p:txBody>
      </p:sp>
      <p:grpSp>
        <p:nvGrpSpPr>
          <p:cNvPr id="4" name="Group 3">
            <a:extLst>
              <a:ext uri="{FF2B5EF4-FFF2-40B4-BE49-F238E27FC236}">
                <a16:creationId xmlns:a16="http://schemas.microsoft.com/office/drawing/2014/main" id="{3688BA34-9550-EC31-C14E-C4DB46B6BAF2}"/>
              </a:ext>
            </a:extLst>
          </p:cNvPr>
          <p:cNvGrpSpPr/>
          <p:nvPr/>
        </p:nvGrpSpPr>
        <p:grpSpPr>
          <a:xfrm>
            <a:off x="7598143" y="1550749"/>
            <a:ext cx="4462463" cy="4396270"/>
            <a:chOff x="7598143" y="1084024"/>
            <a:chExt cx="4462463" cy="4396270"/>
          </a:xfrm>
        </p:grpSpPr>
        <p:pic>
          <p:nvPicPr>
            <p:cNvPr id="5" name="Picture 8" descr="FCC Seals and Logos | Federal Communications Commission">
              <a:extLst>
                <a:ext uri="{FF2B5EF4-FFF2-40B4-BE49-F238E27FC236}">
                  <a16:creationId xmlns:a16="http://schemas.microsoft.com/office/drawing/2014/main" id="{BDA6396A-1F37-97AC-D64A-3363A04B6F7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51394" y="1860111"/>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About the NOAA emblem and logo | National Oceanic and Atmospheric  Administration">
              <a:extLst>
                <a:ext uri="{FF2B5EF4-FFF2-40B4-BE49-F238E27FC236}">
                  <a16:creationId xmlns:a16="http://schemas.microsoft.com/office/drawing/2014/main" id="{91E77F68-4D07-BB2D-DD87-66751934E5D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20200" y="1084024"/>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File:Seal of the United States Federal Aviation Administration.svg -  Wikimedia Commons">
              <a:extLst>
                <a:ext uri="{FF2B5EF4-FFF2-40B4-BE49-F238E27FC236}">
                  <a16:creationId xmlns:a16="http://schemas.microsoft.com/office/drawing/2014/main" id="{2FEEC29E-EA84-A5E5-2A6A-37942F2B67E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20200" y="2596446"/>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Symbols of NASA | NASA">
              <a:extLst>
                <a:ext uri="{FF2B5EF4-FFF2-40B4-BE49-F238E27FC236}">
                  <a16:creationId xmlns:a16="http://schemas.microsoft.com/office/drawing/2014/main" id="{B260B1DD-567D-AEC6-0C52-EBE683E37C0E}"/>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5303" t="9520" r="25207" b="9579"/>
            <a:stretch/>
          </p:blipFill>
          <p:spPr bwMode="auto">
            <a:xfrm>
              <a:off x="7598143" y="3525953"/>
              <a:ext cx="1678103" cy="1371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6" descr="United States Space Force - Wikipedia">
              <a:extLst>
                <a:ext uri="{FF2B5EF4-FFF2-40B4-BE49-F238E27FC236}">
                  <a16:creationId xmlns:a16="http://schemas.microsoft.com/office/drawing/2014/main" id="{3893F50F-55B6-0D9B-5BC4-9AFD67F239A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89006" y="3525953"/>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2" descr="File:Seal of the U.S. Department of the Air Force.png - Wikimedia Commons">
              <a:extLst>
                <a:ext uri="{FF2B5EF4-FFF2-40B4-BE49-F238E27FC236}">
                  <a16:creationId xmlns:a16="http://schemas.microsoft.com/office/drawing/2014/main" id="{69C7A100-893D-23F5-8A7F-BB392B00F51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20200" y="4108694"/>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4" descr="Home Logo: United States Coast Guard">
              <a:extLst>
                <a:ext uri="{FF2B5EF4-FFF2-40B4-BE49-F238E27FC236}">
                  <a16:creationId xmlns:a16="http://schemas.microsoft.com/office/drawing/2014/main" id="{9E84A0F7-1A40-9874-4B76-C46599FFD0C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89006" y="1860111"/>
              <a:ext cx="1371600" cy="13716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37034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C0BC6-FE53-768D-9E2F-7D745C75FA53}"/>
              </a:ext>
            </a:extLst>
          </p:cNvPr>
          <p:cNvSpPr>
            <a:spLocks noGrp="1"/>
          </p:cNvSpPr>
          <p:nvPr>
            <p:ph type="title"/>
          </p:nvPr>
        </p:nvSpPr>
        <p:spPr/>
        <p:txBody>
          <a:bodyPr/>
          <a:lstStyle/>
          <a:p>
            <a:r>
              <a:rPr lang="en-US"/>
              <a:t>Licenses, Permits, and Approvals</a:t>
            </a:r>
          </a:p>
        </p:txBody>
      </p:sp>
      <p:sp>
        <p:nvSpPr>
          <p:cNvPr id="4" name="Content Placeholder 4">
            <a:extLst>
              <a:ext uri="{FF2B5EF4-FFF2-40B4-BE49-F238E27FC236}">
                <a16:creationId xmlns:a16="http://schemas.microsoft.com/office/drawing/2014/main" id="{E5871C00-72CB-E069-4A8D-127A5F919FF5}"/>
              </a:ext>
            </a:extLst>
          </p:cNvPr>
          <p:cNvSpPr txBox="1">
            <a:spLocks noGrp="1"/>
          </p:cNvSpPr>
          <p:nvPr>
            <p:ph idx="1"/>
          </p:nvPr>
        </p:nvSpPr>
        <p:spPr>
          <a:xfrm>
            <a:off x="592138" y="1825625"/>
            <a:ext cx="10974387" cy="3698875"/>
          </a:xfrm>
          <a:prstGeom prst="rect">
            <a:avLst/>
          </a:prstGeom>
        </p:spPr>
        <p:txBody>
          <a:bodyPr numCol="2" spcCol="274320">
            <a:noAutofit/>
          </a:bodyPr>
          <a:lstStyle>
            <a:lvl1pPr marL="227013" indent="-227013" algn="l" defTabSz="912813" rtl="0" eaLnBrk="1" fontAlgn="base" hangingPunct="1">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4213" indent="-227013" algn="l" defTabSz="912813" rtl="0" eaLnBrk="1" fontAlgn="base" hangingPunct="1">
              <a:lnSpc>
                <a:spcPct val="90000"/>
              </a:lnSpc>
              <a:spcBef>
                <a:spcPts val="500"/>
              </a:spcBef>
              <a:spcAft>
                <a:spcPct val="0"/>
              </a:spcAft>
              <a:buFont typeface="Arial" pitchFamily="34" charset="0"/>
              <a:buChar char="•"/>
              <a:defRPr sz="2400" kern="1200">
                <a:solidFill>
                  <a:srgbClr val="044A82"/>
                </a:solidFill>
                <a:latin typeface="+mn-lt"/>
                <a:ea typeface="+mn-ea"/>
                <a:cs typeface="+mn-cs"/>
              </a:defRPr>
            </a:lvl2pPr>
            <a:lvl3pPr marL="1141413" indent="-227013" algn="l" defTabSz="912813" rtl="0" eaLnBrk="1" fontAlgn="base" hangingPunct="1">
              <a:lnSpc>
                <a:spcPct val="90000"/>
              </a:lnSpc>
              <a:spcBef>
                <a:spcPts val="500"/>
              </a:spcBef>
              <a:spcAft>
                <a:spcPct val="0"/>
              </a:spcAft>
              <a:buFont typeface="Arial" pitchFamily="34" charset="0"/>
              <a:buChar char="•"/>
              <a:defRPr sz="2000" kern="1200">
                <a:solidFill>
                  <a:schemeClr val="accent6"/>
                </a:solidFill>
                <a:latin typeface="+mn-lt"/>
                <a:ea typeface="+mn-ea"/>
                <a:cs typeface="+mn-cs"/>
              </a:defRPr>
            </a:lvl3pPr>
            <a:lvl4pPr marL="1598613" indent="-227013" algn="l" defTabSz="912813" rtl="0" eaLnBrk="1" fontAlgn="base" hangingPunct="1">
              <a:lnSpc>
                <a:spcPct val="90000"/>
              </a:lnSpc>
              <a:spcBef>
                <a:spcPts val="500"/>
              </a:spcBef>
              <a:spcAft>
                <a:spcPct val="0"/>
              </a:spcAft>
              <a:buFont typeface="Arial" pitchFamily="34" charset="0"/>
              <a:buChar char="•"/>
              <a:defRPr kern="1200">
                <a:solidFill>
                  <a:schemeClr val="accent5"/>
                </a:solidFill>
                <a:latin typeface="+mn-lt"/>
                <a:ea typeface="+mn-ea"/>
                <a:cs typeface="+mn-cs"/>
              </a:defRPr>
            </a:lvl4pPr>
            <a:lvl5pPr marL="2055813" indent="-227013" algn="l" defTabSz="912813" rtl="0" eaLnBrk="1" fontAlgn="base" hangingPunct="1">
              <a:lnSpc>
                <a:spcPct val="90000"/>
              </a:lnSpc>
              <a:spcBef>
                <a:spcPts val="500"/>
              </a:spcBef>
              <a:spcAft>
                <a:spcPct val="0"/>
              </a:spcAft>
              <a:buFont typeface="Arial" pitchFamily="34" charset="0"/>
              <a:buChar char="•"/>
              <a:defRPr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itchFamily="34" charset="0"/>
              <a:buNone/>
            </a:pPr>
            <a:r>
              <a:rPr lang="en-US" altLang="en-US" sz="1600" b="1" u="sng">
                <a:cs typeface="Times New Roman" pitchFamily="18" charset="0"/>
              </a:rPr>
              <a:t>Licenses</a:t>
            </a:r>
          </a:p>
          <a:p>
            <a:pPr>
              <a:lnSpc>
                <a:spcPct val="100000"/>
              </a:lnSpc>
              <a:spcBef>
                <a:spcPts val="0"/>
              </a:spcBef>
            </a:pPr>
            <a:r>
              <a:rPr lang="en-US" altLang="en-US" sz="1600" b="1">
                <a:cs typeface="Times New Roman" pitchFamily="18" charset="0"/>
              </a:rPr>
              <a:t>U.S. citizens and entities:</a:t>
            </a:r>
            <a:endParaRPr lang="en-US" altLang="en-US" sz="1600" b="1"/>
          </a:p>
          <a:p>
            <a:pPr lvl="1">
              <a:lnSpc>
                <a:spcPct val="100000"/>
              </a:lnSpc>
              <a:spcBef>
                <a:spcPts val="0"/>
              </a:spcBef>
            </a:pPr>
            <a:r>
              <a:rPr lang="en-US" altLang="en-US" sz="1600">
                <a:solidFill>
                  <a:schemeClr val="tx1"/>
                </a:solidFill>
                <a:cs typeface="Times New Roman" pitchFamily="18" charset="0"/>
              </a:rPr>
              <a:t>Vehicle operations </a:t>
            </a:r>
            <a:r>
              <a:rPr lang="en-US" altLang="en-US" sz="1600" i="1">
                <a:solidFill>
                  <a:schemeClr val="tx1"/>
                </a:solidFill>
                <a:cs typeface="Times New Roman" pitchFamily="18" charset="0"/>
              </a:rPr>
              <a:t>inside</a:t>
            </a:r>
            <a:r>
              <a:rPr lang="en-US" altLang="en-US" sz="1600">
                <a:solidFill>
                  <a:schemeClr val="tx1"/>
                </a:solidFill>
                <a:cs typeface="Times New Roman" pitchFamily="18" charset="0"/>
              </a:rPr>
              <a:t> or </a:t>
            </a:r>
            <a:r>
              <a:rPr lang="en-US" altLang="en-US" sz="1600" i="1">
                <a:solidFill>
                  <a:schemeClr val="tx1"/>
                </a:solidFill>
                <a:cs typeface="Times New Roman" pitchFamily="18" charset="0"/>
              </a:rPr>
              <a:t>outside</a:t>
            </a:r>
            <a:r>
              <a:rPr lang="en-US" altLang="en-US" sz="1600">
                <a:solidFill>
                  <a:schemeClr val="tx1"/>
                </a:solidFill>
                <a:cs typeface="Times New Roman" pitchFamily="18" charset="0"/>
              </a:rPr>
              <a:t> the United States;</a:t>
            </a:r>
          </a:p>
          <a:p>
            <a:pPr lvl="1">
              <a:lnSpc>
                <a:spcPct val="100000"/>
              </a:lnSpc>
              <a:spcBef>
                <a:spcPts val="0"/>
              </a:spcBef>
            </a:pPr>
            <a:r>
              <a:rPr lang="en-US" altLang="en-US" sz="1600">
                <a:solidFill>
                  <a:schemeClr val="tx1"/>
                </a:solidFill>
                <a:cs typeface="Times New Roman" pitchFamily="18" charset="0"/>
              </a:rPr>
              <a:t>Site operations </a:t>
            </a:r>
            <a:r>
              <a:rPr lang="en-US" altLang="en-US" sz="1600" i="1">
                <a:solidFill>
                  <a:schemeClr val="tx1"/>
                </a:solidFill>
                <a:cs typeface="Times New Roman" pitchFamily="18" charset="0"/>
              </a:rPr>
              <a:t>inside</a:t>
            </a:r>
            <a:r>
              <a:rPr lang="en-US" altLang="en-US" sz="1600">
                <a:solidFill>
                  <a:schemeClr val="tx1"/>
                </a:solidFill>
                <a:cs typeface="Times New Roman" pitchFamily="18" charset="0"/>
              </a:rPr>
              <a:t> or </a:t>
            </a:r>
            <a:r>
              <a:rPr lang="en-US" altLang="en-US" sz="1600" i="1">
                <a:solidFill>
                  <a:schemeClr val="tx1"/>
                </a:solidFill>
                <a:cs typeface="Times New Roman" pitchFamily="18" charset="0"/>
              </a:rPr>
              <a:t>outside</a:t>
            </a:r>
            <a:r>
              <a:rPr lang="en-US" altLang="en-US" sz="1600">
                <a:solidFill>
                  <a:schemeClr val="tx1"/>
                </a:solidFill>
                <a:cs typeface="Times New Roman" pitchFamily="18" charset="0"/>
              </a:rPr>
              <a:t> of the United States;</a:t>
            </a:r>
          </a:p>
          <a:p>
            <a:pPr marL="231775" indent="-231775">
              <a:lnSpc>
                <a:spcPct val="100000"/>
              </a:lnSpc>
              <a:spcBef>
                <a:spcPts val="0"/>
              </a:spcBef>
            </a:pPr>
            <a:r>
              <a:rPr lang="en-US" altLang="en-US" sz="1600" b="1">
                <a:cs typeface="Times New Roman" pitchFamily="18" charset="0"/>
              </a:rPr>
              <a:t>Foreign citizens and entities:</a:t>
            </a:r>
          </a:p>
          <a:p>
            <a:pPr marL="688975" lvl="1" indent="-231775">
              <a:lnSpc>
                <a:spcPct val="100000"/>
              </a:lnSpc>
              <a:spcBef>
                <a:spcPts val="0"/>
              </a:spcBef>
            </a:pPr>
            <a:r>
              <a:rPr lang="en-US" altLang="en-US" sz="1600">
                <a:solidFill>
                  <a:schemeClr val="tx1"/>
                </a:solidFill>
                <a:cs typeface="Times New Roman" pitchFamily="18" charset="0"/>
              </a:rPr>
              <a:t>Vehicle operations </a:t>
            </a:r>
            <a:r>
              <a:rPr lang="en-US" altLang="en-US" sz="1600" i="1">
                <a:solidFill>
                  <a:schemeClr val="tx1"/>
                </a:solidFill>
                <a:cs typeface="Times New Roman" pitchFamily="18" charset="0"/>
              </a:rPr>
              <a:t>inside</a:t>
            </a:r>
            <a:r>
              <a:rPr lang="en-US" altLang="en-US" sz="1600">
                <a:solidFill>
                  <a:schemeClr val="tx1"/>
                </a:solidFill>
                <a:cs typeface="Times New Roman" pitchFamily="18" charset="0"/>
              </a:rPr>
              <a:t> the United States;</a:t>
            </a:r>
          </a:p>
          <a:p>
            <a:pPr marL="688975" lvl="1" indent="-231775">
              <a:lnSpc>
                <a:spcPct val="100000"/>
              </a:lnSpc>
              <a:spcBef>
                <a:spcPts val="0"/>
              </a:spcBef>
            </a:pPr>
            <a:r>
              <a:rPr lang="en-US" altLang="en-US" sz="1600">
                <a:solidFill>
                  <a:schemeClr val="tx1"/>
                </a:solidFill>
                <a:cs typeface="Times New Roman" pitchFamily="18" charset="0"/>
              </a:rPr>
              <a:t>Site operations </a:t>
            </a:r>
            <a:r>
              <a:rPr lang="en-US" altLang="en-US" sz="1600" i="1">
                <a:solidFill>
                  <a:schemeClr val="tx1"/>
                </a:solidFill>
                <a:cs typeface="Times New Roman" pitchFamily="18" charset="0"/>
              </a:rPr>
              <a:t>inside</a:t>
            </a:r>
            <a:r>
              <a:rPr lang="en-US" altLang="en-US" sz="1600">
                <a:solidFill>
                  <a:schemeClr val="tx1"/>
                </a:solidFill>
                <a:cs typeface="Times New Roman" pitchFamily="18" charset="0"/>
              </a:rPr>
              <a:t> the United States;</a:t>
            </a:r>
          </a:p>
          <a:p>
            <a:pPr marL="457200" lvl="1" indent="0">
              <a:lnSpc>
                <a:spcPct val="100000"/>
              </a:lnSpc>
              <a:spcBef>
                <a:spcPts val="0"/>
              </a:spcBef>
              <a:buFont typeface="Arial" pitchFamily="34" charset="0"/>
              <a:buNone/>
            </a:pPr>
            <a:endParaRPr lang="en-US" altLang="en-US" sz="1600">
              <a:solidFill>
                <a:schemeClr val="tx1"/>
              </a:solidFill>
              <a:cs typeface="Times New Roman" pitchFamily="18" charset="0"/>
            </a:endParaRPr>
          </a:p>
          <a:p>
            <a:pPr marL="0" indent="0">
              <a:lnSpc>
                <a:spcPct val="100000"/>
              </a:lnSpc>
              <a:spcBef>
                <a:spcPts val="0"/>
              </a:spcBef>
              <a:buFont typeface="Arial" pitchFamily="34" charset="0"/>
              <a:buNone/>
            </a:pPr>
            <a:r>
              <a:rPr lang="en-US" altLang="en-US" sz="1600" b="1" u="sng"/>
              <a:t>Experimental Permits</a:t>
            </a:r>
          </a:p>
          <a:p>
            <a:pPr>
              <a:lnSpc>
                <a:spcPct val="100000"/>
              </a:lnSpc>
              <a:spcBef>
                <a:spcPts val="0"/>
              </a:spcBef>
            </a:pPr>
            <a:r>
              <a:rPr lang="en-US" altLang="en-US" sz="1600">
                <a:cs typeface="Times New Roman" pitchFamily="18" charset="0"/>
              </a:rPr>
              <a:t>Operations of a reusable suborbital vehicle within the United States for research and development</a:t>
            </a:r>
          </a:p>
          <a:p>
            <a:pPr>
              <a:lnSpc>
                <a:spcPct val="100000"/>
              </a:lnSpc>
              <a:spcBef>
                <a:spcPts val="0"/>
              </a:spcBef>
            </a:pPr>
            <a:r>
              <a:rPr lang="en-US" altLang="en-US" sz="1600">
                <a:cs typeface="Times New Roman" pitchFamily="18" charset="0"/>
              </a:rPr>
              <a:t>No compensation or hire allowed</a:t>
            </a:r>
          </a:p>
          <a:p>
            <a:pPr marL="0" indent="0">
              <a:lnSpc>
                <a:spcPct val="100000"/>
              </a:lnSpc>
              <a:spcBef>
                <a:spcPts val="0"/>
              </a:spcBef>
              <a:buFont typeface="Arial" pitchFamily="34" charset="0"/>
              <a:buNone/>
            </a:pPr>
            <a:endParaRPr lang="en-US" altLang="en-US" sz="1600" b="1" u="sng"/>
          </a:p>
          <a:p>
            <a:pPr marL="0" indent="0">
              <a:lnSpc>
                <a:spcPct val="100000"/>
              </a:lnSpc>
              <a:spcBef>
                <a:spcPts val="0"/>
              </a:spcBef>
              <a:buFont typeface="Arial" pitchFamily="34" charset="0"/>
              <a:buNone/>
            </a:pPr>
            <a:endParaRPr lang="en-US" altLang="en-US" sz="1600" b="1" u="sng"/>
          </a:p>
          <a:p>
            <a:pPr marL="0" indent="0">
              <a:lnSpc>
                <a:spcPct val="100000"/>
              </a:lnSpc>
              <a:spcBef>
                <a:spcPts val="0"/>
              </a:spcBef>
              <a:buFont typeface="Arial" pitchFamily="34" charset="0"/>
              <a:buNone/>
            </a:pPr>
            <a:endParaRPr lang="en-US" altLang="en-US" sz="1600" b="1" u="sng"/>
          </a:p>
          <a:p>
            <a:pPr marL="0" indent="0">
              <a:lnSpc>
                <a:spcPct val="100000"/>
              </a:lnSpc>
              <a:spcBef>
                <a:spcPts val="0"/>
              </a:spcBef>
              <a:buFont typeface="Arial" pitchFamily="34" charset="0"/>
              <a:buNone/>
            </a:pPr>
            <a:r>
              <a:rPr lang="en-US" altLang="en-US" sz="1600" b="1" u="sng"/>
              <a:t>Safety Element Approvals</a:t>
            </a:r>
          </a:p>
          <a:p>
            <a:pPr marL="231775" indent="-231775">
              <a:lnSpc>
                <a:spcPct val="100000"/>
              </a:lnSpc>
              <a:spcBef>
                <a:spcPts val="0"/>
              </a:spcBef>
            </a:pPr>
            <a:r>
              <a:rPr lang="en-US" sz="1600"/>
              <a:t>Optional approvals</a:t>
            </a:r>
          </a:p>
          <a:p>
            <a:pPr marL="231775" indent="-231775">
              <a:lnSpc>
                <a:spcPct val="100000"/>
              </a:lnSpc>
              <a:spcBef>
                <a:spcPts val="0"/>
              </a:spcBef>
            </a:pPr>
            <a:r>
              <a:rPr lang="en-US" sz="1600"/>
              <a:t>May be issued independent of a license</a:t>
            </a:r>
          </a:p>
          <a:p>
            <a:pPr marL="231775" indent="-231775">
              <a:lnSpc>
                <a:spcPct val="100000"/>
              </a:lnSpc>
              <a:spcBef>
                <a:spcPts val="0"/>
              </a:spcBef>
            </a:pPr>
            <a:r>
              <a:rPr lang="en-US" sz="1600"/>
              <a:t>Does not confer any authority to conduct activities for which a license is required</a:t>
            </a:r>
          </a:p>
          <a:p>
            <a:pPr marL="0" indent="0">
              <a:lnSpc>
                <a:spcPct val="100000"/>
              </a:lnSpc>
              <a:spcBef>
                <a:spcPts val="0"/>
              </a:spcBef>
              <a:buFont typeface="Arial" pitchFamily="34" charset="0"/>
              <a:buNone/>
            </a:pPr>
            <a:endParaRPr lang="en-US" altLang="en-US" sz="1600" b="1" u="sng"/>
          </a:p>
          <a:p>
            <a:pPr marL="0" indent="0">
              <a:lnSpc>
                <a:spcPct val="100000"/>
              </a:lnSpc>
              <a:spcBef>
                <a:spcPts val="0"/>
              </a:spcBef>
              <a:buFont typeface="Arial" pitchFamily="34" charset="0"/>
              <a:buNone/>
            </a:pPr>
            <a:endParaRPr lang="en-US" altLang="en-US" sz="1600" b="1" u="sng"/>
          </a:p>
          <a:p>
            <a:pPr marL="0" indent="0">
              <a:lnSpc>
                <a:spcPct val="100000"/>
              </a:lnSpc>
              <a:spcBef>
                <a:spcPts val="0"/>
              </a:spcBef>
              <a:buFont typeface="Arial" pitchFamily="34" charset="0"/>
              <a:buNone/>
            </a:pPr>
            <a:r>
              <a:rPr lang="en-US" altLang="en-US" sz="1600" b="1" u="sng"/>
              <a:t>Independent Payload Approvals</a:t>
            </a:r>
          </a:p>
          <a:p>
            <a:pPr marL="230188" indent="-230188">
              <a:lnSpc>
                <a:spcPct val="100000"/>
              </a:lnSpc>
              <a:spcBef>
                <a:spcPts val="0"/>
              </a:spcBef>
            </a:pPr>
            <a:r>
              <a:rPr lang="en-US" sz="1600"/>
              <a:t>Optional approval</a:t>
            </a:r>
          </a:p>
          <a:p>
            <a:pPr marL="230188" indent="-230188">
              <a:lnSpc>
                <a:spcPct val="100000"/>
              </a:lnSpc>
              <a:spcBef>
                <a:spcPts val="0"/>
              </a:spcBef>
            </a:pPr>
            <a:r>
              <a:rPr lang="en-US" sz="1600"/>
              <a:t>Requested by payload owner or operator</a:t>
            </a:r>
          </a:p>
          <a:p>
            <a:pPr marL="230188" indent="-230188">
              <a:lnSpc>
                <a:spcPct val="100000"/>
              </a:lnSpc>
              <a:spcBef>
                <a:spcPts val="0"/>
              </a:spcBef>
            </a:pPr>
            <a:r>
              <a:rPr lang="en-US" altLang="en-US" sz="1600"/>
              <a:t>Integrated into vehicle operator’s authorization</a:t>
            </a:r>
          </a:p>
        </p:txBody>
      </p:sp>
      <p:sp>
        <p:nvSpPr>
          <p:cNvPr id="5" name="Rectangle 4">
            <a:extLst>
              <a:ext uri="{FF2B5EF4-FFF2-40B4-BE49-F238E27FC236}">
                <a16:creationId xmlns:a16="http://schemas.microsoft.com/office/drawing/2014/main" id="{C03DC53F-2844-967B-D6B0-D67FA02339DC}"/>
              </a:ext>
            </a:extLst>
          </p:cNvPr>
          <p:cNvSpPr/>
          <p:nvPr/>
        </p:nvSpPr>
        <p:spPr>
          <a:xfrm>
            <a:off x="1735722" y="5323612"/>
            <a:ext cx="8634845" cy="877163"/>
          </a:xfrm>
          <a:prstGeom prst="rect">
            <a:avLst/>
          </a:prstGeom>
        </p:spPr>
        <p:txBody>
          <a:bodyPr wrap="square">
            <a:spAutoFit/>
          </a:bodyPr>
          <a:lstStyle/>
          <a:p>
            <a:pPr algn="ctr" defTabSz="912813">
              <a:spcBef>
                <a:spcPts val="0"/>
              </a:spcBef>
            </a:pPr>
            <a:r>
              <a:rPr lang="en-US" sz="1600" b="1" u="sng">
                <a:solidFill>
                  <a:schemeClr val="tx1"/>
                </a:solidFill>
                <a:latin typeface="+mn-lt"/>
                <a:cs typeface="Times New Roman" pitchFamily="18" charset="0"/>
              </a:rPr>
              <a:t>Government Operations</a:t>
            </a:r>
          </a:p>
          <a:p>
            <a:pPr marL="230188" indent="-230188" algn="ctr" defTabSz="912813" fontAlgn="base">
              <a:spcAft>
                <a:spcPct val="0"/>
              </a:spcAft>
              <a:buClr>
                <a:srgbClr val="00B0F0"/>
              </a:buClr>
              <a:buFont typeface="Arial" pitchFamily="34" charset="0"/>
              <a:buChar char="•"/>
            </a:pPr>
            <a:r>
              <a:rPr lang="en-US" sz="1600"/>
              <a:t>Licensed commercial operations may be contracted for government payloads</a:t>
            </a:r>
          </a:p>
          <a:p>
            <a:pPr marL="230188" indent="-230188" algn="ctr" defTabSz="912813" fontAlgn="base">
              <a:spcAft>
                <a:spcPct val="0"/>
              </a:spcAft>
              <a:buClr>
                <a:srgbClr val="00B0F0"/>
              </a:buClr>
              <a:buFont typeface="Arial" pitchFamily="34" charset="0"/>
              <a:buChar char="•"/>
            </a:pPr>
            <a:r>
              <a:rPr lang="en-US" sz="1600"/>
              <a:t>FAA does not license launches or reentries wholly controlled </a:t>
            </a:r>
            <a:r>
              <a:rPr lang="en-US" sz="1600">
                <a:solidFill>
                  <a:schemeClr val="tx1"/>
                </a:solidFill>
                <a:latin typeface="+mn-lt"/>
                <a:cs typeface="Times New Roman" pitchFamily="18" charset="0"/>
              </a:rPr>
              <a:t>by the U.S. Governmen</a:t>
            </a:r>
            <a:r>
              <a:rPr lang="en-US" sz="1700">
                <a:solidFill>
                  <a:schemeClr val="tx1"/>
                </a:solidFill>
                <a:latin typeface="+mn-lt"/>
                <a:cs typeface="Times New Roman" pitchFamily="18" charset="0"/>
              </a:rPr>
              <a:t>t</a:t>
            </a:r>
          </a:p>
        </p:txBody>
      </p:sp>
    </p:spTree>
    <p:extLst>
      <p:ext uri="{BB962C8B-B14F-4D97-AF65-F5344CB8AC3E}">
        <p14:creationId xmlns:p14="http://schemas.microsoft.com/office/powerpoint/2010/main" val="1766025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D3922-B027-E538-F4FF-301803471D06}"/>
              </a:ext>
            </a:extLst>
          </p:cNvPr>
          <p:cNvSpPr>
            <a:spLocks noGrp="1"/>
          </p:cNvSpPr>
          <p:nvPr>
            <p:ph type="title"/>
          </p:nvPr>
        </p:nvSpPr>
        <p:spPr/>
        <p:txBody>
          <a:bodyPr>
            <a:normAutofit fontScale="90000"/>
          </a:bodyPr>
          <a:lstStyle/>
          <a:p>
            <a:r>
              <a:rPr lang="en-US" dirty="0"/>
              <a:t>Payload Review Requirements (§ 415.59)</a:t>
            </a:r>
          </a:p>
        </p:txBody>
      </p:sp>
      <p:sp>
        <p:nvSpPr>
          <p:cNvPr id="3" name="Content Placeholder 2">
            <a:extLst>
              <a:ext uri="{FF2B5EF4-FFF2-40B4-BE49-F238E27FC236}">
                <a16:creationId xmlns:a16="http://schemas.microsoft.com/office/drawing/2014/main" id="{BB47CCAA-B3A0-37A8-D06A-C9B5418145CA}"/>
              </a:ext>
            </a:extLst>
          </p:cNvPr>
          <p:cNvSpPr>
            <a:spLocks noGrp="1"/>
          </p:cNvSpPr>
          <p:nvPr>
            <p:ph idx="1"/>
          </p:nvPr>
        </p:nvSpPr>
        <p:spPr/>
        <p:txBody>
          <a:bodyPr/>
          <a:lstStyle/>
          <a:p>
            <a:pPr marL="0" indent="0">
              <a:buNone/>
            </a:pPr>
            <a:r>
              <a:rPr lang="en-US" b="1" dirty="0">
                <a:hlinkClick r:id="rId2"/>
              </a:rPr>
              <a:t>§ 415.59 Information requirements for payload review.</a:t>
            </a:r>
            <a:endParaRPr lang="en-US" b="1" dirty="0"/>
          </a:p>
          <a:p>
            <a:r>
              <a:rPr lang="en-US" dirty="0"/>
              <a:t>(a) A person requesting review of a particular payload or payload class shall identify the following: </a:t>
            </a:r>
          </a:p>
          <a:p>
            <a:pPr lvl="1"/>
            <a:r>
              <a:rPr lang="en-US" dirty="0"/>
              <a:t>(1) Payload name; </a:t>
            </a:r>
          </a:p>
          <a:p>
            <a:pPr lvl="1"/>
            <a:r>
              <a:rPr lang="en-US" dirty="0"/>
              <a:t>(2) Payload class; </a:t>
            </a:r>
          </a:p>
          <a:p>
            <a:pPr lvl="1"/>
            <a:r>
              <a:rPr lang="en-US" dirty="0"/>
              <a:t>(3) Physical dimensions and weight of the payload; </a:t>
            </a:r>
          </a:p>
          <a:p>
            <a:pPr lvl="1"/>
            <a:r>
              <a:rPr lang="en-US" dirty="0"/>
              <a:t>(4) Payload owner and operator, if different from the person requesting payload review; </a:t>
            </a:r>
          </a:p>
          <a:p>
            <a:pPr lvl="1"/>
            <a:r>
              <a:rPr lang="en-US" dirty="0"/>
              <a:t>(5) Orbital parameters for parking, transfer and final orbits; </a:t>
            </a:r>
          </a:p>
          <a:p>
            <a:pPr lvl="1"/>
            <a:r>
              <a:rPr lang="en-US" dirty="0"/>
              <a:t>(6) Hazardous materials, as defined in </a:t>
            </a:r>
            <a:r>
              <a:rPr lang="en-US" dirty="0">
                <a:hlinkClick r:id="rId3"/>
              </a:rPr>
              <a:t>§ 401.5 of this chapter</a:t>
            </a:r>
            <a:r>
              <a:rPr lang="en-US" dirty="0"/>
              <a:t>, and radioactive materials, and the amounts of each; </a:t>
            </a:r>
          </a:p>
          <a:p>
            <a:pPr lvl="1"/>
            <a:r>
              <a:rPr lang="en-US" dirty="0"/>
              <a:t>(7) Intended payload operations during the life of the payload; and </a:t>
            </a:r>
          </a:p>
          <a:p>
            <a:pPr lvl="1"/>
            <a:r>
              <a:rPr lang="en-US" dirty="0"/>
              <a:t>(8) Delivery point in flight at which the payload will no longer be under the licensee's control.</a:t>
            </a:r>
          </a:p>
          <a:p>
            <a:endParaRPr lang="en-US" dirty="0"/>
          </a:p>
        </p:txBody>
      </p:sp>
    </p:spTree>
    <p:extLst>
      <p:ext uri="{BB962C8B-B14F-4D97-AF65-F5344CB8AC3E}">
        <p14:creationId xmlns:p14="http://schemas.microsoft.com/office/powerpoint/2010/main" val="3009447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D7213-69ED-0A10-F405-F75620C094F0}"/>
              </a:ext>
            </a:extLst>
          </p:cNvPr>
          <p:cNvSpPr>
            <a:spLocks noGrp="1"/>
          </p:cNvSpPr>
          <p:nvPr>
            <p:ph type="title"/>
          </p:nvPr>
        </p:nvSpPr>
        <p:spPr/>
        <p:txBody>
          <a:bodyPr>
            <a:normAutofit fontScale="90000"/>
          </a:bodyPr>
          <a:lstStyle/>
          <a:p>
            <a:r>
              <a:rPr lang="en-US"/>
              <a:t>FAA Office of Commercial Space Transportation (AST)​</a:t>
            </a:r>
          </a:p>
        </p:txBody>
      </p:sp>
      <p:sp>
        <p:nvSpPr>
          <p:cNvPr id="3" name="Content Placeholder 2">
            <a:extLst>
              <a:ext uri="{FF2B5EF4-FFF2-40B4-BE49-F238E27FC236}">
                <a16:creationId xmlns:a16="http://schemas.microsoft.com/office/drawing/2014/main" id="{07B2DE09-9793-BE0E-D678-36B4BC408379}"/>
              </a:ext>
            </a:extLst>
          </p:cNvPr>
          <p:cNvSpPr>
            <a:spLocks noGrp="1"/>
          </p:cNvSpPr>
          <p:nvPr>
            <p:ph idx="1"/>
          </p:nvPr>
        </p:nvSpPr>
        <p:spPr>
          <a:xfrm>
            <a:off x="592524" y="1825625"/>
            <a:ext cx="10974636" cy="4504905"/>
          </a:xfrm>
        </p:spPr>
        <p:txBody>
          <a:bodyPr vert="horz" lIns="91440" tIns="45720" rIns="91440" bIns="45720" rtlCol="0" anchor="t">
            <a:noAutofit/>
          </a:bodyPr>
          <a:lstStyle/>
          <a:p>
            <a:pPr marL="0" indent="0">
              <a:buNone/>
            </a:pPr>
            <a:br>
              <a:rPr lang="en-US" sz="2100" b="1"/>
            </a:br>
            <a:r>
              <a:rPr lang="en-US" sz="2100" b="1"/>
              <a:t>Mission: </a:t>
            </a:r>
            <a:r>
              <a:rPr lang="en-US" sz="2100"/>
              <a:t>Enable safe space transportation</a:t>
            </a:r>
            <a:endParaRPr lang="en-US" sz="2100">
              <a:solidFill>
                <a:srgbClr val="000000"/>
              </a:solidFill>
              <a:cs typeface="Calibri"/>
            </a:endParaRPr>
          </a:p>
          <a:p>
            <a:pPr marL="0" indent="0">
              <a:buNone/>
            </a:pPr>
            <a:r>
              <a:rPr lang="en-US" sz="2100" b="1"/>
              <a:t>Vision: </a:t>
            </a:r>
            <a:r>
              <a:rPr lang="en-US" sz="2100"/>
              <a:t>To be an agile world leader working to ensure safety while addressing the needs of industry</a:t>
            </a:r>
            <a:endParaRPr lang="en-US" sz="2100">
              <a:solidFill>
                <a:srgbClr val="000000"/>
              </a:solidFill>
              <a:cs typeface="Calibri"/>
            </a:endParaRPr>
          </a:p>
          <a:p>
            <a:pPr marL="0" indent="0">
              <a:buNone/>
            </a:pPr>
            <a:r>
              <a:rPr lang="en-US" sz="2100" b="1"/>
              <a:t>Authority: </a:t>
            </a:r>
            <a:r>
              <a:rPr lang="en-US" sz="2100"/>
              <a:t>U.S. Code: Title 51 – National &amp; Commercial Space Programs</a:t>
            </a:r>
            <a:br>
              <a:rPr lang="en-US" sz="2100"/>
            </a:br>
            <a:r>
              <a:rPr lang="en-US" sz="2100"/>
              <a:t> </a:t>
            </a:r>
            <a:r>
              <a:rPr lang="en-US" sz="800"/>
              <a:t> </a:t>
            </a:r>
            <a:endParaRPr lang="en-US" sz="2100">
              <a:solidFill>
                <a:srgbClr val="000000"/>
              </a:solidFill>
            </a:endParaRPr>
          </a:p>
          <a:p>
            <a:pPr marL="0" indent="0">
              <a:buNone/>
            </a:pPr>
            <a:r>
              <a:rPr lang="en-US" sz="2100"/>
              <a:t>Within the U.S. or by U.S. citizens worldwide, AST: </a:t>
            </a:r>
            <a:endParaRPr lang="en-US" sz="2100">
              <a:cs typeface="Calibri" panose="020F0502020204030204"/>
            </a:endParaRPr>
          </a:p>
          <a:p>
            <a:pPr lvl="1"/>
            <a:r>
              <a:rPr lang="en-US" sz="2100"/>
              <a:t>Authorizes launch and reentry operations</a:t>
            </a:r>
            <a:endParaRPr lang="en-US" sz="2100">
              <a:cs typeface="Calibri"/>
            </a:endParaRPr>
          </a:p>
          <a:p>
            <a:pPr lvl="1"/>
            <a:r>
              <a:rPr lang="en-US" sz="2100"/>
              <a:t>Authorizes the operation of launch and reentry sites </a:t>
            </a:r>
            <a:endParaRPr lang="en-US" sz="2100">
              <a:cs typeface="Calibri"/>
            </a:endParaRPr>
          </a:p>
          <a:p>
            <a:pPr lvl="1"/>
            <a:r>
              <a:rPr lang="en-US" sz="2100"/>
              <a:t>Issues safety element approvals </a:t>
            </a:r>
            <a:endParaRPr lang="en-US" sz="2100">
              <a:cs typeface="Calibri"/>
            </a:endParaRPr>
          </a:p>
          <a:p>
            <a:pPr lvl="1"/>
            <a:r>
              <a:rPr lang="en-US" sz="2100"/>
              <a:t>Issues independent payload approvals</a:t>
            </a:r>
            <a:endParaRPr lang="en-US" sz="2100">
              <a:cs typeface="Calibri"/>
            </a:endParaRPr>
          </a:p>
          <a:p>
            <a:pPr lvl="1"/>
            <a:endParaRPr lang="en-US" sz="800">
              <a:cs typeface="Calibri"/>
            </a:endParaRPr>
          </a:p>
          <a:p>
            <a:pPr marL="0" indent="0">
              <a:buNone/>
            </a:pPr>
            <a:r>
              <a:rPr lang="en-US" sz="2100"/>
              <a:t>Note: The FAA authorizes operations and issues approvals; the FAA does not certify space vehicles.</a:t>
            </a:r>
            <a:endParaRPr lang="en-US" sz="2100">
              <a:cs typeface="Calibri"/>
            </a:endParaRPr>
          </a:p>
          <a:p>
            <a:pPr marL="0" indent="0">
              <a:buNone/>
            </a:pPr>
            <a:endParaRPr lang="en-US" altLang="en-US">
              <a:solidFill>
                <a:srgbClr val="0D0D0D"/>
              </a:solidFill>
              <a:cs typeface="Calibri"/>
            </a:endParaRPr>
          </a:p>
          <a:p>
            <a:endParaRPr lang="en-US">
              <a:cs typeface="Calibri" panose="020F0502020204030204"/>
            </a:endParaRPr>
          </a:p>
        </p:txBody>
      </p:sp>
    </p:spTree>
    <p:extLst>
      <p:ext uri="{BB962C8B-B14F-4D97-AF65-F5344CB8AC3E}">
        <p14:creationId xmlns:p14="http://schemas.microsoft.com/office/powerpoint/2010/main" val="2868143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604CB-B902-35EB-6DFA-F16686E32757}"/>
              </a:ext>
            </a:extLst>
          </p:cNvPr>
          <p:cNvSpPr>
            <a:spLocks noGrp="1"/>
          </p:cNvSpPr>
          <p:nvPr>
            <p:ph type="title"/>
          </p:nvPr>
        </p:nvSpPr>
        <p:spPr/>
        <p:txBody>
          <a:bodyPr/>
          <a:lstStyle/>
          <a:p>
            <a:r>
              <a:rPr lang="en-US"/>
              <a:t>Public Safety – Purpose of Licensing</a:t>
            </a:r>
          </a:p>
        </p:txBody>
      </p:sp>
      <p:sp>
        <p:nvSpPr>
          <p:cNvPr id="3" name="Content Placeholder 2">
            <a:extLst>
              <a:ext uri="{FF2B5EF4-FFF2-40B4-BE49-F238E27FC236}">
                <a16:creationId xmlns:a16="http://schemas.microsoft.com/office/drawing/2014/main" id="{0E477DE0-25CC-461E-1C10-E54ACD169938}"/>
              </a:ext>
            </a:extLst>
          </p:cNvPr>
          <p:cNvSpPr>
            <a:spLocks noGrp="1"/>
          </p:cNvSpPr>
          <p:nvPr>
            <p:ph idx="1"/>
          </p:nvPr>
        </p:nvSpPr>
        <p:spPr>
          <a:xfrm>
            <a:off x="592524" y="1825625"/>
            <a:ext cx="10974636" cy="3489325"/>
          </a:xfrm>
        </p:spPr>
        <p:txBody>
          <a:bodyPr>
            <a:normAutofit fontScale="92500" lnSpcReduction="10000"/>
          </a:bodyPr>
          <a:lstStyle/>
          <a:p>
            <a:pPr marL="0" indent="0">
              <a:buNone/>
            </a:pPr>
            <a:r>
              <a:rPr lang="en-US" altLang="en-US" b="1"/>
              <a:t>Commercial Space regulations focus on:</a:t>
            </a:r>
          </a:p>
          <a:p>
            <a:pPr lvl="1"/>
            <a:r>
              <a:rPr lang="en-US"/>
              <a:t>Public health and safety</a:t>
            </a:r>
          </a:p>
          <a:p>
            <a:pPr lvl="1"/>
            <a:r>
              <a:rPr lang="en-US"/>
              <a:t>Safety of property</a:t>
            </a:r>
          </a:p>
          <a:p>
            <a:pPr lvl="1"/>
            <a:r>
              <a:rPr lang="en-US"/>
              <a:t>U.S. national security or foreign policy interests</a:t>
            </a:r>
          </a:p>
          <a:p>
            <a:pPr lvl="1"/>
            <a:r>
              <a:rPr lang="en-US"/>
              <a:t>International obligations of the United States</a:t>
            </a:r>
            <a:br>
              <a:rPr lang="en-US"/>
            </a:br>
            <a:endParaRPr lang="en-US" altLang="en-US"/>
          </a:p>
          <a:p>
            <a:pPr marL="0" indent="0">
              <a:buNone/>
            </a:pPr>
            <a:r>
              <a:rPr lang="en-US" b="1"/>
              <a:t>AST does not regulate mission assurance beyond public safety measures</a:t>
            </a:r>
          </a:p>
          <a:p>
            <a:pPr marL="0" indent="0">
              <a:buNone/>
            </a:pPr>
            <a:br>
              <a:rPr lang="en-US"/>
            </a:br>
            <a:r>
              <a:rPr lang="en-US" b="1"/>
              <a:t>Risk-based analysis </a:t>
            </a:r>
          </a:p>
          <a:p>
            <a:pPr lvl="1"/>
            <a:r>
              <a:rPr lang="en-US"/>
              <a:t>Intensive, highly technical evaluation, proportionate with risk</a:t>
            </a:r>
          </a:p>
          <a:p>
            <a:pPr lvl="1"/>
            <a:r>
              <a:rPr lang="en-US"/>
              <a:t>Program-specific, with consideration from early planning</a:t>
            </a:r>
          </a:p>
          <a:p>
            <a:endParaRPr lang="en-US"/>
          </a:p>
        </p:txBody>
      </p:sp>
      <p:sp>
        <p:nvSpPr>
          <p:cNvPr id="4" name="Rounded Rectangle 8">
            <a:extLst>
              <a:ext uri="{FF2B5EF4-FFF2-40B4-BE49-F238E27FC236}">
                <a16:creationId xmlns:a16="http://schemas.microsoft.com/office/drawing/2014/main" id="{35E5443A-3326-B8BB-8606-DF99AEB1A8D7}"/>
              </a:ext>
            </a:extLst>
          </p:cNvPr>
          <p:cNvSpPr/>
          <p:nvPr/>
        </p:nvSpPr>
        <p:spPr>
          <a:xfrm>
            <a:off x="3356737" y="5493942"/>
            <a:ext cx="5184835" cy="719666"/>
          </a:xfrm>
          <a:prstGeom prst="roundRect">
            <a:avLst/>
          </a:prstGeom>
          <a:solidFill>
            <a:schemeClr val="bg1"/>
          </a:solidFill>
          <a:ln>
            <a:solidFill>
              <a:schemeClr val="bg1">
                <a:lumMod val="9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1" algn="ctr"/>
            <a:r>
              <a:rPr lang="en-US" b="1">
                <a:solidFill>
                  <a:srgbClr val="C00000"/>
                </a:solidFill>
              </a:rPr>
              <a:t>IMPORTANT:</a:t>
            </a:r>
            <a:r>
              <a:rPr lang="en-US" b="1">
                <a:solidFill>
                  <a:schemeClr val="bg2">
                    <a:lumMod val="10000"/>
                  </a:schemeClr>
                </a:solidFill>
              </a:rPr>
              <a:t> </a:t>
            </a:r>
            <a:r>
              <a:rPr lang="en-US">
                <a:solidFill>
                  <a:schemeClr val="bg2">
                    <a:lumMod val="10000"/>
                  </a:schemeClr>
                </a:solidFill>
              </a:rPr>
              <a:t>A single incident involving public safety can affect </a:t>
            </a:r>
            <a:r>
              <a:rPr lang="en-US" b="1">
                <a:solidFill>
                  <a:schemeClr val="bg2">
                    <a:lumMod val="10000"/>
                  </a:schemeClr>
                </a:solidFill>
              </a:rPr>
              <a:t>the entire </a:t>
            </a:r>
            <a:r>
              <a:rPr lang="en-US">
                <a:solidFill>
                  <a:schemeClr val="bg2">
                    <a:lumMod val="10000"/>
                  </a:schemeClr>
                </a:solidFill>
              </a:rPr>
              <a:t>industry </a:t>
            </a:r>
          </a:p>
        </p:txBody>
      </p:sp>
      <p:sp>
        <p:nvSpPr>
          <p:cNvPr id="8" name="TextBox 7">
            <a:extLst>
              <a:ext uri="{FF2B5EF4-FFF2-40B4-BE49-F238E27FC236}">
                <a16:creationId xmlns:a16="http://schemas.microsoft.com/office/drawing/2014/main" id="{C3889CF3-446D-EE53-D5B8-47BD31B00310}"/>
              </a:ext>
            </a:extLst>
          </p:cNvPr>
          <p:cNvSpPr txBox="1"/>
          <p:nvPr/>
        </p:nvSpPr>
        <p:spPr>
          <a:xfrm>
            <a:off x="3503023" y="5428751"/>
            <a:ext cx="457200" cy="830997"/>
          </a:xfrm>
          <a:prstGeom prst="rect">
            <a:avLst/>
          </a:prstGeom>
          <a:noFill/>
        </p:spPr>
        <p:txBody>
          <a:bodyPr wrap="square" rtlCol="0">
            <a:spAutoFit/>
          </a:bodyPr>
          <a:lstStyle/>
          <a:p>
            <a:r>
              <a:rPr lang="en-US" sz="4800" b="1">
                <a:solidFill>
                  <a:srgbClr val="C00000"/>
                </a:solidFill>
              </a:rPr>
              <a:t>!</a:t>
            </a:r>
          </a:p>
        </p:txBody>
      </p:sp>
      <p:pic>
        <p:nvPicPr>
          <p:cNvPr id="9" name="Picture 8">
            <a:extLst>
              <a:ext uri="{FF2B5EF4-FFF2-40B4-BE49-F238E27FC236}">
                <a16:creationId xmlns:a16="http://schemas.microsoft.com/office/drawing/2014/main" id="{8B4CF971-2A68-A7DE-1566-BE15CB96E8A2}"/>
              </a:ext>
            </a:extLst>
          </p:cNvPr>
          <p:cNvPicPr>
            <a:picLocks noChangeAspect="1"/>
          </p:cNvPicPr>
          <p:nvPr/>
        </p:nvPicPr>
        <p:blipFill rotWithShape="1">
          <a:blip r:embed="rId2">
            <a:extLst>
              <a:ext uri="{28A0092B-C50C-407E-A947-70E740481C1C}">
                <a14:useLocalDpi xmlns:a14="http://schemas.microsoft.com/office/drawing/2010/main" val="0"/>
              </a:ext>
            </a:extLst>
          </a:blip>
          <a:srcRect l="21818" t="6489" r="32452" b="15698"/>
          <a:stretch/>
        </p:blipFill>
        <p:spPr>
          <a:xfrm>
            <a:off x="9649810" y="1543050"/>
            <a:ext cx="2314575" cy="2626847"/>
          </a:xfrm>
          <a:prstGeom prst="rect">
            <a:avLst/>
          </a:prstGeom>
          <a:ln>
            <a:noFill/>
          </a:ln>
          <a:effectLst>
            <a:softEdge rad="112500"/>
          </a:effectLst>
        </p:spPr>
      </p:pic>
    </p:spTree>
    <p:extLst>
      <p:ext uri="{BB962C8B-B14F-4D97-AF65-F5344CB8AC3E}">
        <p14:creationId xmlns:p14="http://schemas.microsoft.com/office/powerpoint/2010/main" val="2106438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91651-8F10-EE5A-8FAA-4A4BD39A76DA}"/>
              </a:ext>
            </a:extLst>
          </p:cNvPr>
          <p:cNvSpPr>
            <a:spLocks noGrp="1"/>
          </p:cNvSpPr>
          <p:nvPr>
            <p:ph type="title"/>
          </p:nvPr>
        </p:nvSpPr>
        <p:spPr/>
        <p:txBody>
          <a:bodyPr>
            <a:normAutofit fontScale="90000"/>
          </a:bodyPr>
          <a:lstStyle/>
          <a:p>
            <a:r>
              <a:rPr lang="en-US" altLang="en-US"/>
              <a:t>Licenses, Permits, and Approvals - Regulations</a:t>
            </a:r>
            <a:endParaRPr lang="en-US"/>
          </a:p>
        </p:txBody>
      </p:sp>
      <p:sp>
        <p:nvSpPr>
          <p:cNvPr id="3" name="Content Placeholder 2">
            <a:extLst>
              <a:ext uri="{FF2B5EF4-FFF2-40B4-BE49-F238E27FC236}">
                <a16:creationId xmlns:a16="http://schemas.microsoft.com/office/drawing/2014/main" id="{296C6E30-6A6C-3D24-D190-58C5AD13C765}"/>
              </a:ext>
            </a:extLst>
          </p:cNvPr>
          <p:cNvSpPr>
            <a:spLocks noGrp="1"/>
          </p:cNvSpPr>
          <p:nvPr>
            <p:ph idx="1"/>
          </p:nvPr>
        </p:nvSpPr>
        <p:spPr>
          <a:xfrm>
            <a:off x="592524" y="1825625"/>
            <a:ext cx="10974636" cy="4337050"/>
          </a:xfrm>
        </p:spPr>
        <p:txBody>
          <a:bodyPr>
            <a:normAutofit fontScale="55000" lnSpcReduction="20000"/>
          </a:bodyPr>
          <a:lstStyle/>
          <a:p>
            <a:pPr marL="0" indent="0">
              <a:buNone/>
            </a:pPr>
            <a:r>
              <a:rPr lang="en-US" altLang="en-US" sz="5100"/>
              <a:t>CFR Title 14: Aeronautics and Space; Volume 4; Chapter III; </a:t>
            </a:r>
            <a:br>
              <a:rPr lang="en-US" altLang="en-US" sz="5100"/>
            </a:br>
            <a:r>
              <a:rPr lang="en-US" altLang="en-US" sz="5100"/>
              <a:t>Parts 400-1199: Commercial Space Transportation</a:t>
            </a:r>
            <a:endParaRPr lang="en-US" altLang="en-US" sz="3600"/>
          </a:p>
          <a:p>
            <a:pPr marL="0" indent="0">
              <a:lnSpc>
                <a:spcPct val="170000"/>
              </a:lnSpc>
              <a:buNone/>
            </a:pPr>
            <a:r>
              <a:rPr lang="en-US" altLang="en-US" sz="3600" b="1"/>
              <a:t>Licenses</a:t>
            </a:r>
          </a:p>
          <a:p>
            <a:pPr lvl="1"/>
            <a:r>
              <a:rPr lang="en-US" altLang="en-US" sz="3600"/>
              <a:t>Part 420 – License to Operate a Launch Site (Spaceport)</a:t>
            </a:r>
          </a:p>
          <a:p>
            <a:pPr lvl="1"/>
            <a:r>
              <a:rPr lang="en-US" altLang="en-US" sz="3600"/>
              <a:t>Part 433 – License to Operate a Reentry Site (Spaceport)</a:t>
            </a:r>
          </a:p>
          <a:p>
            <a:pPr lvl="1"/>
            <a:r>
              <a:rPr lang="en-US" altLang="en-US" sz="3600"/>
              <a:t>Part 450 – Launch and Reentry Licensing Requirements (Vehicles)</a:t>
            </a:r>
          </a:p>
          <a:p>
            <a:pPr marL="0" indent="0">
              <a:lnSpc>
                <a:spcPct val="170000"/>
              </a:lnSpc>
              <a:buNone/>
            </a:pPr>
            <a:r>
              <a:rPr lang="en-US" altLang="en-US" sz="3600" b="1"/>
              <a:t>Permits</a:t>
            </a:r>
          </a:p>
          <a:p>
            <a:pPr lvl="1"/>
            <a:r>
              <a:rPr lang="en-US" sz="3600"/>
              <a:t>Part 437 – Experimental Permits</a:t>
            </a:r>
            <a:endParaRPr lang="en-US" altLang="en-US" sz="3600"/>
          </a:p>
          <a:p>
            <a:pPr marL="0" indent="0">
              <a:lnSpc>
                <a:spcPct val="170000"/>
              </a:lnSpc>
              <a:buNone/>
            </a:pPr>
            <a:r>
              <a:rPr lang="en-US" altLang="en-US" sz="3600" b="1"/>
              <a:t>Approvals</a:t>
            </a:r>
          </a:p>
          <a:p>
            <a:pPr lvl="1"/>
            <a:r>
              <a:rPr lang="en-US" altLang="en-US" sz="3600"/>
              <a:t>Part 414 – Safety Element Approvals</a:t>
            </a:r>
          </a:p>
          <a:p>
            <a:pPr lvl="1"/>
            <a:r>
              <a:rPr lang="en-US" altLang="en-US" sz="3600"/>
              <a:t>§ 450.43 – Payload Approvals</a:t>
            </a:r>
          </a:p>
          <a:p>
            <a:endParaRPr lang="en-US"/>
          </a:p>
        </p:txBody>
      </p:sp>
      <p:sp>
        <p:nvSpPr>
          <p:cNvPr id="4" name="Rounded Rectangle 8">
            <a:extLst>
              <a:ext uri="{FF2B5EF4-FFF2-40B4-BE49-F238E27FC236}">
                <a16:creationId xmlns:a16="http://schemas.microsoft.com/office/drawing/2014/main" id="{9EA5E2A3-8874-F50A-254C-D04F3B2D7867}"/>
              </a:ext>
            </a:extLst>
          </p:cNvPr>
          <p:cNvSpPr/>
          <p:nvPr/>
        </p:nvSpPr>
        <p:spPr>
          <a:xfrm>
            <a:off x="8064500" y="4241800"/>
            <a:ext cx="3562350" cy="1115658"/>
          </a:xfrm>
          <a:prstGeom prst="roundRect">
            <a:avLst/>
          </a:prstGeom>
          <a:solidFill>
            <a:schemeClr val="bg1"/>
          </a:solidFill>
          <a:ln>
            <a:solidFill>
              <a:schemeClr val="bg1">
                <a:lumMod val="9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2813">
              <a:spcBef>
                <a:spcPts val="0"/>
              </a:spcBef>
            </a:pPr>
            <a:r>
              <a:rPr lang="en-US" sz="2800">
                <a:solidFill>
                  <a:schemeClr val="tx1"/>
                </a:solidFill>
                <a:cs typeface="Times New Roman" pitchFamily="18" charset="0"/>
              </a:rPr>
              <a:t>Visit ecfr.gov to view all regulations</a:t>
            </a:r>
            <a:endParaRPr lang="en-US" sz="2800">
              <a:solidFill>
                <a:schemeClr val="tx1">
                  <a:lumMod val="95000"/>
                  <a:lumOff val="5000"/>
                </a:schemeClr>
              </a:solidFill>
              <a:cs typeface="Times New Roman" pitchFamily="18" charset="0"/>
            </a:endParaRPr>
          </a:p>
        </p:txBody>
      </p:sp>
    </p:spTree>
    <p:extLst>
      <p:ext uri="{BB962C8B-B14F-4D97-AF65-F5344CB8AC3E}">
        <p14:creationId xmlns:p14="http://schemas.microsoft.com/office/powerpoint/2010/main" val="3269983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E5484-2A12-6E77-07E7-FED2DE419C99}"/>
              </a:ext>
            </a:extLst>
          </p:cNvPr>
          <p:cNvSpPr>
            <a:spLocks noGrp="1"/>
          </p:cNvSpPr>
          <p:nvPr>
            <p:ph type="title"/>
          </p:nvPr>
        </p:nvSpPr>
        <p:spPr/>
        <p:txBody>
          <a:bodyPr>
            <a:normAutofit fontScale="90000"/>
          </a:bodyPr>
          <a:lstStyle/>
          <a:p>
            <a:r>
              <a:rPr lang="en-US" dirty="0"/>
              <a:t>FAA License Application Evaluation Process</a:t>
            </a:r>
          </a:p>
        </p:txBody>
      </p:sp>
      <p:pic>
        <p:nvPicPr>
          <p:cNvPr id="4" name="Picture 4">
            <a:extLst>
              <a:ext uri="{FF2B5EF4-FFF2-40B4-BE49-F238E27FC236}">
                <a16:creationId xmlns:a16="http://schemas.microsoft.com/office/drawing/2014/main" id="{42ABB340-8E4C-85CB-E935-ED555C006B8C}"/>
              </a:ext>
            </a:extLst>
          </p:cNvPr>
          <p:cNvPicPr>
            <a:picLocks noChangeAspect="1"/>
          </p:cNvPicPr>
          <p:nvPr/>
        </p:nvPicPr>
        <p:blipFill>
          <a:blip r:embed="rId2"/>
          <a:stretch>
            <a:fillRect/>
          </a:stretch>
        </p:blipFill>
        <p:spPr>
          <a:xfrm>
            <a:off x="2191534" y="1839984"/>
            <a:ext cx="6474488" cy="3934334"/>
          </a:xfrm>
          <a:prstGeom prst="rect">
            <a:avLst/>
          </a:prstGeom>
        </p:spPr>
      </p:pic>
      <p:sp>
        <p:nvSpPr>
          <p:cNvPr id="8" name="Rectangle 7">
            <a:extLst>
              <a:ext uri="{FF2B5EF4-FFF2-40B4-BE49-F238E27FC236}">
                <a16:creationId xmlns:a16="http://schemas.microsoft.com/office/drawing/2014/main" id="{9442CD9A-6069-EC61-D5A6-C3AD37CCEEFF}"/>
              </a:ext>
            </a:extLst>
          </p:cNvPr>
          <p:cNvSpPr/>
          <p:nvPr/>
        </p:nvSpPr>
        <p:spPr>
          <a:xfrm>
            <a:off x="4587570" y="3615313"/>
            <a:ext cx="2725404" cy="4808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7BEAF19-8A1D-87C5-038F-442DB018A9F7}"/>
              </a:ext>
            </a:extLst>
          </p:cNvPr>
          <p:cNvSpPr txBox="1"/>
          <p:nvPr/>
        </p:nvSpPr>
        <p:spPr>
          <a:xfrm>
            <a:off x="8685330" y="3245982"/>
            <a:ext cx="252523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cs typeface="Calibri"/>
              </a:rPr>
              <a:t>Interagency Consultation</a:t>
            </a:r>
          </a:p>
        </p:txBody>
      </p:sp>
      <p:sp>
        <p:nvSpPr>
          <p:cNvPr id="10" name="Rectangle 9">
            <a:extLst>
              <a:ext uri="{FF2B5EF4-FFF2-40B4-BE49-F238E27FC236}">
                <a16:creationId xmlns:a16="http://schemas.microsoft.com/office/drawing/2014/main" id="{E095576A-D0C3-F3CD-2E19-362C6F18E97F}"/>
              </a:ext>
            </a:extLst>
          </p:cNvPr>
          <p:cNvSpPr/>
          <p:nvPr/>
        </p:nvSpPr>
        <p:spPr>
          <a:xfrm>
            <a:off x="4254758" y="4497355"/>
            <a:ext cx="2573735" cy="5598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020E1BFE-0521-20D8-A49E-E3BEE3F2994E}"/>
              </a:ext>
            </a:extLst>
          </p:cNvPr>
          <p:cNvCxnSpPr>
            <a:cxnSpLocks/>
            <a:endCxn id="9" idx="1"/>
          </p:cNvCxnSpPr>
          <p:nvPr/>
        </p:nvCxnSpPr>
        <p:spPr>
          <a:xfrm flipV="1">
            <a:off x="7332282" y="3430648"/>
            <a:ext cx="1353048" cy="3693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003D9E1-D009-8671-D53E-90E12421B7EF}"/>
              </a:ext>
            </a:extLst>
          </p:cNvPr>
          <p:cNvCxnSpPr>
            <a:cxnSpLocks/>
          </p:cNvCxnSpPr>
          <p:nvPr/>
        </p:nvCxnSpPr>
        <p:spPr>
          <a:xfrm flipV="1">
            <a:off x="6847801" y="3615314"/>
            <a:ext cx="1935981" cy="114329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1335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3FC69-0A29-CED7-DF8C-A4749CC1F644}"/>
              </a:ext>
            </a:extLst>
          </p:cNvPr>
          <p:cNvSpPr>
            <a:spLocks noGrp="1"/>
          </p:cNvSpPr>
          <p:nvPr>
            <p:ph type="title"/>
          </p:nvPr>
        </p:nvSpPr>
        <p:spPr/>
        <p:txBody>
          <a:bodyPr/>
          <a:lstStyle/>
          <a:p>
            <a:r>
              <a:rPr lang="en-US" dirty="0"/>
              <a:t>Interagency Review Process</a:t>
            </a:r>
          </a:p>
        </p:txBody>
      </p:sp>
      <p:sp>
        <p:nvSpPr>
          <p:cNvPr id="3" name="Content Placeholder 2">
            <a:extLst>
              <a:ext uri="{FF2B5EF4-FFF2-40B4-BE49-F238E27FC236}">
                <a16:creationId xmlns:a16="http://schemas.microsoft.com/office/drawing/2014/main" id="{60A8B4C1-A2A3-C4C3-2C60-D06D5D9265AF}"/>
              </a:ext>
            </a:extLst>
          </p:cNvPr>
          <p:cNvSpPr>
            <a:spLocks noGrp="1"/>
          </p:cNvSpPr>
          <p:nvPr>
            <p:ph idx="1"/>
          </p:nvPr>
        </p:nvSpPr>
        <p:spPr/>
        <p:txBody>
          <a:bodyPr>
            <a:normAutofit/>
          </a:bodyPr>
          <a:lstStyle/>
          <a:p>
            <a:pPr marL="457200" indent="-457200">
              <a:buFont typeface="Arial" panose="020B0604020202020204" pitchFamily="34" charset="0"/>
              <a:buChar char="•"/>
            </a:pPr>
            <a:r>
              <a:rPr lang="en-US" dirty="0"/>
              <a:t>FAA reviews the launch and payloads with respect to public safety. </a:t>
            </a:r>
          </a:p>
          <a:p>
            <a:pPr marL="457200" indent="-457200">
              <a:buFont typeface="Arial" panose="020B0604020202020204" pitchFamily="34" charset="0"/>
              <a:buChar char="•"/>
            </a:pPr>
            <a:r>
              <a:rPr lang="en-US" dirty="0"/>
              <a:t>FAA consults with interagency partners for their assistance on identifying the following: </a:t>
            </a:r>
          </a:p>
          <a:p>
            <a:pPr marL="914400" lvl="1" indent="-457200"/>
            <a:r>
              <a:rPr lang="en-US" dirty="0"/>
              <a:t>issues of public health and safety, </a:t>
            </a:r>
          </a:p>
          <a:p>
            <a:pPr marL="914400" lvl="1" indent="-457200"/>
            <a:r>
              <a:rPr lang="en-US" dirty="0"/>
              <a:t>safety of property, </a:t>
            </a:r>
          </a:p>
          <a:p>
            <a:pPr marL="914400" lvl="1" indent="-457200"/>
            <a:r>
              <a:rPr lang="en-US" dirty="0"/>
              <a:t>U.S. national security or foreign policy interests, or </a:t>
            </a:r>
          </a:p>
          <a:p>
            <a:pPr marL="914400" lvl="1" indent="-457200"/>
            <a:r>
              <a:rPr lang="en-US" dirty="0"/>
              <a:t>international obligations of the United States, associated with the launch or reentry of a proposed payload or payload class.</a:t>
            </a:r>
          </a:p>
          <a:p>
            <a:pPr marL="457200" indent="-457200"/>
            <a:r>
              <a:rPr lang="en-US" dirty="0"/>
              <a:t>FAA relies on each agency’s expertise on identifying when a proposed launch and/or payload could present issues respective to their agency’s responsibility.</a:t>
            </a:r>
          </a:p>
        </p:txBody>
      </p:sp>
    </p:spTree>
    <p:extLst>
      <p:ext uri="{BB962C8B-B14F-4D97-AF65-F5344CB8AC3E}">
        <p14:creationId xmlns:p14="http://schemas.microsoft.com/office/powerpoint/2010/main" val="281268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E6280-D663-D20B-D3AC-71CD2F88DD5C}"/>
              </a:ext>
            </a:extLst>
          </p:cNvPr>
          <p:cNvSpPr>
            <a:spLocks noGrp="1"/>
          </p:cNvSpPr>
          <p:nvPr>
            <p:ph type="title"/>
          </p:nvPr>
        </p:nvSpPr>
        <p:spPr/>
        <p:txBody>
          <a:bodyPr/>
          <a:lstStyle/>
          <a:p>
            <a:r>
              <a:rPr lang="en-US" dirty="0"/>
              <a:t>What is a payload?</a:t>
            </a:r>
          </a:p>
        </p:txBody>
      </p:sp>
      <p:sp>
        <p:nvSpPr>
          <p:cNvPr id="3" name="Content Placeholder 2">
            <a:extLst>
              <a:ext uri="{FF2B5EF4-FFF2-40B4-BE49-F238E27FC236}">
                <a16:creationId xmlns:a16="http://schemas.microsoft.com/office/drawing/2014/main" id="{656E1763-8238-EA34-6B24-50D5FC35181D}"/>
              </a:ext>
            </a:extLst>
          </p:cNvPr>
          <p:cNvSpPr>
            <a:spLocks noGrp="1"/>
          </p:cNvSpPr>
          <p:nvPr>
            <p:ph idx="1"/>
          </p:nvPr>
        </p:nvSpPr>
        <p:spPr/>
        <p:txBody>
          <a:bodyPr/>
          <a:lstStyle/>
          <a:p>
            <a:r>
              <a:rPr lang="en-US" b="0" i="0" dirty="0">
                <a:solidFill>
                  <a:srgbClr val="000000"/>
                </a:solidFill>
                <a:effectLst/>
                <a:latin typeface="Arial" panose="020B0604020202020204" pitchFamily="34" charset="0"/>
              </a:rPr>
              <a:t>51 U.S.C. § 50902 (13): "payload" means an object that a person undertakes to place in outer space by means of a launch vehicle or reentry vehicle, including components of the vehicle specifically designed or adapted for that object.</a:t>
            </a:r>
          </a:p>
          <a:p>
            <a:endParaRPr lang="en-US" b="0" i="0" dirty="0">
              <a:solidFill>
                <a:srgbClr val="000000"/>
              </a:solidFill>
              <a:effectLst/>
              <a:latin typeface="Arial" panose="020B0604020202020204" pitchFamily="34" charset="0"/>
              <a:cs typeface="Arial" panose="020B0604020202020204" pitchFamily="34" charset="0"/>
            </a:endParaRPr>
          </a:p>
          <a:p>
            <a:r>
              <a:rPr lang="en-US" dirty="0">
                <a:solidFill>
                  <a:srgbClr val="000000"/>
                </a:solidFill>
                <a:latin typeface="Arial" panose="020B0604020202020204" pitchFamily="34" charset="0"/>
                <a:cs typeface="Arial" panose="020B0604020202020204" pitchFamily="34" charset="0"/>
              </a:rPr>
              <a:t>14 CFR </a:t>
            </a:r>
            <a:r>
              <a:rPr lang="en-US" b="0" i="0" dirty="0">
                <a:solidFill>
                  <a:srgbClr val="000000"/>
                </a:solidFill>
                <a:effectLst/>
                <a:latin typeface="Arial" panose="020B0604020202020204" pitchFamily="34" charset="0"/>
                <a:cs typeface="Arial" panose="020B0604020202020204" pitchFamily="34" charset="0"/>
              </a:rPr>
              <a:t>§ § </a:t>
            </a:r>
            <a:r>
              <a:rPr lang="en-US" dirty="0">
                <a:solidFill>
                  <a:srgbClr val="000000"/>
                </a:solidFill>
                <a:latin typeface="Arial" panose="020B0604020202020204" pitchFamily="34" charset="0"/>
                <a:cs typeface="Arial" panose="020B0604020202020204" pitchFamily="34" charset="0"/>
              </a:rPr>
              <a:t>401.5, 401.7: payload </a:t>
            </a:r>
            <a:r>
              <a:rPr lang="en-US" dirty="0">
                <a:latin typeface="Arial" panose="020B0604020202020204" pitchFamily="34" charset="0"/>
                <a:cs typeface="Arial" panose="020B0604020202020204" pitchFamily="34" charset="0"/>
              </a:rPr>
              <a:t>means an object that a person undertakes to place in outer space by means of a launch vehicle, including components of the vehicle specifically designed or adapted for that object.</a:t>
            </a:r>
          </a:p>
        </p:txBody>
      </p:sp>
    </p:spTree>
    <p:extLst>
      <p:ext uri="{BB962C8B-B14F-4D97-AF65-F5344CB8AC3E}">
        <p14:creationId xmlns:p14="http://schemas.microsoft.com/office/powerpoint/2010/main" val="758490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EB70F-3751-CCEC-72CE-747E5BBDE25F}"/>
              </a:ext>
            </a:extLst>
          </p:cNvPr>
          <p:cNvSpPr>
            <a:spLocks noGrp="1"/>
          </p:cNvSpPr>
          <p:nvPr>
            <p:ph type="title"/>
          </p:nvPr>
        </p:nvSpPr>
        <p:spPr/>
        <p:txBody>
          <a:bodyPr/>
          <a:lstStyle/>
          <a:p>
            <a:r>
              <a:rPr lang="en-US" dirty="0"/>
              <a:t>Statutory Authority (51 U.S.C. § 50904)</a:t>
            </a:r>
          </a:p>
        </p:txBody>
      </p:sp>
      <p:sp>
        <p:nvSpPr>
          <p:cNvPr id="3" name="Content Placeholder 2">
            <a:extLst>
              <a:ext uri="{FF2B5EF4-FFF2-40B4-BE49-F238E27FC236}">
                <a16:creationId xmlns:a16="http://schemas.microsoft.com/office/drawing/2014/main" id="{A620E1B6-6245-54A4-92A9-4CB0CCBD169D}"/>
              </a:ext>
            </a:extLst>
          </p:cNvPr>
          <p:cNvSpPr>
            <a:spLocks noGrp="1"/>
          </p:cNvSpPr>
          <p:nvPr>
            <p:ph idx="1"/>
          </p:nvPr>
        </p:nvSpPr>
        <p:spPr/>
        <p:txBody>
          <a:bodyPr/>
          <a:lstStyle/>
          <a:p>
            <a:pPr algn="l"/>
            <a:r>
              <a:rPr lang="en-US" b="0" i="0" dirty="0">
                <a:solidFill>
                  <a:srgbClr val="000000"/>
                </a:solidFill>
                <a:effectLst/>
                <a:latin typeface="Arial" panose="020B0604020202020204" pitchFamily="34" charset="0"/>
              </a:rPr>
              <a:t>(b) Compliance With Payload Requirements.—The holder of a license or permit under this chapter may launch or reenter a payload only if the payload complies with all requirements of the laws of the United States related to launching or reentering a payload.</a:t>
            </a:r>
          </a:p>
          <a:p>
            <a:pPr algn="l"/>
            <a:r>
              <a:rPr lang="en-US" b="0" i="0" dirty="0">
                <a:solidFill>
                  <a:srgbClr val="000000"/>
                </a:solidFill>
                <a:effectLst/>
                <a:latin typeface="Arial" panose="020B0604020202020204" pitchFamily="34" charset="0"/>
              </a:rPr>
              <a:t>(c) Preventing Launches and Reentries.—The Secretary of Transportation shall establish whether all required licenses, authorizations, and permits required for a payload have been obtained. If no license, authorization, or permit is required, the Secretary may prevent the launch or reentry if the Secretary decides the launch or reentry would jeopardize the public health and safety, safety of property, or national security or foreign policy interest of the United States.</a:t>
            </a:r>
          </a:p>
          <a:p>
            <a:endParaRPr lang="en-US" dirty="0"/>
          </a:p>
        </p:txBody>
      </p:sp>
    </p:spTree>
    <p:extLst>
      <p:ext uri="{BB962C8B-B14F-4D97-AF65-F5344CB8AC3E}">
        <p14:creationId xmlns:p14="http://schemas.microsoft.com/office/powerpoint/2010/main" val="2044345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69E8B-1641-851D-0262-F7A2B0B08A94}"/>
              </a:ext>
            </a:extLst>
          </p:cNvPr>
          <p:cNvSpPr>
            <a:spLocks noGrp="1"/>
          </p:cNvSpPr>
          <p:nvPr>
            <p:ph type="title"/>
          </p:nvPr>
        </p:nvSpPr>
        <p:spPr/>
        <p:txBody>
          <a:bodyPr>
            <a:normAutofit/>
          </a:bodyPr>
          <a:lstStyle/>
          <a:p>
            <a:r>
              <a:rPr lang="en-US" sz="3200" dirty="0"/>
              <a:t>Payload Review and Determination (14 CFR </a:t>
            </a:r>
            <a:r>
              <a:rPr lang="en-US" sz="3200" dirty="0">
                <a:effectLst/>
              </a:rPr>
              <a:t>§ </a:t>
            </a:r>
            <a:r>
              <a:rPr lang="en-US" sz="3200" dirty="0"/>
              <a:t>450.43)</a:t>
            </a:r>
          </a:p>
        </p:txBody>
      </p:sp>
      <p:sp>
        <p:nvSpPr>
          <p:cNvPr id="3" name="Content Placeholder 2">
            <a:extLst>
              <a:ext uri="{FF2B5EF4-FFF2-40B4-BE49-F238E27FC236}">
                <a16:creationId xmlns:a16="http://schemas.microsoft.com/office/drawing/2014/main" id="{FE2E347A-E032-D7F1-45D3-0B62F1AEFDFF}"/>
              </a:ext>
            </a:extLst>
          </p:cNvPr>
          <p:cNvSpPr>
            <a:spLocks noGrp="1"/>
          </p:cNvSpPr>
          <p:nvPr>
            <p:ph idx="1"/>
          </p:nvPr>
        </p:nvSpPr>
        <p:spPr/>
        <p:txBody>
          <a:bodyPr>
            <a:normAutofit/>
          </a:bodyPr>
          <a:lstStyle/>
          <a:p>
            <a:r>
              <a:rPr lang="en-US" dirty="0">
                <a:solidFill>
                  <a:schemeClr val="tx1"/>
                </a:solidFill>
                <a:effectLst/>
              </a:rPr>
              <a:t>(a) </a:t>
            </a:r>
            <a:r>
              <a:rPr lang="en-US" b="1" i="1" dirty="0">
                <a:solidFill>
                  <a:schemeClr val="tx1"/>
                </a:solidFill>
                <a:effectLst/>
              </a:rPr>
              <a:t>General.</a:t>
            </a:r>
            <a:r>
              <a:rPr lang="en-US" dirty="0">
                <a:solidFill>
                  <a:schemeClr val="tx1"/>
                </a:solidFill>
                <a:effectLst/>
              </a:rPr>
              <a:t> If applicable, the FAA issues a favorable payload determination for a launch or reentry to a license applicant or payload owner or operator if—</a:t>
            </a:r>
          </a:p>
          <a:p>
            <a:pPr lvl="1"/>
            <a:r>
              <a:rPr lang="en-US" dirty="0">
                <a:solidFill>
                  <a:schemeClr val="tx1"/>
                </a:solidFill>
                <a:effectLst/>
              </a:rPr>
              <a:t>(1) The applicant, payload owner, or payload operator has obtained all required licenses, authorizations, and permits; and</a:t>
            </a:r>
          </a:p>
          <a:p>
            <a:pPr lvl="1"/>
            <a:r>
              <a:rPr lang="en-US" dirty="0">
                <a:solidFill>
                  <a:schemeClr val="tx1"/>
                </a:solidFill>
                <a:effectLst/>
              </a:rPr>
              <a:t>(2) Its launch or reentry would not jeopardize public health and safety, safety of property, U.S. national security or foreign policy interests, or international obligations of the United States.</a:t>
            </a:r>
          </a:p>
          <a:p>
            <a:r>
              <a:rPr lang="en-US" dirty="0">
                <a:solidFill>
                  <a:schemeClr val="tx1"/>
                </a:solidFill>
                <a:effectLst/>
              </a:rPr>
              <a:t>(b) </a:t>
            </a:r>
            <a:r>
              <a:rPr lang="en-US" b="1" i="1" dirty="0">
                <a:solidFill>
                  <a:schemeClr val="tx1"/>
                </a:solidFill>
                <a:effectLst/>
              </a:rPr>
              <a:t>Relationship to other executive agencies.</a:t>
            </a:r>
            <a:r>
              <a:rPr lang="en-US" dirty="0">
                <a:solidFill>
                  <a:schemeClr val="tx1"/>
                </a:solidFill>
                <a:effectLst/>
              </a:rPr>
              <a:t> The FAA does not make a determination under paragraph (a)(2) of this section for—</a:t>
            </a:r>
          </a:p>
          <a:p>
            <a:pPr lvl="1"/>
            <a:r>
              <a:rPr lang="en-US" dirty="0">
                <a:solidFill>
                  <a:schemeClr val="tx1"/>
                </a:solidFill>
                <a:effectLst/>
              </a:rPr>
              <a:t>(1) Those aspects of payloads that are subject to regulation by the Federal Communications Commission or the Department of Commerce; or</a:t>
            </a:r>
          </a:p>
          <a:p>
            <a:pPr lvl="1"/>
            <a:r>
              <a:rPr lang="en-US" dirty="0">
                <a:solidFill>
                  <a:schemeClr val="tx1"/>
                </a:solidFill>
                <a:effectLst/>
              </a:rPr>
              <a:t>(2) Payloads owned or operated by the U.S. Government.</a:t>
            </a:r>
          </a:p>
          <a:p>
            <a:pPr marL="0" indent="0">
              <a:buNone/>
            </a:pPr>
            <a:endParaRPr lang="en-US" dirty="0"/>
          </a:p>
        </p:txBody>
      </p:sp>
    </p:spTree>
    <p:extLst>
      <p:ext uri="{BB962C8B-B14F-4D97-AF65-F5344CB8AC3E}">
        <p14:creationId xmlns:p14="http://schemas.microsoft.com/office/powerpoint/2010/main" val="1893758561"/>
      </p:ext>
    </p:extLst>
  </p:cSld>
  <p:clrMapOvr>
    <a:masterClrMapping/>
  </p:clrMapOvr>
</p:sld>
</file>

<file path=ppt/theme/theme1.xml><?xml version="1.0" encoding="utf-8"?>
<a:theme xmlns:a="http://schemas.openxmlformats.org/drawingml/2006/main" name="Office Theme">
  <a:themeElements>
    <a:clrScheme name="FAA-AST">
      <a:dk1>
        <a:srgbClr val="000000"/>
      </a:dk1>
      <a:lt1>
        <a:srgbClr val="FFFFFF"/>
      </a:lt1>
      <a:dk2>
        <a:srgbClr val="44546A"/>
      </a:dk2>
      <a:lt2>
        <a:srgbClr val="E7E6E6"/>
      </a:lt2>
      <a:accent1>
        <a:srgbClr val="003C7B"/>
      </a:accent1>
      <a:accent2>
        <a:srgbClr val="4FBDE9"/>
      </a:accent2>
      <a:accent3>
        <a:srgbClr val="FEB900"/>
      </a:accent3>
      <a:accent4>
        <a:srgbClr val="5EA600"/>
      </a:accent4>
      <a:accent5>
        <a:srgbClr val="FF8100"/>
      </a:accent5>
      <a:accent6>
        <a:srgbClr val="848A92"/>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1FD2F55E49E84CA1E6525EC1E7AC3E" ma:contentTypeVersion="14" ma:contentTypeDescription="Create a new document." ma:contentTypeScope="" ma:versionID="c4d5c9449d31b6447c628c82e4e2ec1d">
  <xsd:schema xmlns:xsd="http://www.w3.org/2001/XMLSchema" xmlns:xs="http://www.w3.org/2001/XMLSchema" xmlns:p="http://schemas.microsoft.com/office/2006/metadata/properties" xmlns:ns2="c98b3cc9-0fe7-4d2d-b867-a86989718002" xmlns:ns3="406fc079-497e-4310-b774-0e735e1d6174" targetNamespace="http://schemas.microsoft.com/office/2006/metadata/properties" ma:root="true" ma:fieldsID="e9fc33c8560036caefe43557f45a348c" ns2:_="" ns3:_="">
    <xsd:import namespace="c98b3cc9-0fe7-4d2d-b867-a86989718002"/>
    <xsd:import namespace="406fc079-497e-4310-b774-0e735e1d617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8b3cc9-0fe7-4d2d-b867-a869897180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6d55bd0-b283-4673-bd71-a704af8c77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06fc079-497e-4310-b774-0e735e1d617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389a8397-036d-40ac-8eb0-545ee88836b0}" ma:internalName="TaxCatchAll" ma:showField="CatchAllData" ma:web="406fc079-497e-4310-b774-0e735e1d61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06fc079-497e-4310-b774-0e735e1d6174" xsi:nil="true"/>
    <lcf76f155ced4ddcb4097134ff3c332f xmlns="c98b3cc9-0fe7-4d2d-b867-a86989718002">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957D9A-1B22-47E6-A338-EC5CD466B1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8b3cc9-0fe7-4d2d-b867-a86989718002"/>
    <ds:schemaRef ds:uri="406fc079-497e-4310-b774-0e735e1d61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4B9DF0E-AE89-4665-8F57-9B291A2B1D51}">
  <ds:schemaRefs>
    <ds:schemaRef ds:uri="http://schemas.microsoft.com/office/infopath/2007/PartnerControls"/>
    <ds:schemaRef ds:uri="http://purl.org/dc/elements/1.1/"/>
    <ds:schemaRef ds:uri="http://schemas.microsoft.com/office/2006/metadata/properties"/>
    <ds:schemaRef ds:uri="http://purl.org/dc/terms/"/>
    <ds:schemaRef ds:uri="http://schemas.microsoft.com/office/2006/documentManagement/types"/>
    <ds:schemaRef ds:uri="http://purl.org/dc/dcmitype/"/>
    <ds:schemaRef ds:uri="c98b3cc9-0fe7-4d2d-b867-a86989718002"/>
    <ds:schemaRef ds:uri="http://schemas.openxmlformats.org/package/2006/metadata/core-properties"/>
    <ds:schemaRef ds:uri="406fc079-497e-4310-b774-0e735e1d6174"/>
    <ds:schemaRef ds:uri="http://www.w3.org/XML/1998/namespace"/>
  </ds:schemaRefs>
</ds:datastoreItem>
</file>

<file path=customXml/itemProps3.xml><?xml version="1.0" encoding="utf-8"?>
<ds:datastoreItem xmlns:ds="http://schemas.openxmlformats.org/officeDocument/2006/customXml" ds:itemID="{CDED0C05-40EC-4096-88B4-AB3A2764B4D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45</TotalTime>
  <Words>2087</Words>
  <Application>Microsoft Office PowerPoint</Application>
  <PresentationFormat>Widescreen</PresentationFormat>
  <Paragraphs>148</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Times New Roman</vt:lpstr>
      <vt:lpstr>Office Theme</vt:lpstr>
      <vt:lpstr>FAA-AST Payload Review Process</vt:lpstr>
      <vt:lpstr>FAA Office of Commercial Space Transportation (AST)​</vt:lpstr>
      <vt:lpstr>Public Safety – Purpose of Licensing</vt:lpstr>
      <vt:lpstr>Licenses, Permits, and Approvals - Regulations</vt:lpstr>
      <vt:lpstr>FAA License Application Evaluation Process</vt:lpstr>
      <vt:lpstr>Interagency Review Process</vt:lpstr>
      <vt:lpstr>What is a payload?</vt:lpstr>
      <vt:lpstr>Statutory Authority (51 U.S.C. § 50904)</vt:lpstr>
      <vt:lpstr>Payload Review and Determination (14 CFR § 450.43)</vt:lpstr>
      <vt:lpstr>Payload Review and Determination (14 CFR § 450.43)</vt:lpstr>
      <vt:lpstr>Payload Review and Determination (14 CFR § 450.43)</vt:lpstr>
      <vt:lpstr>Payload Review and Determination (14 CFR § 450.43)</vt:lpstr>
      <vt:lpstr>Payload Review and Determination (14 CFR § 450.43)</vt:lpstr>
      <vt:lpstr>Pre-Application - Additional Licenses &amp; Coordination</vt:lpstr>
      <vt:lpstr>Licenses, Permits, and Approvals</vt:lpstr>
      <vt:lpstr>Payload Review Requirements (§ 415.59)</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Ferrell</dc:creator>
  <cp:lastModifiedBy>Sulieman Sanoussi</cp:lastModifiedBy>
  <cp:revision>6</cp:revision>
  <dcterms:created xsi:type="dcterms:W3CDTF">2021-08-18T19:23:03Z</dcterms:created>
  <dcterms:modified xsi:type="dcterms:W3CDTF">2024-05-16T15:38:06Z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0x010100E11FD2F55E49E84CA1E6525EC1E7AC3E</vt:lpwstr>
  </property>
  <property fmtid="{D5CDD505-2E9C-101B-9397-08002B2CF9AE}" pid="3" name="MediaServiceImageTags">
    <vt:lpwstr/>
  </property>
</Properties>
</file>