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71.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188.xml"/>
  <Override ContentType="application/vnd.openxmlformats-officedocument.presentationml.slideLayout+xml" PartName="/ppt/slideLayouts/slideLayout47.xml"/>
  <Override ContentType="application/vnd.openxmlformats-officedocument.presentationml.slideLayout+xml" PartName="/ppt/slideLayouts/slideLayout165.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83.xml"/>
  <Override ContentType="application/vnd.openxmlformats-officedocument.presentationml.slideLayout+xml" PartName="/ppt/slideLayouts/slideLayout17.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189.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179.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84.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167.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190.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56.xml"/>
  <Override ContentType="application/vnd.openxmlformats-officedocument.presentationml.slideLayout+xml" PartName="/ppt/slideLayouts/slideLayout186.xml"/>
  <Override ContentType="application/vnd.openxmlformats-officedocument.presentationml.slideLayout+xml" PartName="/ppt/slideLayouts/slideLayout173.xml"/>
  <Override ContentType="application/vnd.openxmlformats-officedocument.presentationml.slideLayout+xml" PartName="/ppt/slideLayouts/slideLayout160.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838" r:id="rId4"/>
    <p:sldMasterId id="2147483839" r:id="rId5"/>
    <p:sldMasterId id="2147483840" r:id="rId6"/>
    <p:sldMasterId id="2147483841" r:id="rId7"/>
    <p:sldMasterId id="2147483842" r:id="rId8"/>
    <p:sldMasterId id="2147483843" r:id="rId9"/>
    <p:sldMasterId id="2147483844" r:id="rId10"/>
    <p:sldMasterId id="2147483845" r:id="rId11"/>
  </p:sldMasterIdLst>
  <p:notesMasterIdLst>
    <p:notesMasterId r:id="rId12"/>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Lst>
  <p:sldSz cy="5143500" cx="9144000"/>
  <p:notesSz cx="6858000" cy="9144000"/>
  <p:embeddedFontLst>
    <p:embeddedFont>
      <p:font typeface="Roboto"/>
      <p:regular r:id="rId30"/>
      <p:bold r:id="rId31"/>
      <p:italic r:id="rId32"/>
      <p:boldItalic r:id="rId33"/>
    </p:embeddedFont>
    <p:embeddedFont>
      <p:font typeface="Poppins"/>
      <p:regular r:id="rId34"/>
      <p:bold r:id="rId35"/>
      <p:italic r:id="rId36"/>
      <p:boldItalic r:id="rId37"/>
    </p:embeddedFont>
    <p:embeddedFont>
      <p:font typeface="Montserrat"/>
      <p:regular r:id="rId38"/>
      <p:bold r:id="rId39"/>
      <p:italic r:id="rId40"/>
      <p:boldItalic r:id="rId41"/>
    </p:embeddedFont>
    <p:embeddedFont>
      <p:font typeface="Montserrat Black"/>
      <p:bold r:id="rId42"/>
      <p:boldItalic r:id="rId43"/>
    </p:embeddedFont>
    <p:embeddedFont>
      <p:font typeface="Montserrat Medium"/>
      <p:regular r:id="rId44"/>
      <p:bold r:id="rId45"/>
      <p:italic r:id="rId46"/>
      <p:boldItalic r:id="rId47"/>
    </p:embeddedFont>
    <p:embeddedFont>
      <p:font typeface="Maven Pro"/>
      <p:regular r:id="rId48"/>
      <p:bold r:id="rId49"/>
    </p:embeddedFont>
    <p:embeddedFont>
      <p:font typeface="Quattrocento Sans"/>
      <p:regular r:id="rId50"/>
      <p:bold r:id="rId51"/>
      <p:italic r:id="rId52"/>
      <p:boldItalic r:id="rId53"/>
    </p:embeddedFont>
    <p:embeddedFont>
      <p:font typeface="Helvetica Neue"/>
      <p:regular r:id="rId54"/>
      <p:bold r:id="rId55"/>
      <p:italic r:id="rId56"/>
      <p:boldItalic r:id="rId57"/>
    </p:embeddedFont>
    <p:embeddedFont>
      <p:font typeface="Montserrat ExtraBold"/>
      <p:bold r:id="rId58"/>
      <p:boldItalic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italic.fntdata"/><Relationship Id="rId42" Type="http://schemas.openxmlformats.org/officeDocument/2006/relationships/font" Target="fonts/MontserratBlack-bold.fntdata"/><Relationship Id="rId41" Type="http://schemas.openxmlformats.org/officeDocument/2006/relationships/font" Target="fonts/Montserrat-boldItalic.fntdata"/><Relationship Id="rId44" Type="http://schemas.openxmlformats.org/officeDocument/2006/relationships/font" Target="fonts/MontserratMedium-regular.fntdata"/><Relationship Id="rId43" Type="http://schemas.openxmlformats.org/officeDocument/2006/relationships/font" Target="fonts/MontserratBlack-boldItalic.fntdata"/><Relationship Id="rId46" Type="http://schemas.openxmlformats.org/officeDocument/2006/relationships/font" Target="fonts/MontserratMedium-italic.fntdata"/><Relationship Id="rId45" Type="http://schemas.openxmlformats.org/officeDocument/2006/relationships/font" Target="fonts/MontserratMedium-bold.fntdata"/><Relationship Id="rId1" Type="http://schemas.openxmlformats.org/officeDocument/2006/relationships/theme" Target="theme/theme6.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font" Target="fonts/MavenPro-regular.fntdata"/><Relationship Id="rId47" Type="http://schemas.openxmlformats.org/officeDocument/2006/relationships/font" Target="fonts/MontserratMedium-boldItalic.fntdata"/><Relationship Id="rId49" Type="http://schemas.openxmlformats.org/officeDocument/2006/relationships/font" Target="fonts/MavenPro-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font" Target="fonts/Roboto-bold.fntdata"/><Relationship Id="rId30" Type="http://schemas.openxmlformats.org/officeDocument/2006/relationships/font" Target="fonts/Roboto-regular.fntdata"/><Relationship Id="rId33" Type="http://schemas.openxmlformats.org/officeDocument/2006/relationships/font" Target="fonts/Roboto-boldItalic.fntdata"/><Relationship Id="rId32" Type="http://schemas.openxmlformats.org/officeDocument/2006/relationships/font" Target="fonts/Roboto-italic.fntdata"/><Relationship Id="rId35" Type="http://schemas.openxmlformats.org/officeDocument/2006/relationships/font" Target="fonts/Poppins-bold.fntdata"/><Relationship Id="rId34" Type="http://schemas.openxmlformats.org/officeDocument/2006/relationships/font" Target="fonts/Poppins-regular.fntdata"/><Relationship Id="rId37" Type="http://schemas.openxmlformats.org/officeDocument/2006/relationships/font" Target="fonts/Poppins-boldItalic.fntdata"/><Relationship Id="rId36" Type="http://schemas.openxmlformats.org/officeDocument/2006/relationships/font" Target="fonts/Poppins-italic.fntdata"/><Relationship Id="rId39" Type="http://schemas.openxmlformats.org/officeDocument/2006/relationships/font" Target="fonts/Montserrat-bold.fntdata"/><Relationship Id="rId38" Type="http://schemas.openxmlformats.org/officeDocument/2006/relationships/font" Target="fonts/Montserrat-regular.fntdata"/><Relationship Id="rId20" Type="http://schemas.openxmlformats.org/officeDocument/2006/relationships/slide" Target="slides/slide8.xml"/><Relationship Id="rId22" Type="http://schemas.openxmlformats.org/officeDocument/2006/relationships/slide" Target="slides/slide10.xml"/><Relationship Id="rId21" Type="http://schemas.openxmlformats.org/officeDocument/2006/relationships/slide" Target="slides/slide9.xml"/><Relationship Id="rId24" Type="http://schemas.openxmlformats.org/officeDocument/2006/relationships/slide" Target="slides/slide12.xml"/><Relationship Id="rId23" Type="http://schemas.openxmlformats.org/officeDocument/2006/relationships/slide" Target="slides/slide11.xml"/><Relationship Id="rId26" Type="http://schemas.openxmlformats.org/officeDocument/2006/relationships/slide" Target="slides/slide14.xml"/><Relationship Id="rId25" Type="http://schemas.openxmlformats.org/officeDocument/2006/relationships/slide" Target="slides/slide13.xml"/><Relationship Id="rId28" Type="http://schemas.openxmlformats.org/officeDocument/2006/relationships/slide" Target="slides/slide16.xml"/><Relationship Id="rId27" Type="http://schemas.openxmlformats.org/officeDocument/2006/relationships/slide" Target="slides/slide15.xml"/><Relationship Id="rId29" Type="http://schemas.openxmlformats.org/officeDocument/2006/relationships/slide" Target="slides/slide17.xml"/><Relationship Id="rId51" Type="http://schemas.openxmlformats.org/officeDocument/2006/relationships/font" Target="fonts/QuattrocentoSans-bold.fntdata"/><Relationship Id="rId50" Type="http://schemas.openxmlformats.org/officeDocument/2006/relationships/font" Target="fonts/QuattrocentoSans-regular.fntdata"/><Relationship Id="rId53" Type="http://schemas.openxmlformats.org/officeDocument/2006/relationships/font" Target="fonts/QuattrocentoSans-boldItalic.fntdata"/><Relationship Id="rId52" Type="http://schemas.openxmlformats.org/officeDocument/2006/relationships/font" Target="fonts/QuattrocentoSans-italic.fntdata"/><Relationship Id="rId11" Type="http://schemas.openxmlformats.org/officeDocument/2006/relationships/slideMaster" Target="slideMasters/slideMaster8.xml"/><Relationship Id="rId55" Type="http://schemas.openxmlformats.org/officeDocument/2006/relationships/font" Target="fonts/HelveticaNeue-bold.fntdata"/><Relationship Id="rId10" Type="http://schemas.openxmlformats.org/officeDocument/2006/relationships/slideMaster" Target="slideMasters/slideMaster7.xml"/><Relationship Id="rId54" Type="http://schemas.openxmlformats.org/officeDocument/2006/relationships/font" Target="fonts/HelveticaNeue-regular.fntdata"/><Relationship Id="rId13" Type="http://schemas.openxmlformats.org/officeDocument/2006/relationships/slide" Target="slides/slide1.xml"/><Relationship Id="rId57" Type="http://schemas.openxmlformats.org/officeDocument/2006/relationships/font" Target="fonts/HelveticaNeue-boldItalic.fntdata"/><Relationship Id="rId12" Type="http://schemas.openxmlformats.org/officeDocument/2006/relationships/notesMaster" Target="notesMasters/notesMaster1.xml"/><Relationship Id="rId56" Type="http://schemas.openxmlformats.org/officeDocument/2006/relationships/font" Target="fonts/HelveticaNeue-italic.fntdata"/><Relationship Id="rId15" Type="http://schemas.openxmlformats.org/officeDocument/2006/relationships/slide" Target="slides/slide3.xml"/><Relationship Id="rId59" Type="http://schemas.openxmlformats.org/officeDocument/2006/relationships/font" Target="fonts/MontserratExtraBold-boldItalic.fntdata"/><Relationship Id="rId14" Type="http://schemas.openxmlformats.org/officeDocument/2006/relationships/slide" Target="slides/slide2.xml"/><Relationship Id="rId58" Type="http://schemas.openxmlformats.org/officeDocument/2006/relationships/font" Target="fonts/MontserratExtraBold-bold.fntdata"/><Relationship Id="rId17" Type="http://schemas.openxmlformats.org/officeDocument/2006/relationships/slide" Target="slides/slide5.xml"/><Relationship Id="rId16" Type="http://schemas.openxmlformats.org/officeDocument/2006/relationships/slide" Target="slides/slide4.xml"/><Relationship Id="rId19" Type="http://schemas.openxmlformats.org/officeDocument/2006/relationships/slide" Target="slides/slide7.xml"/><Relationship Id="rId1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6" name="Shape 1216"/>
        <p:cNvGrpSpPr/>
        <p:nvPr/>
      </p:nvGrpSpPr>
      <p:grpSpPr>
        <a:xfrm>
          <a:off x="0" y="0"/>
          <a:ext cx="0" cy="0"/>
          <a:chOff x="0" y="0"/>
          <a:chExt cx="0" cy="0"/>
        </a:xfrm>
      </p:grpSpPr>
      <p:sp>
        <p:nvSpPr>
          <p:cNvPr id="1217" name="Google Shape;1217;g31ee93a82a3_1_4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g31ee93a82a3_1_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2" name="Shape 1302"/>
        <p:cNvGrpSpPr/>
        <p:nvPr/>
      </p:nvGrpSpPr>
      <p:grpSpPr>
        <a:xfrm>
          <a:off x="0" y="0"/>
          <a:ext cx="0" cy="0"/>
          <a:chOff x="0" y="0"/>
          <a:chExt cx="0" cy="0"/>
        </a:xfrm>
      </p:grpSpPr>
      <p:sp>
        <p:nvSpPr>
          <p:cNvPr id="1303" name="Google Shape;1303;g31ee93a82a3_2_6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4" name="Google Shape;1304;g31ee93a82a3_2_6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0" name="Shape 1310"/>
        <p:cNvGrpSpPr/>
        <p:nvPr/>
      </p:nvGrpSpPr>
      <p:grpSpPr>
        <a:xfrm>
          <a:off x="0" y="0"/>
          <a:ext cx="0" cy="0"/>
          <a:chOff x="0" y="0"/>
          <a:chExt cx="0" cy="0"/>
        </a:xfrm>
      </p:grpSpPr>
      <p:sp>
        <p:nvSpPr>
          <p:cNvPr id="1311" name="Google Shape;1311;g31ee93a82a3_2_19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12" name="Google Shape;1312;g31ee93a82a3_2_19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0" name="Shape 1320"/>
        <p:cNvGrpSpPr/>
        <p:nvPr/>
      </p:nvGrpSpPr>
      <p:grpSpPr>
        <a:xfrm>
          <a:off x="0" y="0"/>
          <a:ext cx="0" cy="0"/>
          <a:chOff x="0" y="0"/>
          <a:chExt cx="0" cy="0"/>
        </a:xfrm>
      </p:grpSpPr>
      <p:sp>
        <p:nvSpPr>
          <p:cNvPr id="1321" name="Google Shape;1321;g31ee93a82a3_2_23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2" name="Google Shape;1322;g31ee93a82a3_2_2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8" name="Shape 1328"/>
        <p:cNvGrpSpPr/>
        <p:nvPr/>
      </p:nvGrpSpPr>
      <p:grpSpPr>
        <a:xfrm>
          <a:off x="0" y="0"/>
          <a:ext cx="0" cy="0"/>
          <a:chOff x="0" y="0"/>
          <a:chExt cx="0" cy="0"/>
        </a:xfrm>
      </p:grpSpPr>
      <p:sp>
        <p:nvSpPr>
          <p:cNvPr id="1329" name="Google Shape;1329;g31ee93a82a3_2_23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0" name="Google Shape;1330;g31ee93a82a3_2_23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0" name="Shape 1340"/>
        <p:cNvGrpSpPr/>
        <p:nvPr/>
      </p:nvGrpSpPr>
      <p:grpSpPr>
        <a:xfrm>
          <a:off x="0" y="0"/>
          <a:ext cx="0" cy="0"/>
          <a:chOff x="0" y="0"/>
          <a:chExt cx="0" cy="0"/>
        </a:xfrm>
      </p:grpSpPr>
      <p:sp>
        <p:nvSpPr>
          <p:cNvPr id="1341" name="Google Shape;1341;g31ee93a82a3_2_10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2" name="Google Shape;1342;g31ee93a82a3_2_10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https://farmdocdaily.illinois.edu/2018/07/remain-vigilant-for-palmer-amaranth.html</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9" name="Shape 1349"/>
        <p:cNvGrpSpPr/>
        <p:nvPr/>
      </p:nvGrpSpPr>
      <p:grpSpPr>
        <a:xfrm>
          <a:off x="0" y="0"/>
          <a:ext cx="0" cy="0"/>
          <a:chOff x="0" y="0"/>
          <a:chExt cx="0" cy="0"/>
        </a:xfrm>
      </p:grpSpPr>
      <p:sp>
        <p:nvSpPr>
          <p:cNvPr id="1350" name="Google Shape;1350;g126bb6907f9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1" name="Google Shape;1351;g126bb6907f9_0_1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Match 13 with header</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0" name="Shape 1360"/>
        <p:cNvGrpSpPr/>
        <p:nvPr/>
      </p:nvGrpSpPr>
      <p:grpSpPr>
        <a:xfrm>
          <a:off x="0" y="0"/>
          <a:ext cx="0" cy="0"/>
          <a:chOff x="0" y="0"/>
          <a:chExt cx="0" cy="0"/>
        </a:xfrm>
      </p:grpSpPr>
      <p:sp>
        <p:nvSpPr>
          <p:cNvPr id="1361" name="Google Shape;1361;g31ef80a3719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2" name="Google Shape;1362;g31ef80a3719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8" name="Shape 1368"/>
        <p:cNvGrpSpPr/>
        <p:nvPr/>
      </p:nvGrpSpPr>
      <p:grpSpPr>
        <a:xfrm>
          <a:off x="0" y="0"/>
          <a:ext cx="0" cy="0"/>
          <a:chOff x="0" y="0"/>
          <a:chExt cx="0" cy="0"/>
        </a:xfrm>
      </p:grpSpPr>
      <p:sp>
        <p:nvSpPr>
          <p:cNvPr id="1369" name="Google Shape;1369;g31ef80a3719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0" name="Google Shape;1370;g31ef80a3719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1" name="Shape 1221"/>
        <p:cNvGrpSpPr/>
        <p:nvPr/>
      </p:nvGrpSpPr>
      <p:grpSpPr>
        <a:xfrm>
          <a:off x="0" y="0"/>
          <a:ext cx="0" cy="0"/>
          <a:chOff x="0" y="0"/>
          <a:chExt cx="0" cy="0"/>
        </a:xfrm>
      </p:grpSpPr>
      <p:sp>
        <p:nvSpPr>
          <p:cNvPr id="1222" name="Google Shape;1222;g31ee93a82a3_1_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3" name="Google Shape;1223;g31ee93a82a3_1_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t>VISION: </a:t>
            </a:r>
            <a:r>
              <a:rPr lang="en"/>
              <a:t>To power ideas that feed the world!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Our vision is to power ideas that feed the world, with the aspiration of using innovative, community-driven approaches to not only solve local food needs but to contribute to global food security. This broader vision reflects our commitment to harnessing creativity and technology in ways that can be replicated worldwide, ensuring a future where food systems are equitable, sustainable, and abundant for all.</a:t>
            </a:r>
            <a:endParaRPr/>
          </a:p>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a:t>MISSION: </a:t>
            </a:r>
            <a:r>
              <a:rPr lang="en"/>
              <a:t>Solving for local food security using scalable technologies that drive equitable workforce and economic opportunities. ​</a:t>
            </a:r>
            <a:endParaRPr/>
          </a:p>
          <a:p>
            <a:pPr indent="0" lvl="0" marL="0" rtl="0" algn="l">
              <a:spcBef>
                <a:spcPts val="0"/>
              </a:spcBef>
              <a:spcAft>
                <a:spcPts val="0"/>
              </a:spcAft>
              <a:buNone/>
            </a:pPr>
            <a:r>
              <a:rPr lang="en">
                <a:latin typeface="Quattrocento Sans"/>
                <a:ea typeface="Quattrocento Sans"/>
                <a:cs typeface="Quattrocento Sans"/>
                <a:sym typeface="Quattrocento Sans"/>
              </a:rPr>
              <a:t>​</a:t>
            </a:r>
            <a:endParaRPr/>
          </a:p>
          <a:p>
            <a:pPr indent="0" lvl="0" marL="0" rtl="0" algn="l">
              <a:spcBef>
                <a:spcPts val="0"/>
              </a:spcBef>
              <a:spcAft>
                <a:spcPts val="0"/>
              </a:spcAft>
              <a:buNone/>
            </a:pPr>
            <a:r>
              <a:rPr lang="en"/>
              <a:t>FARMS mission is to address local food security through scalable technologies that empower communities by fostering equitable workforce development and creating sustainable economic opportunities. This mission is grounded in the belief that technology, when accessible and inclusive, can drive impactful solutions to regional food challenges, ultimately building stronger, more resilient local economies. </a:t>
            </a:r>
            <a:endParaRPr/>
          </a:p>
          <a:p>
            <a:pPr indent="0" lvl="0" marL="0" rtl="0" algn="l">
              <a:spcBef>
                <a:spcPts val="0"/>
              </a:spcBef>
              <a:spcAft>
                <a:spcPts val="0"/>
              </a:spcAft>
              <a:buNone/>
            </a:pPr>
            <a:r>
              <a:t/>
            </a:r>
            <a:endParaRPr/>
          </a:p>
        </p:txBody>
      </p:sp>
      <p:sp>
        <p:nvSpPr>
          <p:cNvPr id="1224" name="Google Shape;1224;g31ee93a82a3_1_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9" name="Shape 1229"/>
        <p:cNvGrpSpPr/>
        <p:nvPr/>
      </p:nvGrpSpPr>
      <p:grpSpPr>
        <a:xfrm>
          <a:off x="0" y="0"/>
          <a:ext cx="0" cy="0"/>
          <a:chOff x="0" y="0"/>
          <a:chExt cx="0" cy="0"/>
        </a:xfrm>
      </p:grpSpPr>
      <p:sp>
        <p:nvSpPr>
          <p:cNvPr id="1230" name="Google Shape;1230;g31eda57626c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1" name="Google Shape;1231;g31eda57626c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6" name="Shape 1236"/>
        <p:cNvGrpSpPr/>
        <p:nvPr/>
      </p:nvGrpSpPr>
      <p:grpSpPr>
        <a:xfrm>
          <a:off x="0" y="0"/>
          <a:ext cx="0" cy="0"/>
          <a:chOff x="0" y="0"/>
          <a:chExt cx="0" cy="0"/>
        </a:xfrm>
      </p:grpSpPr>
      <p:sp>
        <p:nvSpPr>
          <p:cNvPr id="1237" name="Google Shape;1237;g31ee93a82a3_2_17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8" name="Google Shape;1238;g31ee93a82a3_2_17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7" name="Shape 1247"/>
        <p:cNvGrpSpPr/>
        <p:nvPr/>
      </p:nvGrpSpPr>
      <p:grpSpPr>
        <a:xfrm>
          <a:off x="0" y="0"/>
          <a:ext cx="0" cy="0"/>
          <a:chOff x="0" y="0"/>
          <a:chExt cx="0" cy="0"/>
        </a:xfrm>
      </p:grpSpPr>
      <p:sp>
        <p:nvSpPr>
          <p:cNvPr id="1248" name="Google Shape;1248;g31ee93a82a3_2_23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9" name="Google Shape;1249;g31ee93a82a3_2_23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6" name="Shape 1256"/>
        <p:cNvGrpSpPr/>
        <p:nvPr/>
      </p:nvGrpSpPr>
      <p:grpSpPr>
        <a:xfrm>
          <a:off x="0" y="0"/>
          <a:ext cx="0" cy="0"/>
          <a:chOff x="0" y="0"/>
          <a:chExt cx="0" cy="0"/>
        </a:xfrm>
      </p:grpSpPr>
      <p:sp>
        <p:nvSpPr>
          <p:cNvPr id="1257" name="Google Shape;1257;g31ef80a3719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8" name="Google Shape;1258;g31ef80a3719_1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2" name="Shape 1262"/>
        <p:cNvGrpSpPr/>
        <p:nvPr/>
      </p:nvGrpSpPr>
      <p:grpSpPr>
        <a:xfrm>
          <a:off x="0" y="0"/>
          <a:ext cx="0" cy="0"/>
          <a:chOff x="0" y="0"/>
          <a:chExt cx="0" cy="0"/>
        </a:xfrm>
      </p:grpSpPr>
      <p:sp>
        <p:nvSpPr>
          <p:cNvPr id="1263" name="Google Shape;1263;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4" name="Google Shape;126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1" name="Shape 1271"/>
        <p:cNvGrpSpPr/>
        <p:nvPr/>
      </p:nvGrpSpPr>
      <p:grpSpPr>
        <a:xfrm>
          <a:off x="0" y="0"/>
          <a:ext cx="0" cy="0"/>
          <a:chOff x="0" y="0"/>
          <a:chExt cx="0" cy="0"/>
        </a:xfrm>
      </p:grpSpPr>
      <p:sp>
        <p:nvSpPr>
          <p:cNvPr id="1272" name="Google Shape;1272;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3" name="Google Shape;127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0" name="Shape 1290"/>
        <p:cNvGrpSpPr/>
        <p:nvPr/>
      </p:nvGrpSpPr>
      <p:grpSpPr>
        <a:xfrm>
          <a:off x="0" y="0"/>
          <a:ext cx="0" cy="0"/>
          <a:chOff x="0" y="0"/>
          <a:chExt cx="0" cy="0"/>
        </a:xfrm>
      </p:grpSpPr>
      <p:sp>
        <p:nvSpPr>
          <p:cNvPr id="1291" name="Google Shape;1291;g1276d2781ee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2" name="Google Shape;1292;g1276d2781ee_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jp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jp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jp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jp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jp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jp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jp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720000" y="913000"/>
            <a:ext cx="4317900" cy="26751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5200"/>
              <a:buNone/>
              <a:defRPr sz="45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0" name="Google Shape;10;p2"/>
          <p:cNvSpPr txBox="1"/>
          <p:nvPr>
            <p:ph idx="1" type="subTitle"/>
          </p:nvPr>
        </p:nvSpPr>
        <p:spPr>
          <a:xfrm>
            <a:off x="720000" y="3588100"/>
            <a:ext cx="3070200" cy="792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800"/>
              <a:buNone/>
              <a:defRPr>
                <a:solidFill>
                  <a:srgbClr val="37384B"/>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1" name="Google Shape;11;p2"/>
          <p:cNvSpPr/>
          <p:nvPr/>
        </p:nvSpPr>
        <p:spPr>
          <a:xfrm>
            <a:off x="-8125" y="4603500"/>
            <a:ext cx="9152100" cy="228300"/>
          </a:xfrm>
          <a:prstGeom prst="rect">
            <a:avLst/>
          </a:prstGeom>
          <a:solidFill>
            <a:srgbClr val="AFCC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12" name="Google Shape;12;p2"/>
          <p:cNvSpPr/>
          <p:nvPr/>
        </p:nvSpPr>
        <p:spPr>
          <a:xfrm>
            <a:off x="-8125" y="4671500"/>
            <a:ext cx="9152100" cy="471900"/>
          </a:xfrm>
          <a:prstGeom prst="rect">
            <a:avLst/>
          </a:prstGeom>
          <a:solidFill>
            <a:srgbClr val="244C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2"/>
          <p:cNvSpPr/>
          <p:nvPr/>
        </p:nvSpPr>
        <p:spPr>
          <a:xfrm>
            <a:off x="720000" y="401225"/>
            <a:ext cx="2940600" cy="82200"/>
          </a:xfrm>
          <a:prstGeom prst="rect">
            <a:avLst/>
          </a:prstGeom>
          <a:solidFill>
            <a:srgbClr val="AFCC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3" name="Shape 53"/>
        <p:cNvGrpSpPr/>
        <p:nvPr/>
      </p:nvGrpSpPr>
      <p:grpSpPr>
        <a:xfrm>
          <a:off x="0" y="0"/>
          <a:ext cx="0" cy="0"/>
          <a:chOff x="0" y="0"/>
          <a:chExt cx="0" cy="0"/>
        </a:xfrm>
      </p:grpSpPr>
      <p:sp>
        <p:nvSpPr>
          <p:cNvPr id="54" name="Google Shape;54;p11"/>
          <p:cNvSpPr txBox="1"/>
          <p:nvPr>
            <p:ph hasCustomPrompt="1" type="title"/>
          </p:nvPr>
        </p:nvSpPr>
        <p:spPr>
          <a:xfrm>
            <a:off x="720000" y="719775"/>
            <a:ext cx="6311100" cy="1325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2000"/>
              <a:buNone/>
              <a:defRPr sz="8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5" name="Google Shape;55;p11"/>
          <p:cNvSpPr txBox="1"/>
          <p:nvPr>
            <p:ph idx="1" type="subTitle"/>
          </p:nvPr>
        </p:nvSpPr>
        <p:spPr>
          <a:xfrm>
            <a:off x="728625" y="2078775"/>
            <a:ext cx="4337100" cy="711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56" name="Google Shape;56;p11"/>
          <p:cNvSpPr/>
          <p:nvPr/>
        </p:nvSpPr>
        <p:spPr>
          <a:xfrm>
            <a:off x="720000" y="401225"/>
            <a:ext cx="14493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57" name="Google Shape;57;p11"/>
          <p:cNvSpPr/>
          <p:nvPr/>
        </p:nvSpPr>
        <p:spPr>
          <a:xfrm>
            <a:off x="-8125" y="4603500"/>
            <a:ext cx="9152100" cy="228300"/>
          </a:xfrm>
          <a:prstGeom prst="rect">
            <a:avLst/>
          </a:prstGeom>
          <a:solidFill>
            <a:srgbClr val="B9CEE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58" name="Google Shape;58;p11"/>
          <p:cNvSpPr/>
          <p:nvPr/>
        </p:nvSpPr>
        <p:spPr>
          <a:xfrm>
            <a:off x="-8125" y="4671500"/>
            <a:ext cx="9152100" cy="471900"/>
          </a:xfrm>
          <a:prstGeom prst="rect">
            <a:avLst/>
          </a:prstGeom>
          <a:solidFill>
            <a:srgbClr val="7385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TITLE_AND_TWO_COLUMNS_1">
    <p:spTree>
      <p:nvGrpSpPr>
        <p:cNvPr id="622" name="Shape 622"/>
        <p:cNvGrpSpPr/>
        <p:nvPr/>
      </p:nvGrpSpPr>
      <p:grpSpPr>
        <a:xfrm>
          <a:off x="0" y="0"/>
          <a:ext cx="0" cy="0"/>
          <a:chOff x="0" y="0"/>
          <a:chExt cx="0" cy="0"/>
        </a:xfrm>
      </p:grpSpPr>
      <p:sp>
        <p:nvSpPr>
          <p:cNvPr id="623" name="Google Shape;623;p105"/>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624" name="Google Shape;624;p105"/>
          <p:cNvSpPr txBox="1"/>
          <p:nvPr>
            <p:ph idx="1" type="subTitle"/>
          </p:nvPr>
        </p:nvSpPr>
        <p:spPr>
          <a:xfrm>
            <a:off x="811200" y="3056397"/>
            <a:ext cx="22254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625" name="Google Shape;625;p105"/>
          <p:cNvSpPr txBox="1"/>
          <p:nvPr>
            <p:ph idx="2" type="subTitle"/>
          </p:nvPr>
        </p:nvSpPr>
        <p:spPr>
          <a:xfrm>
            <a:off x="720000" y="3684796"/>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626" name="Google Shape;626;p105"/>
          <p:cNvSpPr txBox="1"/>
          <p:nvPr>
            <p:ph idx="3" type="subTitle"/>
          </p:nvPr>
        </p:nvSpPr>
        <p:spPr>
          <a:xfrm>
            <a:off x="3459300" y="3056397"/>
            <a:ext cx="2225400" cy="458700"/>
          </a:xfrm>
          <a:prstGeom prst="rect">
            <a:avLst/>
          </a:prstGeom>
          <a:solidFill>
            <a:schemeClr val="l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627" name="Google Shape;627;p105"/>
          <p:cNvSpPr txBox="1"/>
          <p:nvPr>
            <p:ph idx="4" type="subTitle"/>
          </p:nvPr>
        </p:nvSpPr>
        <p:spPr>
          <a:xfrm>
            <a:off x="3368100" y="3684796"/>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628" name="Google Shape;628;p105"/>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629" name="Google Shape;629;p105"/>
          <p:cNvSpPr txBox="1"/>
          <p:nvPr>
            <p:ph idx="5" type="subTitle"/>
          </p:nvPr>
        </p:nvSpPr>
        <p:spPr>
          <a:xfrm>
            <a:off x="6107400" y="3056397"/>
            <a:ext cx="22254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630" name="Google Shape;630;p105"/>
          <p:cNvSpPr txBox="1"/>
          <p:nvPr>
            <p:ph idx="6" type="subTitle"/>
          </p:nvPr>
        </p:nvSpPr>
        <p:spPr>
          <a:xfrm>
            <a:off x="6016200" y="3684796"/>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TITLE_AND_TWO_COLUMNS_1_3">
    <p:spTree>
      <p:nvGrpSpPr>
        <p:cNvPr id="631" name="Shape 631"/>
        <p:cNvGrpSpPr/>
        <p:nvPr/>
      </p:nvGrpSpPr>
      <p:grpSpPr>
        <a:xfrm>
          <a:off x="0" y="0"/>
          <a:ext cx="0" cy="0"/>
          <a:chOff x="0" y="0"/>
          <a:chExt cx="0" cy="0"/>
        </a:xfrm>
      </p:grpSpPr>
      <p:sp>
        <p:nvSpPr>
          <p:cNvPr id="632" name="Google Shape;632;p106"/>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633" name="Google Shape;633;p106"/>
          <p:cNvSpPr txBox="1"/>
          <p:nvPr>
            <p:ph idx="1" type="subTitle"/>
          </p:nvPr>
        </p:nvSpPr>
        <p:spPr>
          <a:xfrm>
            <a:off x="720000" y="3162200"/>
            <a:ext cx="2407800" cy="458700"/>
          </a:xfrm>
          <a:prstGeom prst="rect">
            <a:avLst/>
          </a:prstGeom>
          <a:solidFill>
            <a:schemeClr val="l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634" name="Google Shape;634;p106"/>
          <p:cNvSpPr txBox="1"/>
          <p:nvPr>
            <p:ph idx="2" type="subTitle"/>
          </p:nvPr>
        </p:nvSpPr>
        <p:spPr>
          <a:xfrm>
            <a:off x="720000" y="38054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635" name="Google Shape;635;p106"/>
          <p:cNvSpPr txBox="1"/>
          <p:nvPr>
            <p:ph idx="3" type="subTitle"/>
          </p:nvPr>
        </p:nvSpPr>
        <p:spPr>
          <a:xfrm>
            <a:off x="3368100" y="3162200"/>
            <a:ext cx="2407800" cy="458700"/>
          </a:xfrm>
          <a:prstGeom prst="rect">
            <a:avLst/>
          </a:prstGeom>
          <a:solidFill>
            <a:schemeClr val="accen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636" name="Google Shape;636;p106"/>
          <p:cNvSpPr txBox="1"/>
          <p:nvPr>
            <p:ph idx="4" type="subTitle"/>
          </p:nvPr>
        </p:nvSpPr>
        <p:spPr>
          <a:xfrm>
            <a:off x="3368100" y="38054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637" name="Google Shape;637;p106"/>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638" name="Google Shape;638;p106"/>
          <p:cNvSpPr txBox="1"/>
          <p:nvPr>
            <p:ph idx="5" type="subTitle"/>
          </p:nvPr>
        </p:nvSpPr>
        <p:spPr>
          <a:xfrm>
            <a:off x="6016200" y="3162200"/>
            <a:ext cx="2407800" cy="458700"/>
          </a:xfrm>
          <a:prstGeom prst="rect">
            <a:avLst/>
          </a:prstGeom>
          <a:solidFill>
            <a:schemeClr val="l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639" name="Google Shape;639;p106"/>
          <p:cNvSpPr txBox="1"/>
          <p:nvPr>
            <p:ph idx="6" type="subTitle"/>
          </p:nvPr>
        </p:nvSpPr>
        <p:spPr>
          <a:xfrm>
            <a:off x="6016200" y="38054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640" name="Google Shape;640;p106"/>
          <p:cNvSpPr txBox="1"/>
          <p:nvPr>
            <p:ph idx="7" type="title"/>
          </p:nvPr>
        </p:nvSpPr>
        <p:spPr>
          <a:xfrm>
            <a:off x="720000" y="1810650"/>
            <a:ext cx="2407800" cy="1008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
        <p:nvSpPr>
          <p:cNvPr id="641" name="Google Shape;641;p106"/>
          <p:cNvSpPr txBox="1"/>
          <p:nvPr>
            <p:ph idx="8" type="title"/>
          </p:nvPr>
        </p:nvSpPr>
        <p:spPr>
          <a:xfrm>
            <a:off x="3368100" y="1810650"/>
            <a:ext cx="2407800" cy="1008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
        <p:nvSpPr>
          <p:cNvPr id="642" name="Google Shape;642;p106"/>
          <p:cNvSpPr txBox="1"/>
          <p:nvPr>
            <p:ph idx="9" type="title"/>
          </p:nvPr>
        </p:nvSpPr>
        <p:spPr>
          <a:xfrm>
            <a:off x="6016200" y="1810650"/>
            <a:ext cx="2407800" cy="1008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TITLE_AND_TWO_COLUMNS_1_3_1">
    <p:spTree>
      <p:nvGrpSpPr>
        <p:cNvPr id="643" name="Shape 643"/>
        <p:cNvGrpSpPr/>
        <p:nvPr/>
      </p:nvGrpSpPr>
      <p:grpSpPr>
        <a:xfrm>
          <a:off x="0" y="0"/>
          <a:ext cx="0" cy="0"/>
          <a:chOff x="0" y="0"/>
          <a:chExt cx="0" cy="0"/>
        </a:xfrm>
      </p:grpSpPr>
      <p:sp>
        <p:nvSpPr>
          <p:cNvPr id="644" name="Google Shape;644;p107"/>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645" name="Google Shape;645;p107"/>
          <p:cNvSpPr txBox="1"/>
          <p:nvPr>
            <p:ph idx="1" type="subTitle"/>
          </p:nvPr>
        </p:nvSpPr>
        <p:spPr>
          <a:xfrm>
            <a:off x="809706" y="4068600"/>
            <a:ext cx="2228400" cy="458700"/>
          </a:xfrm>
          <a:prstGeom prst="rect">
            <a:avLst/>
          </a:prstGeom>
          <a:solidFill>
            <a:schemeClr val="l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646" name="Google Shape;646;p107"/>
          <p:cNvSpPr txBox="1"/>
          <p:nvPr>
            <p:ph idx="2" type="subTitle"/>
          </p:nvPr>
        </p:nvSpPr>
        <p:spPr>
          <a:xfrm>
            <a:off x="809706" y="2721725"/>
            <a:ext cx="2228400" cy="977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647" name="Google Shape;647;p107"/>
          <p:cNvSpPr txBox="1"/>
          <p:nvPr>
            <p:ph idx="3" type="subTitle"/>
          </p:nvPr>
        </p:nvSpPr>
        <p:spPr>
          <a:xfrm>
            <a:off x="3464250" y="4068600"/>
            <a:ext cx="2228400" cy="458700"/>
          </a:xfrm>
          <a:prstGeom prst="rect">
            <a:avLst/>
          </a:prstGeom>
          <a:solidFill>
            <a:schemeClr val="accen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648" name="Google Shape;648;p107"/>
          <p:cNvSpPr txBox="1"/>
          <p:nvPr>
            <p:ph idx="4" type="subTitle"/>
          </p:nvPr>
        </p:nvSpPr>
        <p:spPr>
          <a:xfrm>
            <a:off x="3464250" y="2721725"/>
            <a:ext cx="2228400" cy="977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649" name="Google Shape;649;p107"/>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650" name="Google Shape;650;p107"/>
          <p:cNvSpPr txBox="1"/>
          <p:nvPr>
            <p:ph idx="5" type="subTitle"/>
          </p:nvPr>
        </p:nvSpPr>
        <p:spPr>
          <a:xfrm>
            <a:off x="6105894" y="4068600"/>
            <a:ext cx="2228400" cy="458700"/>
          </a:xfrm>
          <a:prstGeom prst="rect">
            <a:avLst/>
          </a:prstGeom>
          <a:solidFill>
            <a:schemeClr val="l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651" name="Google Shape;651;p107"/>
          <p:cNvSpPr txBox="1"/>
          <p:nvPr>
            <p:ph idx="6" type="subTitle"/>
          </p:nvPr>
        </p:nvSpPr>
        <p:spPr>
          <a:xfrm>
            <a:off x="6105894" y="2721725"/>
            <a:ext cx="2228400" cy="977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TITLE_AND_TWO_COLUMNS_1_2">
    <p:spTree>
      <p:nvGrpSpPr>
        <p:cNvPr id="652" name="Shape 652"/>
        <p:cNvGrpSpPr/>
        <p:nvPr/>
      </p:nvGrpSpPr>
      <p:grpSpPr>
        <a:xfrm>
          <a:off x="0" y="0"/>
          <a:ext cx="0" cy="0"/>
          <a:chOff x="0" y="0"/>
          <a:chExt cx="0" cy="0"/>
        </a:xfrm>
      </p:grpSpPr>
      <p:sp>
        <p:nvSpPr>
          <p:cNvPr id="653" name="Google Shape;653;p108"/>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654" name="Google Shape;654;p108"/>
          <p:cNvSpPr txBox="1"/>
          <p:nvPr>
            <p:ph idx="1" type="subTitle"/>
          </p:nvPr>
        </p:nvSpPr>
        <p:spPr>
          <a:xfrm>
            <a:off x="821850" y="3543200"/>
            <a:ext cx="22041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655" name="Google Shape;655;p108"/>
          <p:cNvSpPr txBox="1"/>
          <p:nvPr>
            <p:ph idx="2" type="subTitle"/>
          </p:nvPr>
        </p:nvSpPr>
        <p:spPr>
          <a:xfrm>
            <a:off x="720000" y="40340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656" name="Google Shape;656;p108"/>
          <p:cNvSpPr txBox="1"/>
          <p:nvPr>
            <p:ph idx="3" type="subTitle"/>
          </p:nvPr>
        </p:nvSpPr>
        <p:spPr>
          <a:xfrm>
            <a:off x="3469950" y="3543200"/>
            <a:ext cx="2204100" cy="458700"/>
          </a:xfrm>
          <a:prstGeom prst="rect">
            <a:avLst/>
          </a:prstGeom>
          <a:solidFill>
            <a:schemeClr val="l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657" name="Google Shape;657;p108"/>
          <p:cNvSpPr txBox="1"/>
          <p:nvPr>
            <p:ph idx="4" type="subTitle"/>
          </p:nvPr>
        </p:nvSpPr>
        <p:spPr>
          <a:xfrm>
            <a:off x="3368100" y="40340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658" name="Google Shape;658;p108"/>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659" name="Google Shape;659;p108"/>
          <p:cNvSpPr txBox="1"/>
          <p:nvPr>
            <p:ph idx="5" type="subTitle"/>
          </p:nvPr>
        </p:nvSpPr>
        <p:spPr>
          <a:xfrm>
            <a:off x="6118050" y="3543200"/>
            <a:ext cx="22041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660" name="Google Shape;660;p108"/>
          <p:cNvSpPr txBox="1"/>
          <p:nvPr>
            <p:ph idx="6" type="subTitle"/>
          </p:nvPr>
        </p:nvSpPr>
        <p:spPr>
          <a:xfrm>
            <a:off x="6016200" y="40340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661" name="Google Shape;661;p108"/>
          <p:cNvSpPr txBox="1"/>
          <p:nvPr>
            <p:ph idx="7" type="subTitle"/>
          </p:nvPr>
        </p:nvSpPr>
        <p:spPr>
          <a:xfrm>
            <a:off x="821850" y="1756000"/>
            <a:ext cx="2204100" cy="458700"/>
          </a:xfrm>
          <a:prstGeom prst="rect">
            <a:avLst/>
          </a:prstGeom>
          <a:solidFill>
            <a:schemeClr val="l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662" name="Google Shape;662;p108"/>
          <p:cNvSpPr txBox="1"/>
          <p:nvPr>
            <p:ph idx="8" type="subTitle"/>
          </p:nvPr>
        </p:nvSpPr>
        <p:spPr>
          <a:xfrm>
            <a:off x="720000" y="22468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663" name="Google Shape;663;p108"/>
          <p:cNvSpPr txBox="1"/>
          <p:nvPr>
            <p:ph idx="9" type="subTitle"/>
          </p:nvPr>
        </p:nvSpPr>
        <p:spPr>
          <a:xfrm>
            <a:off x="3469950" y="1756000"/>
            <a:ext cx="2204100" cy="458700"/>
          </a:xfrm>
          <a:prstGeom prst="rect">
            <a:avLst/>
          </a:prstGeom>
          <a:solidFill>
            <a:schemeClr val="accen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664" name="Google Shape;664;p108"/>
          <p:cNvSpPr txBox="1"/>
          <p:nvPr>
            <p:ph idx="13" type="subTitle"/>
          </p:nvPr>
        </p:nvSpPr>
        <p:spPr>
          <a:xfrm>
            <a:off x="3368100" y="22468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665" name="Google Shape;665;p108"/>
          <p:cNvSpPr txBox="1"/>
          <p:nvPr>
            <p:ph idx="14" type="subTitle"/>
          </p:nvPr>
        </p:nvSpPr>
        <p:spPr>
          <a:xfrm>
            <a:off x="6118050" y="1756000"/>
            <a:ext cx="2204100" cy="458700"/>
          </a:xfrm>
          <a:prstGeom prst="rect">
            <a:avLst/>
          </a:prstGeom>
          <a:solidFill>
            <a:schemeClr val="l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666" name="Google Shape;666;p108"/>
          <p:cNvSpPr txBox="1"/>
          <p:nvPr>
            <p:ph idx="15" type="subTitle"/>
          </p:nvPr>
        </p:nvSpPr>
        <p:spPr>
          <a:xfrm>
            <a:off x="6016200" y="22468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TITLE_AND_TWO_COLUMNS_1_1">
    <p:spTree>
      <p:nvGrpSpPr>
        <p:cNvPr id="667" name="Shape 667"/>
        <p:cNvGrpSpPr/>
        <p:nvPr/>
      </p:nvGrpSpPr>
      <p:grpSpPr>
        <a:xfrm>
          <a:off x="0" y="0"/>
          <a:ext cx="0" cy="0"/>
          <a:chOff x="0" y="0"/>
          <a:chExt cx="0" cy="0"/>
        </a:xfrm>
      </p:grpSpPr>
      <p:sp>
        <p:nvSpPr>
          <p:cNvPr id="668" name="Google Shape;668;p109"/>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669" name="Google Shape;669;p109"/>
          <p:cNvSpPr txBox="1"/>
          <p:nvPr>
            <p:ph idx="1" type="subTitle"/>
          </p:nvPr>
        </p:nvSpPr>
        <p:spPr>
          <a:xfrm>
            <a:off x="1968225" y="3406500"/>
            <a:ext cx="23457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2000"/>
              <a:buFont typeface="Poppins"/>
              <a:buNone/>
              <a:defRPr b="1" sz="2000">
                <a:latin typeface="Poppins"/>
                <a:ea typeface="Poppins"/>
                <a:cs typeface="Poppins"/>
                <a:sym typeface="Poppins"/>
              </a:defRPr>
            </a:lvl1pPr>
            <a:lvl2pPr lvl="1" algn="r">
              <a:lnSpc>
                <a:spcPct val="100000"/>
              </a:lnSpc>
              <a:spcBef>
                <a:spcPts val="0"/>
              </a:spcBef>
              <a:spcAft>
                <a:spcPts val="0"/>
              </a:spcAft>
              <a:buSzPts val="2000"/>
              <a:buFont typeface="Poppins"/>
              <a:buNone/>
              <a:defRPr b="1" sz="2000">
                <a:latin typeface="Poppins"/>
                <a:ea typeface="Poppins"/>
                <a:cs typeface="Poppins"/>
                <a:sym typeface="Poppins"/>
              </a:defRPr>
            </a:lvl2pPr>
            <a:lvl3pPr lvl="2" algn="r">
              <a:lnSpc>
                <a:spcPct val="100000"/>
              </a:lnSpc>
              <a:spcBef>
                <a:spcPts val="0"/>
              </a:spcBef>
              <a:spcAft>
                <a:spcPts val="0"/>
              </a:spcAft>
              <a:buSzPts val="2000"/>
              <a:buFont typeface="Poppins"/>
              <a:buNone/>
              <a:defRPr b="1" sz="2000">
                <a:latin typeface="Poppins"/>
                <a:ea typeface="Poppins"/>
                <a:cs typeface="Poppins"/>
                <a:sym typeface="Poppins"/>
              </a:defRPr>
            </a:lvl3pPr>
            <a:lvl4pPr lvl="3" algn="r">
              <a:lnSpc>
                <a:spcPct val="100000"/>
              </a:lnSpc>
              <a:spcBef>
                <a:spcPts val="0"/>
              </a:spcBef>
              <a:spcAft>
                <a:spcPts val="0"/>
              </a:spcAft>
              <a:buSzPts val="2000"/>
              <a:buFont typeface="Poppins"/>
              <a:buNone/>
              <a:defRPr b="1" sz="2000">
                <a:latin typeface="Poppins"/>
                <a:ea typeface="Poppins"/>
                <a:cs typeface="Poppins"/>
                <a:sym typeface="Poppins"/>
              </a:defRPr>
            </a:lvl4pPr>
            <a:lvl5pPr lvl="4" algn="r">
              <a:lnSpc>
                <a:spcPct val="100000"/>
              </a:lnSpc>
              <a:spcBef>
                <a:spcPts val="0"/>
              </a:spcBef>
              <a:spcAft>
                <a:spcPts val="0"/>
              </a:spcAft>
              <a:buSzPts val="2000"/>
              <a:buFont typeface="Poppins"/>
              <a:buNone/>
              <a:defRPr b="1" sz="2000">
                <a:latin typeface="Poppins"/>
                <a:ea typeface="Poppins"/>
                <a:cs typeface="Poppins"/>
                <a:sym typeface="Poppins"/>
              </a:defRPr>
            </a:lvl5pPr>
            <a:lvl6pPr lvl="5" algn="r">
              <a:lnSpc>
                <a:spcPct val="100000"/>
              </a:lnSpc>
              <a:spcBef>
                <a:spcPts val="0"/>
              </a:spcBef>
              <a:spcAft>
                <a:spcPts val="0"/>
              </a:spcAft>
              <a:buSzPts val="2000"/>
              <a:buFont typeface="Poppins"/>
              <a:buNone/>
              <a:defRPr b="1" sz="2000">
                <a:latin typeface="Poppins"/>
                <a:ea typeface="Poppins"/>
                <a:cs typeface="Poppins"/>
                <a:sym typeface="Poppins"/>
              </a:defRPr>
            </a:lvl6pPr>
            <a:lvl7pPr lvl="6" algn="r">
              <a:lnSpc>
                <a:spcPct val="100000"/>
              </a:lnSpc>
              <a:spcBef>
                <a:spcPts val="0"/>
              </a:spcBef>
              <a:spcAft>
                <a:spcPts val="0"/>
              </a:spcAft>
              <a:buSzPts val="2000"/>
              <a:buFont typeface="Poppins"/>
              <a:buNone/>
              <a:defRPr b="1" sz="2000">
                <a:latin typeface="Poppins"/>
                <a:ea typeface="Poppins"/>
                <a:cs typeface="Poppins"/>
                <a:sym typeface="Poppins"/>
              </a:defRPr>
            </a:lvl7pPr>
            <a:lvl8pPr lvl="7" algn="r">
              <a:lnSpc>
                <a:spcPct val="100000"/>
              </a:lnSpc>
              <a:spcBef>
                <a:spcPts val="0"/>
              </a:spcBef>
              <a:spcAft>
                <a:spcPts val="0"/>
              </a:spcAft>
              <a:buSzPts val="2000"/>
              <a:buFont typeface="Poppins"/>
              <a:buNone/>
              <a:defRPr b="1" sz="2000">
                <a:latin typeface="Poppins"/>
                <a:ea typeface="Poppins"/>
                <a:cs typeface="Poppins"/>
                <a:sym typeface="Poppins"/>
              </a:defRPr>
            </a:lvl8pPr>
            <a:lvl9pPr lvl="8" algn="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670" name="Google Shape;670;p109"/>
          <p:cNvSpPr txBox="1"/>
          <p:nvPr>
            <p:ph idx="2" type="subTitle"/>
          </p:nvPr>
        </p:nvSpPr>
        <p:spPr>
          <a:xfrm>
            <a:off x="1968225" y="3926903"/>
            <a:ext cx="2345700" cy="7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a:lvl1pPr>
            <a:lvl2pPr lvl="1" algn="r">
              <a:lnSpc>
                <a:spcPct val="100000"/>
              </a:lnSpc>
              <a:spcBef>
                <a:spcPts val="0"/>
              </a:spcBef>
              <a:spcAft>
                <a:spcPts val="0"/>
              </a:spcAft>
              <a:buSzPts val="1600"/>
              <a:buNone/>
              <a:defRPr/>
            </a:lvl2pPr>
            <a:lvl3pPr lvl="2" algn="r">
              <a:lnSpc>
                <a:spcPct val="100000"/>
              </a:lnSpc>
              <a:spcBef>
                <a:spcPts val="0"/>
              </a:spcBef>
              <a:spcAft>
                <a:spcPts val="0"/>
              </a:spcAft>
              <a:buSzPts val="1600"/>
              <a:buNone/>
              <a:defRPr/>
            </a:lvl3pPr>
            <a:lvl4pPr lvl="3" algn="r">
              <a:lnSpc>
                <a:spcPct val="100000"/>
              </a:lnSpc>
              <a:spcBef>
                <a:spcPts val="0"/>
              </a:spcBef>
              <a:spcAft>
                <a:spcPts val="0"/>
              </a:spcAft>
              <a:buSzPts val="1600"/>
              <a:buNone/>
              <a:defRPr/>
            </a:lvl4pPr>
            <a:lvl5pPr lvl="4" algn="r">
              <a:lnSpc>
                <a:spcPct val="100000"/>
              </a:lnSpc>
              <a:spcBef>
                <a:spcPts val="0"/>
              </a:spcBef>
              <a:spcAft>
                <a:spcPts val="0"/>
              </a:spcAft>
              <a:buSzPts val="1600"/>
              <a:buNone/>
              <a:defRPr/>
            </a:lvl5pPr>
            <a:lvl6pPr lvl="5" algn="r">
              <a:lnSpc>
                <a:spcPct val="100000"/>
              </a:lnSpc>
              <a:spcBef>
                <a:spcPts val="0"/>
              </a:spcBef>
              <a:spcAft>
                <a:spcPts val="0"/>
              </a:spcAft>
              <a:buSzPts val="1600"/>
              <a:buNone/>
              <a:defRPr/>
            </a:lvl6pPr>
            <a:lvl7pPr lvl="6" algn="r">
              <a:lnSpc>
                <a:spcPct val="100000"/>
              </a:lnSpc>
              <a:spcBef>
                <a:spcPts val="0"/>
              </a:spcBef>
              <a:spcAft>
                <a:spcPts val="0"/>
              </a:spcAft>
              <a:buSzPts val="1600"/>
              <a:buNone/>
              <a:defRPr/>
            </a:lvl7pPr>
            <a:lvl8pPr lvl="7" algn="r">
              <a:lnSpc>
                <a:spcPct val="100000"/>
              </a:lnSpc>
              <a:spcBef>
                <a:spcPts val="0"/>
              </a:spcBef>
              <a:spcAft>
                <a:spcPts val="0"/>
              </a:spcAft>
              <a:buSzPts val="1600"/>
              <a:buNone/>
              <a:defRPr/>
            </a:lvl8pPr>
            <a:lvl9pPr lvl="8" algn="r">
              <a:lnSpc>
                <a:spcPct val="100000"/>
              </a:lnSpc>
              <a:spcBef>
                <a:spcPts val="0"/>
              </a:spcBef>
              <a:spcAft>
                <a:spcPts val="0"/>
              </a:spcAft>
              <a:buSzPts val="1600"/>
              <a:buNone/>
              <a:defRPr/>
            </a:lvl9pPr>
          </a:lstStyle>
          <a:p/>
        </p:txBody>
      </p:sp>
      <p:sp>
        <p:nvSpPr>
          <p:cNvPr id="671" name="Google Shape;671;p109"/>
          <p:cNvSpPr txBox="1"/>
          <p:nvPr>
            <p:ph idx="3" type="subTitle"/>
          </p:nvPr>
        </p:nvSpPr>
        <p:spPr>
          <a:xfrm>
            <a:off x="6016901" y="3406500"/>
            <a:ext cx="2345700" cy="458700"/>
          </a:xfrm>
          <a:prstGeom prst="rect">
            <a:avLst/>
          </a:prstGeom>
          <a:solidFill>
            <a:schemeClr val="l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2000"/>
              <a:buFont typeface="Poppins"/>
              <a:buNone/>
              <a:defRPr b="1" sz="2000">
                <a:latin typeface="Poppins"/>
                <a:ea typeface="Poppins"/>
                <a:cs typeface="Poppins"/>
                <a:sym typeface="Poppins"/>
              </a:defRPr>
            </a:lvl1pPr>
            <a:lvl2pPr lvl="1" algn="l">
              <a:lnSpc>
                <a:spcPct val="100000"/>
              </a:lnSpc>
              <a:spcBef>
                <a:spcPts val="0"/>
              </a:spcBef>
              <a:spcAft>
                <a:spcPts val="0"/>
              </a:spcAft>
              <a:buSzPts val="2000"/>
              <a:buFont typeface="Poppins"/>
              <a:buNone/>
              <a:defRPr b="1" sz="2000">
                <a:latin typeface="Poppins"/>
                <a:ea typeface="Poppins"/>
                <a:cs typeface="Poppins"/>
                <a:sym typeface="Poppins"/>
              </a:defRPr>
            </a:lvl2pPr>
            <a:lvl3pPr lvl="2" algn="l">
              <a:lnSpc>
                <a:spcPct val="100000"/>
              </a:lnSpc>
              <a:spcBef>
                <a:spcPts val="0"/>
              </a:spcBef>
              <a:spcAft>
                <a:spcPts val="0"/>
              </a:spcAft>
              <a:buSzPts val="2000"/>
              <a:buFont typeface="Poppins"/>
              <a:buNone/>
              <a:defRPr b="1" sz="2000">
                <a:latin typeface="Poppins"/>
                <a:ea typeface="Poppins"/>
                <a:cs typeface="Poppins"/>
                <a:sym typeface="Poppins"/>
              </a:defRPr>
            </a:lvl3pPr>
            <a:lvl4pPr lvl="3" algn="l">
              <a:lnSpc>
                <a:spcPct val="100000"/>
              </a:lnSpc>
              <a:spcBef>
                <a:spcPts val="0"/>
              </a:spcBef>
              <a:spcAft>
                <a:spcPts val="0"/>
              </a:spcAft>
              <a:buSzPts val="2000"/>
              <a:buFont typeface="Poppins"/>
              <a:buNone/>
              <a:defRPr b="1" sz="2000">
                <a:latin typeface="Poppins"/>
                <a:ea typeface="Poppins"/>
                <a:cs typeface="Poppins"/>
                <a:sym typeface="Poppins"/>
              </a:defRPr>
            </a:lvl4pPr>
            <a:lvl5pPr lvl="4" algn="l">
              <a:lnSpc>
                <a:spcPct val="100000"/>
              </a:lnSpc>
              <a:spcBef>
                <a:spcPts val="0"/>
              </a:spcBef>
              <a:spcAft>
                <a:spcPts val="0"/>
              </a:spcAft>
              <a:buSzPts val="2000"/>
              <a:buFont typeface="Poppins"/>
              <a:buNone/>
              <a:defRPr b="1" sz="2000">
                <a:latin typeface="Poppins"/>
                <a:ea typeface="Poppins"/>
                <a:cs typeface="Poppins"/>
                <a:sym typeface="Poppins"/>
              </a:defRPr>
            </a:lvl5pPr>
            <a:lvl6pPr lvl="5" algn="l">
              <a:lnSpc>
                <a:spcPct val="100000"/>
              </a:lnSpc>
              <a:spcBef>
                <a:spcPts val="0"/>
              </a:spcBef>
              <a:spcAft>
                <a:spcPts val="0"/>
              </a:spcAft>
              <a:buSzPts val="2000"/>
              <a:buFont typeface="Poppins"/>
              <a:buNone/>
              <a:defRPr b="1" sz="2000">
                <a:latin typeface="Poppins"/>
                <a:ea typeface="Poppins"/>
                <a:cs typeface="Poppins"/>
                <a:sym typeface="Poppins"/>
              </a:defRPr>
            </a:lvl6pPr>
            <a:lvl7pPr lvl="6" algn="l">
              <a:lnSpc>
                <a:spcPct val="100000"/>
              </a:lnSpc>
              <a:spcBef>
                <a:spcPts val="0"/>
              </a:spcBef>
              <a:spcAft>
                <a:spcPts val="0"/>
              </a:spcAft>
              <a:buSzPts val="2000"/>
              <a:buFont typeface="Poppins"/>
              <a:buNone/>
              <a:defRPr b="1" sz="2000">
                <a:latin typeface="Poppins"/>
                <a:ea typeface="Poppins"/>
                <a:cs typeface="Poppins"/>
                <a:sym typeface="Poppins"/>
              </a:defRPr>
            </a:lvl7pPr>
            <a:lvl8pPr lvl="7" algn="l">
              <a:lnSpc>
                <a:spcPct val="100000"/>
              </a:lnSpc>
              <a:spcBef>
                <a:spcPts val="0"/>
              </a:spcBef>
              <a:spcAft>
                <a:spcPts val="0"/>
              </a:spcAft>
              <a:buSzPts val="2000"/>
              <a:buFont typeface="Poppins"/>
              <a:buNone/>
              <a:defRPr b="1" sz="2000">
                <a:latin typeface="Poppins"/>
                <a:ea typeface="Poppins"/>
                <a:cs typeface="Poppins"/>
                <a:sym typeface="Poppins"/>
              </a:defRPr>
            </a:lvl8pPr>
            <a:lvl9pPr lvl="8" algn="l">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672" name="Google Shape;672;p109"/>
          <p:cNvSpPr txBox="1"/>
          <p:nvPr>
            <p:ph idx="4" type="subTitle"/>
          </p:nvPr>
        </p:nvSpPr>
        <p:spPr>
          <a:xfrm>
            <a:off x="6016901" y="3926903"/>
            <a:ext cx="2345700" cy="7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673" name="Google Shape;673;p109"/>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674" name="Google Shape;674;p109"/>
          <p:cNvSpPr txBox="1"/>
          <p:nvPr>
            <p:ph idx="5" type="subTitle"/>
          </p:nvPr>
        </p:nvSpPr>
        <p:spPr>
          <a:xfrm>
            <a:off x="1968225" y="1623575"/>
            <a:ext cx="2345700" cy="458700"/>
          </a:xfrm>
          <a:prstGeom prst="rect">
            <a:avLst/>
          </a:prstGeom>
          <a:solidFill>
            <a:schemeClr val="l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2000"/>
              <a:buFont typeface="Poppins"/>
              <a:buNone/>
              <a:defRPr b="1" sz="2000">
                <a:latin typeface="Poppins"/>
                <a:ea typeface="Poppins"/>
                <a:cs typeface="Poppins"/>
                <a:sym typeface="Poppins"/>
              </a:defRPr>
            </a:lvl1pPr>
            <a:lvl2pPr lvl="1" algn="r">
              <a:lnSpc>
                <a:spcPct val="100000"/>
              </a:lnSpc>
              <a:spcBef>
                <a:spcPts val="0"/>
              </a:spcBef>
              <a:spcAft>
                <a:spcPts val="0"/>
              </a:spcAft>
              <a:buSzPts val="2000"/>
              <a:buFont typeface="Poppins"/>
              <a:buNone/>
              <a:defRPr b="1" sz="2000">
                <a:latin typeface="Poppins"/>
                <a:ea typeface="Poppins"/>
                <a:cs typeface="Poppins"/>
                <a:sym typeface="Poppins"/>
              </a:defRPr>
            </a:lvl2pPr>
            <a:lvl3pPr lvl="2" algn="r">
              <a:lnSpc>
                <a:spcPct val="100000"/>
              </a:lnSpc>
              <a:spcBef>
                <a:spcPts val="0"/>
              </a:spcBef>
              <a:spcAft>
                <a:spcPts val="0"/>
              </a:spcAft>
              <a:buSzPts val="2000"/>
              <a:buFont typeface="Poppins"/>
              <a:buNone/>
              <a:defRPr b="1" sz="2000">
                <a:latin typeface="Poppins"/>
                <a:ea typeface="Poppins"/>
                <a:cs typeface="Poppins"/>
                <a:sym typeface="Poppins"/>
              </a:defRPr>
            </a:lvl3pPr>
            <a:lvl4pPr lvl="3" algn="r">
              <a:lnSpc>
                <a:spcPct val="100000"/>
              </a:lnSpc>
              <a:spcBef>
                <a:spcPts val="0"/>
              </a:spcBef>
              <a:spcAft>
                <a:spcPts val="0"/>
              </a:spcAft>
              <a:buSzPts val="2000"/>
              <a:buFont typeface="Poppins"/>
              <a:buNone/>
              <a:defRPr b="1" sz="2000">
                <a:latin typeface="Poppins"/>
                <a:ea typeface="Poppins"/>
                <a:cs typeface="Poppins"/>
                <a:sym typeface="Poppins"/>
              </a:defRPr>
            </a:lvl4pPr>
            <a:lvl5pPr lvl="4" algn="r">
              <a:lnSpc>
                <a:spcPct val="100000"/>
              </a:lnSpc>
              <a:spcBef>
                <a:spcPts val="0"/>
              </a:spcBef>
              <a:spcAft>
                <a:spcPts val="0"/>
              </a:spcAft>
              <a:buSzPts val="2000"/>
              <a:buFont typeface="Poppins"/>
              <a:buNone/>
              <a:defRPr b="1" sz="2000">
                <a:latin typeface="Poppins"/>
                <a:ea typeface="Poppins"/>
                <a:cs typeface="Poppins"/>
                <a:sym typeface="Poppins"/>
              </a:defRPr>
            </a:lvl5pPr>
            <a:lvl6pPr lvl="5" algn="r">
              <a:lnSpc>
                <a:spcPct val="100000"/>
              </a:lnSpc>
              <a:spcBef>
                <a:spcPts val="0"/>
              </a:spcBef>
              <a:spcAft>
                <a:spcPts val="0"/>
              </a:spcAft>
              <a:buSzPts val="2000"/>
              <a:buFont typeface="Poppins"/>
              <a:buNone/>
              <a:defRPr b="1" sz="2000">
                <a:latin typeface="Poppins"/>
                <a:ea typeface="Poppins"/>
                <a:cs typeface="Poppins"/>
                <a:sym typeface="Poppins"/>
              </a:defRPr>
            </a:lvl6pPr>
            <a:lvl7pPr lvl="6" algn="r">
              <a:lnSpc>
                <a:spcPct val="100000"/>
              </a:lnSpc>
              <a:spcBef>
                <a:spcPts val="0"/>
              </a:spcBef>
              <a:spcAft>
                <a:spcPts val="0"/>
              </a:spcAft>
              <a:buSzPts val="2000"/>
              <a:buFont typeface="Poppins"/>
              <a:buNone/>
              <a:defRPr b="1" sz="2000">
                <a:latin typeface="Poppins"/>
                <a:ea typeface="Poppins"/>
                <a:cs typeface="Poppins"/>
                <a:sym typeface="Poppins"/>
              </a:defRPr>
            </a:lvl7pPr>
            <a:lvl8pPr lvl="7" algn="r">
              <a:lnSpc>
                <a:spcPct val="100000"/>
              </a:lnSpc>
              <a:spcBef>
                <a:spcPts val="0"/>
              </a:spcBef>
              <a:spcAft>
                <a:spcPts val="0"/>
              </a:spcAft>
              <a:buSzPts val="2000"/>
              <a:buFont typeface="Poppins"/>
              <a:buNone/>
              <a:defRPr b="1" sz="2000">
                <a:latin typeface="Poppins"/>
                <a:ea typeface="Poppins"/>
                <a:cs typeface="Poppins"/>
                <a:sym typeface="Poppins"/>
              </a:defRPr>
            </a:lvl8pPr>
            <a:lvl9pPr lvl="8" algn="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675" name="Google Shape;675;p109"/>
          <p:cNvSpPr txBox="1"/>
          <p:nvPr>
            <p:ph idx="6" type="subTitle"/>
          </p:nvPr>
        </p:nvSpPr>
        <p:spPr>
          <a:xfrm>
            <a:off x="1968225" y="2143978"/>
            <a:ext cx="2345700" cy="7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a:lvl1pPr>
            <a:lvl2pPr lvl="1" algn="r">
              <a:lnSpc>
                <a:spcPct val="100000"/>
              </a:lnSpc>
              <a:spcBef>
                <a:spcPts val="0"/>
              </a:spcBef>
              <a:spcAft>
                <a:spcPts val="0"/>
              </a:spcAft>
              <a:buSzPts val="1600"/>
              <a:buNone/>
              <a:defRPr/>
            </a:lvl2pPr>
            <a:lvl3pPr lvl="2" algn="r">
              <a:lnSpc>
                <a:spcPct val="100000"/>
              </a:lnSpc>
              <a:spcBef>
                <a:spcPts val="0"/>
              </a:spcBef>
              <a:spcAft>
                <a:spcPts val="0"/>
              </a:spcAft>
              <a:buSzPts val="1600"/>
              <a:buNone/>
              <a:defRPr/>
            </a:lvl3pPr>
            <a:lvl4pPr lvl="3" algn="r">
              <a:lnSpc>
                <a:spcPct val="100000"/>
              </a:lnSpc>
              <a:spcBef>
                <a:spcPts val="0"/>
              </a:spcBef>
              <a:spcAft>
                <a:spcPts val="0"/>
              </a:spcAft>
              <a:buSzPts val="1600"/>
              <a:buNone/>
              <a:defRPr/>
            </a:lvl4pPr>
            <a:lvl5pPr lvl="4" algn="r">
              <a:lnSpc>
                <a:spcPct val="100000"/>
              </a:lnSpc>
              <a:spcBef>
                <a:spcPts val="0"/>
              </a:spcBef>
              <a:spcAft>
                <a:spcPts val="0"/>
              </a:spcAft>
              <a:buSzPts val="1600"/>
              <a:buNone/>
              <a:defRPr/>
            </a:lvl5pPr>
            <a:lvl6pPr lvl="5" algn="r">
              <a:lnSpc>
                <a:spcPct val="100000"/>
              </a:lnSpc>
              <a:spcBef>
                <a:spcPts val="0"/>
              </a:spcBef>
              <a:spcAft>
                <a:spcPts val="0"/>
              </a:spcAft>
              <a:buSzPts val="1600"/>
              <a:buNone/>
              <a:defRPr/>
            </a:lvl6pPr>
            <a:lvl7pPr lvl="6" algn="r">
              <a:lnSpc>
                <a:spcPct val="100000"/>
              </a:lnSpc>
              <a:spcBef>
                <a:spcPts val="0"/>
              </a:spcBef>
              <a:spcAft>
                <a:spcPts val="0"/>
              </a:spcAft>
              <a:buSzPts val="1600"/>
              <a:buNone/>
              <a:defRPr/>
            </a:lvl7pPr>
            <a:lvl8pPr lvl="7" algn="r">
              <a:lnSpc>
                <a:spcPct val="100000"/>
              </a:lnSpc>
              <a:spcBef>
                <a:spcPts val="0"/>
              </a:spcBef>
              <a:spcAft>
                <a:spcPts val="0"/>
              </a:spcAft>
              <a:buSzPts val="1600"/>
              <a:buNone/>
              <a:defRPr/>
            </a:lvl8pPr>
            <a:lvl9pPr lvl="8" algn="r">
              <a:lnSpc>
                <a:spcPct val="100000"/>
              </a:lnSpc>
              <a:spcBef>
                <a:spcPts val="0"/>
              </a:spcBef>
              <a:spcAft>
                <a:spcPts val="0"/>
              </a:spcAft>
              <a:buSzPts val="1600"/>
              <a:buNone/>
              <a:defRPr/>
            </a:lvl9pPr>
          </a:lstStyle>
          <a:p/>
        </p:txBody>
      </p:sp>
      <p:sp>
        <p:nvSpPr>
          <p:cNvPr id="676" name="Google Shape;676;p109"/>
          <p:cNvSpPr txBox="1"/>
          <p:nvPr>
            <p:ph idx="7" type="subTitle"/>
          </p:nvPr>
        </p:nvSpPr>
        <p:spPr>
          <a:xfrm>
            <a:off x="6016901" y="1623575"/>
            <a:ext cx="23457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2000"/>
              <a:buFont typeface="Poppins"/>
              <a:buNone/>
              <a:defRPr b="1" sz="2000">
                <a:latin typeface="Poppins"/>
                <a:ea typeface="Poppins"/>
                <a:cs typeface="Poppins"/>
                <a:sym typeface="Poppins"/>
              </a:defRPr>
            </a:lvl1pPr>
            <a:lvl2pPr lvl="1" algn="l">
              <a:lnSpc>
                <a:spcPct val="100000"/>
              </a:lnSpc>
              <a:spcBef>
                <a:spcPts val="0"/>
              </a:spcBef>
              <a:spcAft>
                <a:spcPts val="0"/>
              </a:spcAft>
              <a:buSzPts val="2000"/>
              <a:buFont typeface="Poppins"/>
              <a:buNone/>
              <a:defRPr b="1" sz="2000">
                <a:latin typeface="Poppins"/>
                <a:ea typeface="Poppins"/>
                <a:cs typeface="Poppins"/>
                <a:sym typeface="Poppins"/>
              </a:defRPr>
            </a:lvl2pPr>
            <a:lvl3pPr lvl="2" algn="l">
              <a:lnSpc>
                <a:spcPct val="100000"/>
              </a:lnSpc>
              <a:spcBef>
                <a:spcPts val="0"/>
              </a:spcBef>
              <a:spcAft>
                <a:spcPts val="0"/>
              </a:spcAft>
              <a:buSzPts val="2000"/>
              <a:buFont typeface="Poppins"/>
              <a:buNone/>
              <a:defRPr b="1" sz="2000">
                <a:latin typeface="Poppins"/>
                <a:ea typeface="Poppins"/>
                <a:cs typeface="Poppins"/>
                <a:sym typeface="Poppins"/>
              </a:defRPr>
            </a:lvl3pPr>
            <a:lvl4pPr lvl="3" algn="l">
              <a:lnSpc>
                <a:spcPct val="100000"/>
              </a:lnSpc>
              <a:spcBef>
                <a:spcPts val="0"/>
              </a:spcBef>
              <a:spcAft>
                <a:spcPts val="0"/>
              </a:spcAft>
              <a:buSzPts val="2000"/>
              <a:buFont typeface="Poppins"/>
              <a:buNone/>
              <a:defRPr b="1" sz="2000">
                <a:latin typeface="Poppins"/>
                <a:ea typeface="Poppins"/>
                <a:cs typeface="Poppins"/>
                <a:sym typeface="Poppins"/>
              </a:defRPr>
            </a:lvl4pPr>
            <a:lvl5pPr lvl="4" algn="l">
              <a:lnSpc>
                <a:spcPct val="100000"/>
              </a:lnSpc>
              <a:spcBef>
                <a:spcPts val="0"/>
              </a:spcBef>
              <a:spcAft>
                <a:spcPts val="0"/>
              </a:spcAft>
              <a:buSzPts val="2000"/>
              <a:buFont typeface="Poppins"/>
              <a:buNone/>
              <a:defRPr b="1" sz="2000">
                <a:latin typeface="Poppins"/>
                <a:ea typeface="Poppins"/>
                <a:cs typeface="Poppins"/>
                <a:sym typeface="Poppins"/>
              </a:defRPr>
            </a:lvl5pPr>
            <a:lvl6pPr lvl="5" algn="l">
              <a:lnSpc>
                <a:spcPct val="100000"/>
              </a:lnSpc>
              <a:spcBef>
                <a:spcPts val="0"/>
              </a:spcBef>
              <a:spcAft>
                <a:spcPts val="0"/>
              </a:spcAft>
              <a:buSzPts val="2000"/>
              <a:buFont typeface="Poppins"/>
              <a:buNone/>
              <a:defRPr b="1" sz="2000">
                <a:latin typeface="Poppins"/>
                <a:ea typeface="Poppins"/>
                <a:cs typeface="Poppins"/>
                <a:sym typeface="Poppins"/>
              </a:defRPr>
            </a:lvl6pPr>
            <a:lvl7pPr lvl="6" algn="l">
              <a:lnSpc>
                <a:spcPct val="100000"/>
              </a:lnSpc>
              <a:spcBef>
                <a:spcPts val="0"/>
              </a:spcBef>
              <a:spcAft>
                <a:spcPts val="0"/>
              </a:spcAft>
              <a:buSzPts val="2000"/>
              <a:buFont typeface="Poppins"/>
              <a:buNone/>
              <a:defRPr b="1" sz="2000">
                <a:latin typeface="Poppins"/>
                <a:ea typeface="Poppins"/>
                <a:cs typeface="Poppins"/>
                <a:sym typeface="Poppins"/>
              </a:defRPr>
            </a:lvl7pPr>
            <a:lvl8pPr lvl="7" algn="l">
              <a:lnSpc>
                <a:spcPct val="100000"/>
              </a:lnSpc>
              <a:spcBef>
                <a:spcPts val="0"/>
              </a:spcBef>
              <a:spcAft>
                <a:spcPts val="0"/>
              </a:spcAft>
              <a:buSzPts val="2000"/>
              <a:buFont typeface="Poppins"/>
              <a:buNone/>
              <a:defRPr b="1" sz="2000">
                <a:latin typeface="Poppins"/>
                <a:ea typeface="Poppins"/>
                <a:cs typeface="Poppins"/>
                <a:sym typeface="Poppins"/>
              </a:defRPr>
            </a:lvl8pPr>
            <a:lvl9pPr lvl="8" algn="l">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677" name="Google Shape;677;p109"/>
          <p:cNvSpPr txBox="1"/>
          <p:nvPr>
            <p:ph idx="8" type="subTitle"/>
          </p:nvPr>
        </p:nvSpPr>
        <p:spPr>
          <a:xfrm>
            <a:off x="6016901" y="2143978"/>
            <a:ext cx="2345700" cy="7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2">
    <p:spTree>
      <p:nvGrpSpPr>
        <p:cNvPr id="678" name="Shape 678"/>
        <p:cNvGrpSpPr/>
        <p:nvPr/>
      </p:nvGrpSpPr>
      <p:grpSpPr>
        <a:xfrm>
          <a:off x="0" y="0"/>
          <a:ext cx="0" cy="0"/>
          <a:chOff x="0" y="0"/>
          <a:chExt cx="0" cy="0"/>
        </a:xfrm>
      </p:grpSpPr>
      <p:sp>
        <p:nvSpPr>
          <p:cNvPr id="679" name="Google Shape;679;p110"/>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680" name="Google Shape;680;p110"/>
          <p:cNvSpPr txBox="1"/>
          <p:nvPr>
            <p:ph idx="1" type="subTitle"/>
          </p:nvPr>
        </p:nvSpPr>
        <p:spPr>
          <a:xfrm>
            <a:off x="3368100" y="1821513"/>
            <a:ext cx="24078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681" name="Google Shape;681;p110"/>
          <p:cNvSpPr txBox="1"/>
          <p:nvPr>
            <p:ph idx="2" type="subTitle"/>
          </p:nvPr>
        </p:nvSpPr>
        <p:spPr>
          <a:xfrm>
            <a:off x="3368100" y="2312313"/>
            <a:ext cx="2407800" cy="743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682" name="Google Shape;682;p110"/>
          <p:cNvSpPr txBox="1"/>
          <p:nvPr>
            <p:ph idx="3" type="subTitle"/>
          </p:nvPr>
        </p:nvSpPr>
        <p:spPr>
          <a:xfrm>
            <a:off x="3368100" y="3369000"/>
            <a:ext cx="2407800" cy="458700"/>
          </a:xfrm>
          <a:prstGeom prst="rect">
            <a:avLst/>
          </a:prstGeom>
          <a:solidFill>
            <a:schemeClr val="l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683" name="Google Shape;683;p110"/>
          <p:cNvSpPr txBox="1"/>
          <p:nvPr>
            <p:ph idx="4" type="subTitle"/>
          </p:nvPr>
        </p:nvSpPr>
        <p:spPr>
          <a:xfrm>
            <a:off x="3368100" y="3859800"/>
            <a:ext cx="2407800" cy="7437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684" name="Google Shape;684;p110"/>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ONE_COLUMN_TEXT_1">
    <p:spTree>
      <p:nvGrpSpPr>
        <p:cNvPr id="685" name="Shape 685"/>
        <p:cNvGrpSpPr/>
        <p:nvPr/>
      </p:nvGrpSpPr>
      <p:grpSpPr>
        <a:xfrm>
          <a:off x="0" y="0"/>
          <a:ext cx="0" cy="0"/>
          <a:chOff x="0" y="0"/>
          <a:chExt cx="0" cy="0"/>
        </a:xfrm>
      </p:grpSpPr>
      <p:sp>
        <p:nvSpPr>
          <p:cNvPr id="686" name="Google Shape;686;p111"/>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687" name="Google Shape;687;p111"/>
          <p:cNvSpPr txBox="1"/>
          <p:nvPr>
            <p:ph idx="1" type="subTitle"/>
          </p:nvPr>
        </p:nvSpPr>
        <p:spPr>
          <a:xfrm>
            <a:off x="874000" y="1324500"/>
            <a:ext cx="3699300" cy="3279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688" name="Google Shape;688;p111"/>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ONE_COLUMN_TEXT_1_1">
    <p:spTree>
      <p:nvGrpSpPr>
        <p:cNvPr id="689" name="Shape 689"/>
        <p:cNvGrpSpPr/>
        <p:nvPr/>
      </p:nvGrpSpPr>
      <p:grpSpPr>
        <a:xfrm>
          <a:off x="0" y="0"/>
          <a:ext cx="0" cy="0"/>
          <a:chOff x="0" y="0"/>
          <a:chExt cx="0" cy="0"/>
        </a:xfrm>
      </p:grpSpPr>
      <p:sp>
        <p:nvSpPr>
          <p:cNvPr id="690" name="Google Shape;690;p112"/>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691" name="Google Shape;691;p112"/>
          <p:cNvSpPr txBox="1"/>
          <p:nvPr>
            <p:ph idx="1" type="subTitle"/>
          </p:nvPr>
        </p:nvSpPr>
        <p:spPr>
          <a:xfrm>
            <a:off x="5368681" y="1172100"/>
            <a:ext cx="3017100" cy="3279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692" name="Google Shape;692;p112"/>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AND_BODY_1">
    <p:spTree>
      <p:nvGrpSpPr>
        <p:cNvPr id="693" name="Shape 693"/>
        <p:cNvGrpSpPr/>
        <p:nvPr/>
      </p:nvGrpSpPr>
      <p:grpSpPr>
        <a:xfrm>
          <a:off x="0" y="0"/>
          <a:ext cx="0" cy="0"/>
          <a:chOff x="0" y="0"/>
          <a:chExt cx="0" cy="0"/>
        </a:xfrm>
      </p:grpSpPr>
      <p:sp>
        <p:nvSpPr>
          <p:cNvPr id="694" name="Google Shape;694;p113"/>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695" name="Google Shape;695;p113"/>
          <p:cNvSpPr txBox="1"/>
          <p:nvPr>
            <p:ph idx="1" type="body"/>
          </p:nvPr>
        </p:nvSpPr>
        <p:spPr>
          <a:xfrm>
            <a:off x="720000" y="1152475"/>
            <a:ext cx="3796200" cy="3416400"/>
          </a:xfrm>
          <a:prstGeom prst="rect">
            <a:avLst/>
          </a:prstGeom>
          <a:noFill/>
          <a:ln>
            <a:noFill/>
          </a:ln>
        </p:spPr>
        <p:txBody>
          <a:bodyPr anchorCtr="0" anchor="t" bIns="91425" lIns="91425" spcFirstLastPara="1" rIns="91425" wrap="square" tIns="91425">
            <a:noAutofit/>
          </a:bodyPr>
          <a:lstStyle>
            <a:lvl1pPr indent="-304800" lvl="0" marL="457200" algn="l">
              <a:lnSpc>
                <a:spcPct val="100000"/>
              </a:lnSpc>
              <a:spcBef>
                <a:spcPts val="0"/>
              </a:spcBef>
              <a:spcAft>
                <a:spcPts val="0"/>
              </a:spcAft>
              <a:buSzPts val="1200"/>
              <a:buChar char="●"/>
              <a:defRPr sz="1200"/>
            </a:lvl1pPr>
            <a:lvl2pPr indent="-304800" lvl="1" marL="914400" algn="l">
              <a:lnSpc>
                <a:spcPct val="100000"/>
              </a:lnSpc>
              <a:spcBef>
                <a:spcPts val="0"/>
              </a:spcBef>
              <a:spcAft>
                <a:spcPts val="0"/>
              </a:spcAft>
              <a:buSzPts val="1200"/>
              <a:buChar char="○"/>
              <a:defRPr sz="1200"/>
            </a:lvl2pPr>
            <a:lvl3pPr indent="-304800" lvl="2" marL="1371600" algn="l">
              <a:lnSpc>
                <a:spcPct val="100000"/>
              </a:lnSpc>
              <a:spcBef>
                <a:spcPts val="0"/>
              </a:spcBef>
              <a:spcAft>
                <a:spcPts val="0"/>
              </a:spcAft>
              <a:buSzPts val="1200"/>
              <a:buChar char="■"/>
              <a:defRPr sz="1200"/>
            </a:lvl3pPr>
            <a:lvl4pPr indent="-304800" lvl="3" marL="1828800" algn="l">
              <a:lnSpc>
                <a:spcPct val="100000"/>
              </a:lnSpc>
              <a:spcBef>
                <a:spcPts val="0"/>
              </a:spcBef>
              <a:spcAft>
                <a:spcPts val="0"/>
              </a:spcAft>
              <a:buSzPts val="1200"/>
              <a:buChar char="●"/>
              <a:defRPr sz="1200"/>
            </a:lvl4pPr>
            <a:lvl5pPr indent="-304800" lvl="4" marL="2286000" algn="l">
              <a:lnSpc>
                <a:spcPct val="100000"/>
              </a:lnSpc>
              <a:spcBef>
                <a:spcPts val="0"/>
              </a:spcBef>
              <a:spcAft>
                <a:spcPts val="0"/>
              </a:spcAft>
              <a:buSzPts val="1200"/>
              <a:buChar char="○"/>
              <a:defRPr sz="1200"/>
            </a:lvl5pPr>
            <a:lvl6pPr indent="-304800" lvl="5" marL="2743200" algn="l">
              <a:lnSpc>
                <a:spcPct val="100000"/>
              </a:lnSpc>
              <a:spcBef>
                <a:spcPts val="0"/>
              </a:spcBef>
              <a:spcAft>
                <a:spcPts val="0"/>
              </a:spcAft>
              <a:buSzPts val="1200"/>
              <a:buChar char="■"/>
              <a:defRPr sz="1200"/>
            </a:lvl6pPr>
            <a:lvl7pPr indent="-304800" lvl="6" marL="3200400" algn="l">
              <a:lnSpc>
                <a:spcPct val="100000"/>
              </a:lnSpc>
              <a:spcBef>
                <a:spcPts val="0"/>
              </a:spcBef>
              <a:spcAft>
                <a:spcPts val="0"/>
              </a:spcAft>
              <a:buSzPts val="1200"/>
              <a:buChar char="●"/>
              <a:defRPr sz="1200"/>
            </a:lvl7pPr>
            <a:lvl8pPr indent="-304800" lvl="7" marL="3657600" algn="l">
              <a:lnSpc>
                <a:spcPct val="100000"/>
              </a:lnSpc>
              <a:spcBef>
                <a:spcPts val="0"/>
              </a:spcBef>
              <a:spcAft>
                <a:spcPts val="0"/>
              </a:spcAft>
              <a:buSzPts val="1200"/>
              <a:buChar char="○"/>
              <a:defRPr sz="1200"/>
            </a:lvl8pPr>
            <a:lvl9pPr indent="-304800" lvl="8" marL="4114800" algn="l">
              <a:lnSpc>
                <a:spcPct val="100000"/>
              </a:lnSpc>
              <a:spcBef>
                <a:spcPts val="0"/>
              </a:spcBef>
              <a:spcAft>
                <a:spcPts val="0"/>
              </a:spcAft>
              <a:buSzPts val="1200"/>
              <a:buChar char="■"/>
              <a:defRPr sz="1200"/>
            </a:lvl9pPr>
          </a:lstStyle>
          <a:p/>
        </p:txBody>
      </p:sp>
      <p:sp>
        <p:nvSpPr>
          <p:cNvPr id="696" name="Google Shape;696;p113"/>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697" name="Google Shape;697;p113"/>
          <p:cNvSpPr txBox="1"/>
          <p:nvPr>
            <p:ph idx="2" type="body"/>
          </p:nvPr>
        </p:nvSpPr>
        <p:spPr>
          <a:xfrm>
            <a:off x="4627800" y="1152475"/>
            <a:ext cx="3796200" cy="3416400"/>
          </a:xfrm>
          <a:prstGeom prst="rect">
            <a:avLst/>
          </a:prstGeom>
          <a:noFill/>
          <a:ln>
            <a:noFill/>
          </a:ln>
        </p:spPr>
        <p:txBody>
          <a:bodyPr anchorCtr="0" anchor="t" bIns="91425" lIns="91425" spcFirstLastPara="1" rIns="91425" wrap="square" tIns="91425">
            <a:noAutofit/>
          </a:bodyPr>
          <a:lstStyle>
            <a:lvl1pPr indent="-304800" lvl="0" marL="457200" algn="l">
              <a:lnSpc>
                <a:spcPct val="100000"/>
              </a:lnSpc>
              <a:spcBef>
                <a:spcPts val="0"/>
              </a:spcBef>
              <a:spcAft>
                <a:spcPts val="0"/>
              </a:spcAft>
              <a:buSzPts val="1200"/>
              <a:buChar char="●"/>
              <a:defRPr sz="1200"/>
            </a:lvl1pPr>
            <a:lvl2pPr indent="-304800" lvl="1" marL="914400" algn="l">
              <a:lnSpc>
                <a:spcPct val="100000"/>
              </a:lnSpc>
              <a:spcBef>
                <a:spcPts val="0"/>
              </a:spcBef>
              <a:spcAft>
                <a:spcPts val="0"/>
              </a:spcAft>
              <a:buSzPts val="1200"/>
              <a:buChar char="○"/>
              <a:defRPr sz="1200"/>
            </a:lvl2pPr>
            <a:lvl3pPr indent="-304800" lvl="2" marL="1371600" algn="l">
              <a:lnSpc>
                <a:spcPct val="100000"/>
              </a:lnSpc>
              <a:spcBef>
                <a:spcPts val="0"/>
              </a:spcBef>
              <a:spcAft>
                <a:spcPts val="0"/>
              </a:spcAft>
              <a:buSzPts val="1200"/>
              <a:buChar char="■"/>
              <a:defRPr sz="1200"/>
            </a:lvl3pPr>
            <a:lvl4pPr indent="-304800" lvl="3" marL="1828800" algn="l">
              <a:lnSpc>
                <a:spcPct val="100000"/>
              </a:lnSpc>
              <a:spcBef>
                <a:spcPts val="0"/>
              </a:spcBef>
              <a:spcAft>
                <a:spcPts val="0"/>
              </a:spcAft>
              <a:buSzPts val="1200"/>
              <a:buChar char="●"/>
              <a:defRPr sz="1200"/>
            </a:lvl4pPr>
            <a:lvl5pPr indent="-304800" lvl="4" marL="2286000" algn="l">
              <a:lnSpc>
                <a:spcPct val="100000"/>
              </a:lnSpc>
              <a:spcBef>
                <a:spcPts val="0"/>
              </a:spcBef>
              <a:spcAft>
                <a:spcPts val="0"/>
              </a:spcAft>
              <a:buSzPts val="1200"/>
              <a:buChar char="○"/>
              <a:defRPr sz="1200"/>
            </a:lvl5pPr>
            <a:lvl6pPr indent="-304800" lvl="5" marL="2743200" algn="l">
              <a:lnSpc>
                <a:spcPct val="100000"/>
              </a:lnSpc>
              <a:spcBef>
                <a:spcPts val="0"/>
              </a:spcBef>
              <a:spcAft>
                <a:spcPts val="0"/>
              </a:spcAft>
              <a:buSzPts val="1200"/>
              <a:buChar char="■"/>
              <a:defRPr sz="1200"/>
            </a:lvl6pPr>
            <a:lvl7pPr indent="-304800" lvl="6" marL="3200400" algn="l">
              <a:lnSpc>
                <a:spcPct val="100000"/>
              </a:lnSpc>
              <a:spcBef>
                <a:spcPts val="0"/>
              </a:spcBef>
              <a:spcAft>
                <a:spcPts val="0"/>
              </a:spcAft>
              <a:buSzPts val="1200"/>
              <a:buChar char="●"/>
              <a:defRPr sz="1200"/>
            </a:lvl7pPr>
            <a:lvl8pPr indent="-304800" lvl="7" marL="3657600" algn="l">
              <a:lnSpc>
                <a:spcPct val="100000"/>
              </a:lnSpc>
              <a:spcBef>
                <a:spcPts val="0"/>
              </a:spcBef>
              <a:spcAft>
                <a:spcPts val="0"/>
              </a:spcAft>
              <a:buSzPts val="1200"/>
              <a:buChar char="○"/>
              <a:defRPr sz="1200"/>
            </a:lvl8pPr>
            <a:lvl9pPr indent="-304800" lvl="8" marL="4114800" algn="l">
              <a:lnSpc>
                <a:spcPct val="100000"/>
              </a:lnSpc>
              <a:spcBef>
                <a:spcPts val="0"/>
              </a:spcBef>
              <a:spcAft>
                <a:spcPts val="0"/>
              </a:spcAft>
              <a:buSzPts val="1200"/>
              <a:buChar char="■"/>
              <a:defRPr sz="1200"/>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TITLE_1">
    <p:spTree>
      <p:nvGrpSpPr>
        <p:cNvPr id="698" name="Shape 698"/>
        <p:cNvGrpSpPr/>
        <p:nvPr/>
      </p:nvGrpSpPr>
      <p:grpSpPr>
        <a:xfrm>
          <a:off x="0" y="0"/>
          <a:ext cx="0" cy="0"/>
          <a:chOff x="0" y="0"/>
          <a:chExt cx="0" cy="0"/>
        </a:xfrm>
      </p:grpSpPr>
      <p:sp>
        <p:nvSpPr>
          <p:cNvPr id="699" name="Google Shape;699;p114"/>
          <p:cNvSpPr txBox="1"/>
          <p:nvPr>
            <p:ph type="ctrTitle"/>
          </p:nvPr>
        </p:nvSpPr>
        <p:spPr>
          <a:xfrm>
            <a:off x="720000" y="760600"/>
            <a:ext cx="4317900" cy="792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5200"/>
              <a:buNone/>
              <a:defRPr sz="50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700" name="Google Shape;700;p114"/>
          <p:cNvSpPr txBox="1"/>
          <p:nvPr>
            <p:ph idx="1" type="subTitle"/>
          </p:nvPr>
        </p:nvSpPr>
        <p:spPr>
          <a:xfrm>
            <a:off x="720000" y="1611075"/>
            <a:ext cx="3160800" cy="471900"/>
          </a:xfrm>
          <a:prstGeom prst="rect">
            <a:avLst/>
          </a:prstGeom>
          <a:solidFill>
            <a:schemeClr val="lt2"/>
          </a:solidFill>
          <a:ln>
            <a:noFill/>
          </a:ln>
          <a:effectLst>
            <a:outerShdw rotWithShape="0" algn="bl" dir="2700000" dist="85725">
              <a:schemeClr val="dk1"/>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2800"/>
              <a:buFont typeface="Poppins"/>
              <a:buNone/>
              <a:defRPr b="1">
                <a:solidFill>
                  <a:srgbClr val="37384B"/>
                </a:solidFill>
                <a:latin typeface="Poppins"/>
                <a:ea typeface="Poppins"/>
                <a:cs typeface="Poppins"/>
                <a:sym typeface="Poppins"/>
              </a:defRPr>
            </a:lvl1pPr>
            <a:lvl2pPr lvl="1" algn="ctr">
              <a:lnSpc>
                <a:spcPct val="100000"/>
              </a:lnSpc>
              <a:spcBef>
                <a:spcPts val="0"/>
              </a:spcBef>
              <a:spcAft>
                <a:spcPts val="0"/>
              </a:spcAft>
              <a:buSzPts val="2800"/>
              <a:buFont typeface="Poppins"/>
              <a:buNone/>
              <a:defRPr b="1" sz="2800">
                <a:latin typeface="Poppins"/>
                <a:ea typeface="Poppins"/>
                <a:cs typeface="Poppins"/>
                <a:sym typeface="Poppins"/>
              </a:defRPr>
            </a:lvl2pPr>
            <a:lvl3pPr lvl="2" algn="ctr">
              <a:lnSpc>
                <a:spcPct val="100000"/>
              </a:lnSpc>
              <a:spcBef>
                <a:spcPts val="0"/>
              </a:spcBef>
              <a:spcAft>
                <a:spcPts val="0"/>
              </a:spcAft>
              <a:buSzPts val="2800"/>
              <a:buFont typeface="Poppins"/>
              <a:buNone/>
              <a:defRPr b="1" sz="2800">
                <a:latin typeface="Poppins"/>
                <a:ea typeface="Poppins"/>
                <a:cs typeface="Poppins"/>
                <a:sym typeface="Poppins"/>
              </a:defRPr>
            </a:lvl3pPr>
            <a:lvl4pPr lvl="3" algn="ctr">
              <a:lnSpc>
                <a:spcPct val="100000"/>
              </a:lnSpc>
              <a:spcBef>
                <a:spcPts val="0"/>
              </a:spcBef>
              <a:spcAft>
                <a:spcPts val="0"/>
              </a:spcAft>
              <a:buSzPts val="2800"/>
              <a:buFont typeface="Poppins"/>
              <a:buNone/>
              <a:defRPr b="1" sz="2800">
                <a:latin typeface="Poppins"/>
                <a:ea typeface="Poppins"/>
                <a:cs typeface="Poppins"/>
                <a:sym typeface="Poppins"/>
              </a:defRPr>
            </a:lvl4pPr>
            <a:lvl5pPr lvl="4" algn="ctr">
              <a:lnSpc>
                <a:spcPct val="100000"/>
              </a:lnSpc>
              <a:spcBef>
                <a:spcPts val="0"/>
              </a:spcBef>
              <a:spcAft>
                <a:spcPts val="0"/>
              </a:spcAft>
              <a:buSzPts val="2800"/>
              <a:buFont typeface="Poppins"/>
              <a:buNone/>
              <a:defRPr b="1" sz="2800">
                <a:latin typeface="Poppins"/>
                <a:ea typeface="Poppins"/>
                <a:cs typeface="Poppins"/>
                <a:sym typeface="Poppins"/>
              </a:defRPr>
            </a:lvl5pPr>
            <a:lvl6pPr lvl="5" algn="ctr">
              <a:lnSpc>
                <a:spcPct val="100000"/>
              </a:lnSpc>
              <a:spcBef>
                <a:spcPts val="0"/>
              </a:spcBef>
              <a:spcAft>
                <a:spcPts val="0"/>
              </a:spcAft>
              <a:buSzPts val="2800"/>
              <a:buFont typeface="Poppins"/>
              <a:buNone/>
              <a:defRPr b="1" sz="2800">
                <a:latin typeface="Poppins"/>
                <a:ea typeface="Poppins"/>
                <a:cs typeface="Poppins"/>
                <a:sym typeface="Poppins"/>
              </a:defRPr>
            </a:lvl6pPr>
            <a:lvl7pPr lvl="6" algn="ctr">
              <a:lnSpc>
                <a:spcPct val="100000"/>
              </a:lnSpc>
              <a:spcBef>
                <a:spcPts val="0"/>
              </a:spcBef>
              <a:spcAft>
                <a:spcPts val="0"/>
              </a:spcAft>
              <a:buSzPts val="2800"/>
              <a:buFont typeface="Poppins"/>
              <a:buNone/>
              <a:defRPr b="1" sz="2800">
                <a:latin typeface="Poppins"/>
                <a:ea typeface="Poppins"/>
                <a:cs typeface="Poppins"/>
                <a:sym typeface="Poppins"/>
              </a:defRPr>
            </a:lvl7pPr>
            <a:lvl8pPr lvl="7" algn="ctr">
              <a:lnSpc>
                <a:spcPct val="100000"/>
              </a:lnSpc>
              <a:spcBef>
                <a:spcPts val="0"/>
              </a:spcBef>
              <a:spcAft>
                <a:spcPts val="0"/>
              </a:spcAft>
              <a:buSzPts val="2800"/>
              <a:buFont typeface="Poppins"/>
              <a:buNone/>
              <a:defRPr b="1" sz="2800">
                <a:latin typeface="Poppins"/>
                <a:ea typeface="Poppins"/>
                <a:cs typeface="Poppins"/>
                <a:sym typeface="Poppins"/>
              </a:defRPr>
            </a:lvl8pPr>
            <a:lvl9pPr lvl="8" algn="ctr">
              <a:lnSpc>
                <a:spcPct val="100000"/>
              </a:lnSpc>
              <a:spcBef>
                <a:spcPts val="0"/>
              </a:spcBef>
              <a:spcAft>
                <a:spcPts val="0"/>
              </a:spcAft>
              <a:buSzPts val="2800"/>
              <a:buFont typeface="Poppins"/>
              <a:buNone/>
              <a:defRPr b="1" sz="2800">
                <a:latin typeface="Poppins"/>
                <a:ea typeface="Poppins"/>
                <a:cs typeface="Poppins"/>
                <a:sym typeface="Poppins"/>
              </a:defRPr>
            </a:lvl9pPr>
          </a:lstStyle>
          <a:p/>
        </p:txBody>
      </p:sp>
      <p:sp>
        <p:nvSpPr>
          <p:cNvPr id="701" name="Google Shape;701;p114"/>
          <p:cNvSpPr/>
          <p:nvPr/>
        </p:nvSpPr>
        <p:spPr>
          <a:xfrm>
            <a:off x="-8125" y="4603500"/>
            <a:ext cx="9152100" cy="228300"/>
          </a:xfrm>
          <a:prstGeom prst="rect">
            <a:avLst/>
          </a:prstGeom>
          <a:solidFill>
            <a:srgbClr val="B9CEE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702" name="Google Shape;702;p114"/>
          <p:cNvSpPr/>
          <p:nvPr/>
        </p:nvSpPr>
        <p:spPr>
          <a:xfrm>
            <a:off x="-8125" y="4671500"/>
            <a:ext cx="9152100" cy="471900"/>
          </a:xfrm>
          <a:prstGeom prst="rect">
            <a:avLst/>
          </a:prstGeom>
          <a:solidFill>
            <a:srgbClr val="7385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 name="Google Shape;703;p114"/>
          <p:cNvSpPr/>
          <p:nvPr/>
        </p:nvSpPr>
        <p:spPr>
          <a:xfrm>
            <a:off x="720000" y="401225"/>
            <a:ext cx="29406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704" name="Google Shape;704;p114"/>
          <p:cNvSpPr txBox="1"/>
          <p:nvPr>
            <p:ph idx="2" type="subTitle"/>
          </p:nvPr>
        </p:nvSpPr>
        <p:spPr>
          <a:xfrm>
            <a:off x="720000" y="2370300"/>
            <a:ext cx="3070200" cy="7122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800"/>
              <a:buNone/>
              <a:defRPr>
                <a:solidFill>
                  <a:srgbClr val="37384B"/>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705" name="Google Shape;705;p114"/>
          <p:cNvSpPr txBox="1"/>
          <p:nvPr/>
        </p:nvSpPr>
        <p:spPr>
          <a:xfrm>
            <a:off x="720000" y="3630700"/>
            <a:ext cx="3945300" cy="55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300"/>
              </a:spcBef>
              <a:spcAft>
                <a:spcPts val="0"/>
              </a:spcAft>
              <a:buClr>
                <a:srgbClr val="000000"/>
              </a:buClr>
              <a:buSzPts val="1000"/>
              <a:buFont typeface="Arial"/>
              <a:buNone/>
            </a:pPr>
            <a:r>
              <a:rPr b="1" i="0" lang="en" sz="1000" u="none" cap="none" strike="noStrike">
                <a:solidFill>
                  <a:schemeClr val="dk1"/>
                </a:solidFill>
                <a:latin typeface="Maven Pro"/>
                <a:ea typeface="Maven Pro"/>
                <a:cs typeface="Maven Pro"/>
                <a:sym typeface="Maven Pro"/>
              </a:rPr>
              <a:t>CREDITS:</a:t>
            </a:r>
            <a:r>
              <a:rPr b="0" i="0" lang="en" sz="1000" u="none" cap="none" strike="noStrike">
                <a:solidFill>
                  <a:schemeClr val="dk1"/>
                </a:solidFill>
                <a:latin typeface="Maven Pro"/>
                <a:ea typeface="Maven Pro"/>
                <a:cs typeface="Maven Pro"/>
                <a:sym typeface="Maven Pro"/>
              </a:rPr>
              <a:t> This presentation template was created by </a:t>
            </a:r>
            <a:r>
              <a:rPr b="1" i="0" lang="en" sz="1000" u="none" cap="none" strike="noStrike">
                <a:solidFill>
                  <a:schemeClr val="hlink"/>
                </a:solidFill>
                <a:uFill>
                  <a:noFill/>
                </a:uFill>
                <a:latin typeface="Maven Pro"/>
                <a:ea typeface="Maven Pro"/>
                <a:cs typeface="Maven Pro"/>
                <a:sym typeface="Maven Pro"/>
                <a:hlinkClick r:id="rId2"/>
              </a:rPr>
              <a:t>Slidesgo</a:t>
            </a:r>
            <a:r>
              <a:rPr b="0" i="0" lang="en" sz="1000" u="none" cap="none" strike="noStrike">
                <a:solidFill>
                  <a:schemeClr val="dk1"/>
                </a:solidFill>
                <a:latin typeface="Maven Pro"/>
                <a:ea typeface="Maven Pro"/>
                <a:cs typeface="Maven Pro"/>
                <a:sym typeface="Maven Pro"/>
              </a:rPr>
              <a:t>, including icons by </a:t>
            </a:r>
            <a:r>
              <a:rPr b="1" i="0" lang="en" sz="1000" u="none" cap="none" strike="noStrike">
                <a:solidFill>
                  <a:schemeClr val="hlink"/>
                </a:solidFill>
                <a:uFill>
                  <a:noFill/>
                </a:uFill>
                <a:latin typeface="Maven Pro"/>
                <a:ea typeface="Maven Pro"/>
                <a:cs typeface="Maven Pro"/>
                <a:sym typeface="Maven Pro"/>
                <a:hlinkClick r:id="rId3"/>
              </a:rPr>
              <a:t>Flaticon</a:t>
            </a:r>
            <a:r>
              <a:rPr b="0" i="0" lang="en" sz="1000" u="none" cap="none" strike="noStrike">
                <a:solidFill>
                  <a:schemeClr val="dk1"/>
                </a:solidFill>
                <a:latin typeface="Maven Pro"/>
                <a:ea typeface="Maven Pro"/>
                <a:cs typeface="Maven Pro"/>
                <a:sym typeface="Maven Pro"/>
              </a:rPr>
              <a:t>, infographics &amp; images by </a:t>
            </a:r>
            <a:r>
              <a:rPr b="1" i="0" lang="en" sz="1000" u="none" cap="none" strike="noStrike">
                <a:solidFill>
                  <a:schemeClr val="hlink"/>
                </a:solidFill>
                <a:uFill>
                  <a:noFill/>
                </a:uFill>
                <a:latin typeface="Maven Pro"/>
                <a:ea typeface="Maven Pro"/>
                <a:cs typeface="Maven Pro"/>
                <a:sym typeface="Maven Pro"/>
                <a:hlinkClick r:id="rId4"/>
              </a:rPr>
              <a:t>Freepik</a:t>
            </a:r>
            <a:r>
              <a:rPr b="0" i="0" lang="en" sz="850" u="none" cap="none" strike="noStrike">
                <a:solidFill>
                  <a:srgbClr val="3C4043"/>
                </a:solidFill>
                <a:latin typeface="Roboto"/>
                <a:ea typeface="Roboto"/>
                <a:cs typeface="Roboto"/>
                <a:sym typeface="Roboto"/>
              </a:rPr>
              <a:t>,</a:t>
            </a:r>
            <a:r>
              <a:rPr b="0" i="0" lang="en" sz="1000" u="none" cap="none" strike="noStrike">
                <a:solidFill>
                  <a:srgbClr val="3C4043"/>
                </a:solidFill>
                <a:latin typeface="Maven Pro"/>
                <a:ea typeface="Maven Pro"/>
                <a:cs typeface="Maven Pro"/>
                <a:sym typeface="Maven Pro"/>
              </a:rPr>
              <a:t> and illustrations by </a:t>
            </a:r>
            <a:r>
              <a:rPr b="1" i="0" lang="en" sz="1000" u="none" cap="none" strike="noStrike">
                <a:solidFill>
                  <a:schemeClr val="hlink"/>
                </a:solidFill>
                <a:uFill>
                  <a:noFill/>
                </a:uFill>
                <a:latin typeface="Maven Pro"/>
                <a:ea typeface="Maven Pro"/>
                <a:cs typeface="Maven Pro"/>
                <a:sym typeface="Maven Pro"/>
                <a:hlinkClick r:id="rId5"/>
              </a:rPr>
              <a:t>Storyset</a:t>
            </a:r>
            <a:r>
              <a:rPr b="1" i="0" lang="en" sz="1000" u="none" cap="none" strike="noStrike">
                <a:solidFill>
                  <a:schemeClr val="dk1"/>
                </a:solidFill>
                <a:latin typeface="Maven Pro"/>
                <a:ea typeface="Maven Pro"/>
                <a:cs typeface="Maven Pro"/>
                <a:sym typeface="Maven Pro"/>
              </a:rPr>
              <a:t> </a:t>
            </a:r>
            <a:endParaRPr b="1" i="0" sz="1000" u="none" cap="none" strike="noStrike">
              <a:solidFill>
                <a:schemeClr val="dk1"/>
              </a:solidFill>
              <a:latin typeface="Maven Pro"/>
              <a:ea typeface="Maven Pro"/>
              <a:cs typeface="Maven Pro"/>
              <a:sym typeface="Maven Pro"/>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9" name="Shape 59"/>
        <p:cNvGrpSpPr/>
        <p:nvPr/>
      </p:nvGrpSpPr>
      <p:grpSpPr>
        <a:xfrm>
          <a:off x="0" y="0"/>
          <a:ext cx="0" cy="0"/>
          <a:chOff x="0" y="0"/>
          <a:chExt cx="0" cy="0"/>
        </a:xfrm>
      </p:grpSpPr>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2">
    <p:spTree>
      <p:nvGrpSpPr>
        <p:cNvPr id="706" name="Shape 706"/>
        <p:cNvGrpSpPr/>
        <p:nvPr/>
      </p:nvGrpSpPr>
      <p:grpSpPr>
        <a:xfrm>
          <a:off x="0" y="0"/>
          <a:ext cx="0" cy="0"/>
          <a:chOff x="0" y="0"/>
          <a:chExt cx="0" cy="0"/>
        </a:xfrm>
      </p:grpSpPr>
      <p:sp>
        <p:nvSpPr>
          <p:cNvPr id="707" name="Google Shape;707;p115"/>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3">
    <p:spTree>
      <p:nvGrpSpPr>
        <p:cNvPr id="708" name="Shape 708"/>
        <p:cNvGrpSpPr/>
        <p:nvPr/>
      </p:nvGrpSpPr>
      <p:grpSpPr>
        <a:xfrm>
          <a:off x="0" y="0"/>
          <a:ext cx="0" cy="0"/>
          <a:chOff x="0" y="0"/>
          <a:chExt cx="0" cy="0"/>
        </a:xfrm>
      </p:grpSpPr>
      <p:sp>
        <p:nvSpPr>
          <p:cNvPr id="709" name="Google Shape;709;p116"/>
          <p:cNvSpPr/>
          <p:nvPr/>
        </p:nvSpPr>
        <p:spPr>
          <a:xfrm>
            <a:off x="-8125" y="4603500"/>
            <a:ext cx="9152100" cy="228300"/>
          </a:xfrm>
          <a:prstGeom prst="rect">
            <a:avLst/>
          </a:prstGeom>
          <a:solidFill>
            <a:srgbClr val="B9CEE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710" name="Google Shape;710;p116"/>
          <p:cNvSpPr/>
          <p:nvPr/>
        </p:nvSpPr>
        <p:spPr>
          <a:xfrm>
            <a:off x="-8125" y="4671500"/>
            <a:ext cx="9152100" cy="471900"/>
          </a:xfrm>
          <a:prstGeom prst="rect">
            <a:avLst/>
          </a:prstGeom>
          <a:solidFill>
            <a:srgbClr val="7385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 name="Google Shape;711;p116"/>
          <p:cNvSpPr/>
          <p:nvPr/>
        </p:nvSpPr>
        <p:spPr>
          <a:xfrm>
            <a:off x="720000" y="401225"/>
            <a:ext cx="29406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4">
    <p:spTree>
      <p:nvGrpSpPr>
        <p:cNvPr id="712" name="Shape 712"/>
        <p:cNvGrpSpPr/>
        <p:nvPr/>
      </p:nvGrpSpPr>
      <p:grpSpPr>
        <a:xfrm>
          <a:off x="0" y="0"/>
          <a:ext cx="0" cy="0"/>
          <a:chOff x="0" y="0"/>
          <a:chExt cx="0" cy="0"/>
        </a:xfrm>
      </p:grpSpPr>
      <p:sp>
        <p:nvSpPr>
          <p:cNvPr id="713" name="Google Shape;713;p117"/>
          <p:cNvSpPr/>
          <p:nvPr/>
        </p:nvSpPr>
        <p:spPr>
          <a:xfrm>
            <a:off x="2100" y="-125"/>
            <a:ext cx="5718600" cy="5143500"/>
          </a:xfrm>
          <a:prstGeom prst="rect">
            <a:avLst/>
          </a:prstGeom>
          <a:solidFill>
            <a:srgbClr val="7385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 name="Google Shape;714;p117"/>
          <p:cNvSpPr/>
          <p:nvPr/>
        </p:nvSpPr>
        <p:spPr>
          <a:xfrm>
            <a:off x="720000" y="398740"/>
            <a:ext cx="1174500" cy="8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18" name="Shape 718"/>
        <p:cNvGrpSpPr/>
        <p:nvPr/>
      </p:nvGrpSpPr>
      <p:grpSpPr>
        <a:xfrm>
          <a:off x="0" y="0"/>
          <a:ext cx="0" cy="0"/>
          <a:chOff x="0" y="0"/>
          <a:chExt cx="0" cy="0"/>
        </a:xfrm>
      </p:grpSpPr>
      <p:sp>
        <p:nvSpPr>
          <p:cNvPr id="719" name="Google Shape;719;p119"/>
          <p:cNvSpPr txBox="1"/>
          <p:nvPr>
            <p:ph type="ctrTitle"/>
          </p:nvPr>
        </p:nvSpPr>
        <p:spPr>
          <a:xfrm>
            <a:off x="720000" y="913000"/>
            <a:ext cx="4317900" cy="26751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5200"/>
              <a:buNone/>
              <a:defRPr sz="45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720" name="Google Shape;720;p119"/>
          <p:cNvSpPr txBox="1"/>
          <p:nvPr>
            <p:ph idx="1" type="subTitle"/>
          </p:nvPr>
        </p:nvSpPr>
        <p:spPr>
          <a:xfrm>
            <a:off x="720000" y="3588100"/>
            <a:ext cx="3070200" cy="792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800"/>
              <a:buNone/>
              <a:defRPr>
                <a:solidFill>
                  <a:srgbClr val="37384B"/>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721" name="Google Shape;721;p119"/>
          <p:cNvSpPr/>
          <p:nvPr/>
        </p:nvSpPr>
        <p:spPr>
          <a:xfrm>
            <a:off x="-8125" y="4603500"/>
            <a:ext cx="9152100" cy="228300"/>
          </a:xfrm>
          <a:prstGeom prst="rect">
            <a:avLst/>
          </a:prstGeom>
          <a:solidFill>
            <a:srgbClr val="AFCC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722" name="Google Shape;722;p119"/>
          <p:cNvSpPr/>
          <p:nvPr/>
        </p:nvSpPr>
        <p:spPr>
          <a:xfrm>
            <a:off x="-8125" y="4671500"/>
            <a:ext cx="9152100" cy="471900"/>
          </a:xfrm>
          <a:prstGeom prst="rect">
            <a:avLst/>
          </a:prstGeom>
          <a:solidFill>
            <a:srgbClr val="244C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 name="Google Shape;723;p119"/>
          <p:cNvSpPr/>
          <p:nvPr/>
        </p:nvSpPr>
        <p:spPr>
          <a:xfrm>
            <a:off x="720000" y="401225"/>
            <a:ext cx="2940600" cy="82200"/>
          </a:xfrm>
          <a:prstGeom prst="rect">
            <a:avLst/>
          </a:prstGeom>
          <a:solidFill>
            <a:srgbClr val="AFCC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24" name="Shape 724"/>
        <p:cNvGrpSpPr/>
        <p:nvPr/>
      </p:nvGrpSpPr>
      <p:grpSpPr>
        <a:xfrm>
          <a:off x="0" y="0"/>
          <a:ext cx="0" cy="0"/>
          <a:chOff x="0" y="0"/>
          <a:chExt cx="0" cy="0"/>
        </a:xfrm>
      </p:grpSpPr>
      <p:sp>
        <p:nvSpPr>
          <p:cNvPr id="725" name="Google Shape;725;p120"/>
          <p:cNvSpPr txBox="1"/>
          <p:nvPr>
            <p:ph type="title"/>
          </p:nvPr>
        </p:nvSpPr>
        <p:spPr>
          <a:xfrm>
            <a:off x="720000" y="2581500"/>
            <a:ext cx="28635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r">
              <a:lnSpc>
                <a:spcPct val="100000"/>
              </a:lnSpc>
              <a:spcBef>
                <a:spcPts val="0"/>
              </a:spcBef>
              <a:spcAft>
                <a:spcPts val="0"/>
              </a:spcAft>
              <a:buSzPts val="3600"/>
              <a:buNone/>
              <a:defRPr sz="3600"/>
            </a:lvl2pPr>
            <a:lvl3pPr lvl="2" algn="r">
              <a:lnSpc>
                <a:spcPct val="100000"/>
              </a:lnSpc>
              <a:spcBef>
                <a:spcPts val="0"/>
              </a:spcBef>
              <a:spcAft>
                <a:spcPts val="0"/>
              </a:spcAft>
              <a:buSzPts val="3600"/>
              <a:buNone/>
              <a:defRPr sz="3600"/>
            </a:lvl3pPr>
            <a:lvl4pPr lvl="3" algn="r">
              <a:lnSpc>
                <a:spcPct val="100000"/>
              </a:lnSpc>
              <a:spcBef>
                <a:spcPts val="0"/>
              </a:spcBef>
              <a:spcAft>
                <a:spcPts val="0"/>
              </a:spcAft>
              <a:buSzPts val="3600"/>
              <a:buNone/>
              <a:defRPr sz="3600"/>
            </a:lvl4pPr>
            <a:lvl5pPr lvl="4" algn="r">
              <a:lnSpc>
                <a:spcPct val="100000"/>
              </a:lnSpc>
              <a:spcBef>
                <a:spcPts val="0"/>
              </a:spcBef>
              <a:spcAft>
                <a:spcPts val="0"/>
              </a:spcAft>
              <a:buSzPts val="3600"/>
              <a:buNone/>
              <a:defRPr sz="3600"/>
            </a:lvl5pPr>
            <a:lvl6pPr lvl="5" algn="r">
              <a:lnSpc>
                <a:spcPct val="100000"/>
              </a:lnSpc>
              <a:spcBef>
                <a:spcPts val="0"/>
              </a:spcBef>
              <a:spcAft>
                <a:spcPts val="0"/>
              </a:spcAft>
              <a:buSzPts val="3600"/>
              <a:buNone/>
              <a:defRPr sz="3600"/>
            </a:lvl6pPr>
            <a:lvl7pPr lvl="6" algn="r">
              <a:lnSpc>
                <a:spcPct val="100000"/>
              </a:lnSpc>
              <a:spcBef>
                <a:spcPts val="0"/>
              </a:spcBef>
              <a:spcAft>
                <a:spcPts val="0"/>
              </a:spcAft>
              <a:buSzPts val="3600"/>
              <a:buNone/>
              <a:defRPr sz="3600"/>
            </a:lvl7pPr>
            <a:lvl8pPr lvl="7" algn="r">
              <a:lnSpc>
                <a:spcPct val="100000"/>
              </a:lnSpc>
              <a:spcBef>
                <a:spcPts val="0"/>
              </a:spcBef>
              <a:spcAft>
                <a:spcPts val="0"/>
              </a:spcAft>
              <a:buSzPts val="3600"/>
              <a:buNone/>
              <a:defRPr sz="3600"/>
            </a:lvl8pPr>
            <a:lvl9pPr lvl="8" algn="r">
              <a:lnSpc>
                <a:spcPct val="100000"/>
              </a:lnSpc>
              <a:spcBef>
                <a:spcPts val="0"/>
              </a:spcBef>
              <a:spcAft>
                <a:spcPts val="0"/>
              </a:spcAft>
              <a:buSzPts val="3600"/>
              <a:buNone/>
              <a:defRPr sz="3600"/>
            </a:lvl9pPr>
          </a:lstStyle>
          <a:p/>
        </p:txBody>
      </p:sp>
      <p:sp>
        <p:nvSpPr>
          <p:cNvPr id="726" name="Google Shape;726;p120"/>
          <p:cNvSpPr txBox="1"/>
          <p:nvPr>
            <p:ph idx="2" type="title"/>
          </p:nvPr>
        </p:nvSpPr>
        <p:spPr>
          <a:xfrm>
            <a:off x="720000" y="1124750"/>
            <a:ext cx="2863500" cy="16239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2000"/>
              <a:buNone/>
              <a:defRPr sz="14000"/>
            </a:lvl1pPr>
            <a:lvl2pPr lvl="1" algn="r">
              <a:lnSpc>
                <a:spcPct val="100000"/>
              </a:lnSpc>
              <a:spcBef>
                <a:spcPts val="0"/>
              </a:spcBef>
              <a:spcAft>
                <a:spcPts val="0"/>
              </a:spcAft>
              <a:buSzPts val="12000"/>
              <a:buNone/>
              <a:defRPr sz="12000"/>
            </a:lvl2pPr>
            <a:lvl3pPr lvl="2" algn="r">
              <a:lnSpc>
                <a:spcPct val="100000"/>
              </a:lnSpc>
              <a:spcBef>
                <a:spcPts val="0"/>
              </a:spcBef>
              <a:spcAft>
                <a:spcPts val="0"/>
              </a:spcAft>
              <a:buSzPts val="12000"/>
              <a:buNone/>
              <a:defRPr sz="12000"/>
            </a:lvl3pPr>
            <a:lvl4pPr lvl="3" algn="r">
              <a:lnSpc>
                <a:spcPct val="100000"/>
              </a:lnSpc>
              <a:spcBef>
                <a:spcPts val="0"/>
              </a:spcBef>
              <a:spcAft>
                <a:spcPts val="0"/>
              </a:spcAft>
              <a:buSzPts val="12000"/>
              <a:buNone/>
              <a:defRPr sz="12000"/>
            </a:lvl4pPr>
            <a:lvl5pPr lvl="4" algn="r">
              <a:lnSpc>
                <a:spcPct val="100000"/>
              </a:lnSpc>
              <a:spcBef>
                <a:spcPts val="0"/>
              </a:spcBef>
              <a:spcAft>
                <a:spcPts val="0"/>
              </a:spcAft>
              <a:buSzPts val="12000"/>
              <a:buNone/>
              <a:defRPr sz="12000"/>
            </a:lvl5pPr>
            <a:lvl6pPr lvl="5" algn="r">
              <a:lnSpc>
                <a:spcPct val="100000"/>
              </a:lnSpc>
              <a:spcBef>
                <a:spcPts val="0"/>
              </a:spcBef>
              <a:spcAft>
                <a:spcPts val="0"/>
              </a:spcAft>
              <a:buSzPts val="12000"/>
              <a:buNone/>
              <a:defRPr sz="12000"/>
            </a:lvl6pPr>
            <a:lvl7pPr lvl="6" algn="r">
              <a:lnSpc>
                <a:spcPct val="100000"/>
              </a:lnSpc>
              <a:spcBef>
                <a:spcPts val="0"/>
              </a:spcBef>
              <a:spcAft>
                <a:spcPts val="0"/>
              </a:spcAft>
              <a:buSzPts val="12000"/>
              <a:buNone/>
              <a:defRPr sz="12000"/>
            </a:lvl7pPr>
            <a:lvl8pPr lvl="7" algn="r">
              <a:lnSpc>
                <a:spcPct val="100000"/>
              </a:lnSpc>
              <a:spcBef>
                <a:spcPts val="0"/>
              </a:spcBef>
              <a:spcAft>
                <a:spcPts val="0"/>
              </a:spcAft>
              <a:buSzPts val="12000"/>
              <a:buNone/>
              <a:defRPr sz="12000"/>
            </a:lvl8pPr>
            <a:lvl9pPr lvl="8" algn="r">
              <a:lnSpc>
                <a:spcPct val="100000"/>
              </a:lnSpc>
              <a:spcBef>
                <a:spcPts val="0"/>
              </a:spcBef>
              <a:spcAft>
                <a:spcPts val="0"/>
              </a:spcAft>
              <a:buSzPts val="12000"/>
              <a:buNone/>
              <a:defRPr sz="12000"/>
            </a:lvl9pPr>
          </a:lstStyle>
          <a:p/>
        </p:txBody>
      </p:sp>
      <p:sp>
        <p:nvSpPr>
          <p:cNvPr id="727" name="Google Shape;727;p120"/>
          <p:cNvSpPr txBox="1"/>
          <p:nvPr>
            <p:ph idx="1" type="subTitle"/>
          </p:nvPr>
        </p:nvSpPr>
        <p:spPr>
          <a:xfrm>
            <a:off x="720000" y="3343788"/>
            <a:ext cx="2863500" cy="675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600"/>
              <a:buNone/>
              <a:defRPr/>
            </a:lvl1pPr>
            <a:lvl2pPr lvl="1" algn="r">
              <a:lnSpc>
                <a:spcPct val="100000"/>
              </a:lnSpc>
              <a:spcBef>
                <a:spcPts val="0"/>
              </a:spcBef>
              <a:spcAft>
                <a:spcPts val="0"/>
              </a:spcAft>
              <a:buSzPts val="1600"/>
              <a:buNone/>
              <a:defRPr/>
            </a:lvl2pPr>
            <a:lvl3pPr lvl="2" algn="r">
              <a:lnSpc>
                <a:spcPct val="100000"/>
              </a:lnSpc>
              <a:spcBef>
                <a:spcPts val="0"/>
              </a:spcBef>
              <a:spcAft>
                <a:spcPts val="0"/>
              </a:spcAft>
              <a:buSzPts val="1600"/>
              <a:buNone/>
              <a:defRPr/>
            </a:lvl3pPr>
            <a:lvl4pPr lvl="3" algn="r">
              <a:lnSpc>
                <a:spcPct val="100000"/>
              </a:lnSpc>
              <a:spcBef>
                <a:spcPts val="0"/>
              </a:spcBef>
              <a:spcAft>
                <a:spcPts val="0"/>
              </a:spcAft>
              <a:buSzPts val="1600"/>
              <a:buNone/>
              <a:defRPr/>
            </a:lvl4pPr>
            <a:lvl5pPr lvl="4" algn="r">
              <a:lnSpc>
                <a:spcPct val="100000"/>
              </a:lnSpc>
              <a:spcBef>
                <a:spcPts val="0"/>
              </a:spcBef>
              <a:spcAft>
                <a:spcPts val="0"/>
              </a:spcAft>
              <a:buSzPts val="1600"/>
              <a:buNone/>
              <a:defRPr/>
            </a:lvl5pPr>
            <a:lvl6pPr lvl="5" algn="r">
              <a:lnSpc>
                <a:spcPct val="100000"/>
              </a:lnSpc>
              <a:spcBef>
                <a:spcPts val="0"/>
              </a:spcBef>
              <a:spcAft>
                <a:spcPts val="0"/>
              </a:spcAft>
              <a:buSzPts val="1600"/>
              <a:buNone/>
              <a:defRPr/>
            </a:lvl6pPr>
            <a:lvl7pPr lvl="6" algn="r">
              <a:lnSpc>
                <a:spcPct val="100000"/>
              </a:lnSpc>
              <a:spcBef>
                <a:spcPts val="0"/>
              </a:spcBef>
              <a:spcAft>
                <a:spcPts val="0"/>
              </a:spcAft>
              <a:buSzPts val="1600"/>
              <a:buNone/>
              <a:defRPr/>
            </a:lvl7pPr>
            <a:lvl8pPr lvl="7" algn="r">
              <a:lnSpc>
                <a:spcPct val="100000"/>
              </a:lnSpc>
              <a:spcBef>
                <a:spcPts val="0"/>
              </a:spcBef>
              <a:spcAft>
                <a:spcPts val="0"/>
              </a:spcAft>
              <a:buSzPts val="1600"/>
              <a:buNone/>
              <a:defRPr/>
            </a:lvl8pPr>
            <a:lvl9pPr lvl="8" algn="r">
              <a:lnSpc>
                <a:spcPct val="100000"/>
              </a:lnSpc>
              <a:spcBef>
                <a:spcPts val="0"/>
              </a:spcBef>
              <a:spcAft>
                <a:spcPts val="0"/>
              </a:spcAft>
              <a:buSzPts val="1600"/>
              <a:buNone/>
              <a:defRPr/>
            </a:lvl9pPr>
          </a:lstStyle>
          <a:p/>
        </p:txBody>
      </p:sp>
      <p:sp>
        <p:nvSpPr>
          <p:cNvPr id="728" name="Google Shape;728;p120"/>
          <p:cNvSpPr/>
          <p:nvPr/>
        </p:nvSpPr>
        <p:spPr>
          <a:xfrm>
            <a:off x="-8125" y="4603500"/>
            <a:ext cx="9152100" cy="228300"/>
          </a:xfrm>
          <a:prstGeom prst="rect">
            <a:avLst/>
          </a:prstGeom>
          <a:solidFill>
            <a:srgbClr val="B9CEE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729" name="Google Shape;729;p120"/>
          <p:cNvSpPr/>
          <p:nvPr/>
        </p:nvSpPr>
        <p:spPr>
          <a:xfrm>
            <a:off x="-8125" y="4671500"/>
            <a:ext cx="9152100" cy="471900"/>
          </a:xfrm>
          <a:prstGeom prst="rect">
            <a:avLst/>
          </a:prstGeom>
          <a:solidFill>
            <a:srgbClr val="7385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 name="Google Shape;730;p120"/>
          <p:cNvSpPr/>
          <p:nvPr/>
        </p:nvSpPr>
        <p:spPr>
          <a:xfrm>
            <a:off x="720000" y="398740"/>
            <a:ext cx="1174500" cy="822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31" name="Shape 731"/>
        <p:cNvGrpSpPr/>
        <p:nvPr/>
      </p:nvGrpSpPr>
      <p:grpSpPr>
        <a:xfrm>
          <a:off x="0" y="0"/>
          <a:ext cx="0" cy="0"/>
          <a:chOff x="0" y="0"/>
          <a:chExt cx="0" cy="0"/>
        </a:xfrm>
      </p:grpSpPr>
      <p:sp>
        <p:nvSpPr>
          <p:cNvPr id="732" name="Google Shape;732;p121"/>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733" name="Google Shape;733;p121"/>
          <p:cNvSpPr txBox="1"/>
          <p:nvPr>
            <p:ph idx="1" type="body"/>
          </p:nvPr>
        </p:nvSpPr>
        <p:spPr>
          <a:xfrm>
            <a:off x="720000" y="1152475"/>
            <a:ext cx="7704000" cy="3416400"/>
          </a:xfrm>
          <a:prstGeom prst="rect">
            <a:avLst/>
          </a:prstGeom>
          <a:noFill/>
          <a:ln>
            <a:noFill/>
          </a:ln>
        </p:spPr>
        <p:txBody>
          <a:bodyPr anchorCtr="0" anchor="ctr" bIns="91425" lIns="91425" spcFirstLastPara="1" rIns="91425" wrap="square" tIns="91425">
            <a:noAutofit/>
          </a:bodyPr>
          <a:lstStyle>
            <a:lvl1pPr indent="-304800" lvl="0" marL="457200" algn="l">
              <a:lnSpc>
                <a:spcPct val="100000"/>
              </a:lnSpc>
              <a:spcBef>
                <a:spcPts val="0"/>
              </a:spcBef>
              <a:spcAft>
                <a:spcPts val="0"/>
              </a:spcAft>
              <a:buSzPts val="1200"/>
              <a:buChar char="●"/>
              <a:defRPr sz="1200"/>
            </a:lvl1pPr>
            <a:lvl2pPr indent="-304800" lvl="1" marL="914400" algn="l">
              <a:lnSpc>
                <a:spcPct val="100000"/>
              </a:lnSpc>
              <a:spcBef>
                <a:spcPts val="0"/>
              </a:spcBef>
              <a:spcAft>
                <a:spcPts val="0"/>
              </a:spcAft>
              <a:buSzPts val="1200"/>
              <a:buChar char="○"/>
              <a:defRPr sz="1200"/>
            </a:lvl2pPr>
            <a:lvl3pPr indent="-304800" lvl="2" marL="1371600" algn="l">
              <a:lnSpc>
                <a:spcPct val="100000"/>
              </a:lnSpc>
              <a:spcBef>
                <a:spcPts val="0"/>
              </a:spcBef>
              <a:spcAft>
                <a:spcPts val="0"/>
              </a:spcAft>
              <a:buSzPts val="1200"/>
              <a:buChar char="■"/>
              <a:defRPr sz="1200"/>
            </a:lvl3pPr>
            <a:lvl4pPr indent="-304800" lvl="3" marL="1828800" algn="l">
              <a:lnSpc>
                <a:spcPct val="100000"/>
              </a:lnSpc>
              <a:spcBef>
                <a:spcPts val="0"/>
              </a:spcBef>
              <a:spcAft>
                <a:spcPts val="0"/>
              </a:spcAft>
              <a:buSzPts val="1200"/>
              <a:buChar char="●"/>
              <a:defRPr sz="1200"/>
            </a:lvl4pPr>
            <a:lvl5pPr indent="-304800" lvl="4" marL="2286000" algn="l">
              <a:lnSpc>
                <a:spcPct val="100000"/>
              </a:lnSpc>
              <a:spcBef>
                <a:spcPts val="0"/>
              </a:spcBef>
              <a:spcAft>
                <a:spcPts val="0"/>
              </a:spcAft>
              <a:buSzPts val="1200"/>
              <a:buChar char="○"/>
              <a:defRPr sz="1200"/>
            </a:lvl5pPr>
            <a:lvl6pPr indent="-304800" lvl="5" marL="2743200" algn="l">
              <a:lnSpc>
                <a:spcPct val="100000"/>
              </a:lnSpc>
              <a:spcBef>
                <a:spcPts val="0"/>
              </a:spcBef>
              <a:spcAft>
                <a:spcPts val="0"/>
              </a:spcAft>
              <a:buSzPts val="1200"/>
              <a:buChar char="■"/>
              <a:defRPr sz="1200"/>
            </a:lvl6pPr>
            <a:lvl7pPr indent="-304800" lvl="6" marL="3200400" algn="l">
              <a:lnSpc>
                <a:spcPct val="100000"/>
              </a:lnSpc>
              <a:spcBef>
                <a:spcPts val="0"/>
              </a:spcBef>
              <a:spcAft>
                <a:spcPts val="0"/>
              </a:spcAft>
              <a:buSzPts val="1200"/>
              <a:buChar char="●"/>
              <a:defRPr sz="1200"/>
            </a:lvl7pPr>
            <a:lvl8pPr indent="-304800" lvl="7" marL="3657600" algn="l">
              <a:lnSpc>
                <a:spcPct val="100000"/>
              </a:lnSpc>
              <a:spcBef>
                <a:spcPts val="0"/>
              </a:spcBef>
              <a:spcAft>
                <a:spcPts val="0"/>
              </a:spcAft>
              <a:buSzPts val="1200"/>
              <a:buChar char="○"/>
              <a:defRPr sz="1200"/>
            </a:lvl8pPr>
            <a:lvl9pPr indent="-304800" lvl="8" marL="4114800" algn="l">
              <a:lnSpc>
                <a:spcPct val="100000"/>
              </a:lnSpc>
              <a:spcBef>
                <a:spcPts val="0"/>
              </a:spcBef>
              <a:spcAft>
                <a:spcPts val="0"/>
              </a:spcAft>
              <a:buSzPts val="1200"/>
              <a:buChar char="■"/>
              <a:defRPr sz="1200"/>
            </a:lvl9pPr>
          </a:lstStyle>
          <a:p/>
        </p:txBody>
      </p:sp>
      <p:sp>
        <p:nvSpPr>
          <p:cNvPr id="734" name="Google Shape;734;p121"/>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35" name="Shape 735"/>
        <p:cNvGrpSpPr/>
        <p:nvPr/>
      </p:nvGrpSpPr>
      <p:grpSpPr>
        <a:xfrm>
          <a:off x="0" y="0"/>
          <a:ext cx="0" cy="0"/>
          <a:chOff x="0" y="0"/>
          <a:chExt cx="0" cy="0"/>
        </a:xfrm>
      </p:grpSpPr>
      <p:sp>
        <p:nvSpPr>
          <p:cNvPr id="736" name="Google Shape;736;p122"/>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737" name="Google Shape;737;p122"/>
          <p:cNvSpPr txBox="1"/>
          <p:nvPr>
            <p:ph idx="1" type="subTitle"/>
          </p:nvPr>
        </p:nvSpPr>
        <p:spPr>
          <a:xfrm>
            <a:off x="1440300" y="3061550"/>
            <a:ext cx="24078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738" name="Google Shape;738;p122"/>
          <p:cNvSpPr txBox="1"/>
          <p:nvPr>
            <p:ph idx="2" type="subTitle"/>
          </p:nvPr>
        </p:nvSpPr>
        <p:spPr>
          <a:xfrm>
            <a:off x="1440300" y="3704750"/>
            <a:ext cx="2407800" cy="743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739" name="Google Shape;739;p122"/>
          <p:cNvSpPr txBox="1"/>
          <p:nvPr>
            <p:ph idx="3" type="subTitle"/>
          </p:nvPr>
        </p:nvSpPr>
        <p:spPr>
          <a:xfrm>
            <a:off x="5295925" y="3061550"/>
            <a:ext cx="2407800" cy="458700"/>
          </a:xfrm>
          <a:prstGeom prst="rect">
            <a:avLst/>
          </a:prstGeom>
          <a:solidFill>
            <a:schemeClr val="l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740" name="Google Shape;740;p122"/>
          <p:cNvSpPr txBox="1"/>
          <p:nvPr>
            <p:ph idx="4" type="subTitle"/>
          </p:nvPr>
        </p:nvSpPr>
        <p:spPr>
          <a:xfrm>
            <a:off x="5295925" y="3704750"/>
            <a:ext cx="2407800" cy="743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741" name="Google Shape;741;p122"/>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42" name="Shape 742"/>
        <p:cNvGrpSpPr/>
        <p:nvPr/>
      </p:nvGrpSpPr>
      <p:grpSpPr>
        <a:xfrm>
          <a:off x="0" y="0"/>
          <a:ext cx="0" cy="0"/>
          <a:chOff x="0" y="0"/>
          <a:chExt cx="0" cy="0"/>
        </a:xfrm>
      </p:grpSpPr>
      <p:sp>
        <p:nvSpPr>
          <p:cNvPr id="743" name="Google Shape;743;p123"/>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744" name="Google Shape;744;p123"/>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45" name="Shape 745"/>
        <p:cNvGrpSpPr/>
        <p:nvPr/>
      </p:nvGrpSpPr>
      <p:grpSpPr>
        <a:xfrm>
          <a:off x="0" y="0"/>
          <a:ext cx="0" cy="0"/>
          <a:chOff x="0" y="0"/>
          <a:chExt cx="0" cy="0"/>
        </a:xfrm>
      </p:grpSpPr>
      <p:sp>
        <p:nvSpPr>
          <p:cNvPr id="746" name="Google Shape;746;p124"/>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747" name="Google Shape;747;p124"/>
          <p:cNvSpPr txBox="1"/>
          <p:nvPr>
            <p:ph idx="1" type="body"/>
          </p:nvPr>
        </p:nvSpPr>
        <p:spPr>
          <a:xfrm>
            <a:off x="745800" y="1291750"/>
            <a:ext cx="3942300" cy="3311700"/>
          </a:xfrm>
          <a:prstGeom prst="rect">
            <a:avLst/>
          </a:prstGeom>
          <a:noFill/>
          <a:ln>
            <a:noFill/>
          </a:ln>
        </p:spPr>
        <p:txBody>
          <a:bodyPr anchorCtr="0" anchor="ctr" bIns="91425" lIns="91425" spcFirstLastPara="1" rIns="91425" wrap="square" tIns="91425">
            <a:noAutofit/>
          </a:bodyPr>
          <a:lstStyle>
            <a:lvl1pPr indent="-330200" lvl="0" marL="457200" algn="l">
              <a:lnSpc>
                <a:spcPct val="100000"/>
              </a:lnSpc>
              <a:spcBef>
                <a:spcPts val="0"/>
              </a:spcBef>
              <a:spcAft>
                <a:spcPts val="0"/>
              </a:spcAft>
              <a:buClr>
                <a:srgbClr val="18254B"/>
              </a:buClr>
              <a:buSzPts val="1600"/>
              <a:buFont typeface="Red Hat Text"/>
              <a:buChar char="●"/>
              <a:defRPr/>
            </a:lvl1pPr>
            <a:lvl2pPr indent="-330200" lvl="1" marL="914400" algn="l">
              <a:lnSpc>
                <a:spcPct val="100000"/>
              </a:lnSpc>
              <a:spcBef>
                <a:spcPts val="0"/>
              </a:spcBef>
              <a:spcAft>
                <a:spcPts val="0"/>
              </a:spcAft>
              <a:buClr>
                <a:srgbClr val="142850"/>
              </a:buClr>
              <a:buSzPts val="1600"/>
              <a:buFont typeface="Red Hat Text"/>
              <a:buChar char="○"/>
              <a:defRPr/>
            </a:lvl2pPr>
            <a:lvl3pPr indent="-330200" lvl="2" marL="1371600" algn="l">
              <a:lnSpc>
                <a:spcPct val="100000"/>
              </a:lnSpc>
              <a:spcBef>
                <a:spcPts val="0"/>
              </a:spcBef>
              <a:spcAft>
                <a:spcPts val="0"/>
              </a:spcAft>
              <a:buClr>
                <a:srgbClr val="142850"/>
              </a:buClr>
              <a:buSzPts val="1600"/>
              <a:buFont typeface="Red Hat Text"/>
              <a:buChar char="■"/>
              <a:defRPr/>
            </a:lvl3pPr>
            <a:lvl4pPr indent="-330200" lvl="3" marL="1828800" algn="l">
              <a:lnSpc>
                <a:spcPct val="100000"/>
              </a:lnSpc>
              <a:spcBef>
                <a:spcPts val="0"/>
              </a:spcBef>
              <a:spcAft>
                <a:spcPts val="0"/>
              </a:spcAft>
              <a:buClr>
                <a:srgbClr val="142850"/>
              </a:buClr>
              <a:buSzPts val="1600"/>
              <a:buFont typeface="Red Hat Text"/>
              <a:buChar char="●"/>
              <a:defRPr/>
            </a:lvl4pPr>
            <a:lvl5pPr indent="-330200" lvl="4" marL="2286000" algn="l">
              <a:lnSpc>
                <a:spcPct val="100000"/>
              </a:lnSpc>
              <a:spcBef>
                <a:spcPts val="0"/>
              </a:spcBef>
              <a:spcAft>
                <a:spcPts val="0"/>
              </a:spcAft>
              <a:buClr>
                <a:srgbClr val="142850"/>
              </a:buClr>
              <a:buSzPts val="1600"/>
              <a:buFont typeface="Red Hat Text"/>
              <a:buChar char="○"/>
              <a:defRPr/>
            </a:lvl5pPr>
            <a:lvl6pPr indent="-330200" lvl="5" marL="2743200" algn="l">
              <a:lnSpc>
                <a:spcPct val="100000"/>
              </a:lnSpc>
              <a:spcBef>
                <a:spcPts val="0"/>
              </a:spcBef>
              <a:spcAft>
                <a:spcPts val="0"/>
              </a:spcAft>
              <a:buClr>
                <a:srgbClr val="142850"/>
              </a:buClr>
              <a:buSzPts val="1600"/>
              <a:buFont typeface="Red Hat Text"/>
              <a:buChar char="■"/>
              <a:defRPr/>
            </a:lvl6pPr>
            <a:lvl7pPr indent="-330200" lvl="6" marL="3200400" algn="l">
              <a:lnSpc>
                <a:spcPct val="100000"/>
              </a:lnSpc>
              <a:spcBef>
                <a:spcPts val="0"/>
              </a:spcBef>
              <a:spcAft>
                <a:spcPts val="0"/>
              </a:spcAft>
              <a:buClr>
                <a:srgbClr val="142850"/>
              </a:buClr>
              <a:buSzPts val="1600"/>
              <a:buFont typeface="Red Hat Text"/>
              <a:buChar char="●"/>
              <a:defRPr/>
            </a:lvl7pPr>
            <a:lvl8pPr indent="-330200" lvl="7" marL="3657600" algn="l">
              <a:lnSpc>
                <a:spcPct val="100000"/>
              </a:lnSpc>
              <a:spcBef>
                <a:spcPts val="0"/>
              </a:spcBef>
              <a:spcAft>
                <a:spcPts val="0"/>
              </a:spcAft>
              <a:buClr>
                <a:srgbClr val="142850"/>
              </a:buClr>
              <a:buSzPts val="1600"/>
              <a:buFont typeface="Red Hat Text"/>
              <a:buChar char="○"/>
              <a:defRPr/>
            </a:lvl8pPr>
            <a:lvl9pPr indent="-330200" lvl="8" marL="4114800" algn="l">
              <a:lnSpc>
                <a:spcPct val="100000"/>
              </a:lnSpc>
              <a:spcBef>
                <a:spcPts val="0"/>
              </a:spcBef>
              <a:spcAft>
                <a:spcPts val="0"/>
              </a:spcAft>
              <a:buClr>
                <a:srgbClr val="142850"/>
              </a:buClr>
              <a:buSzPts val="1600"/>
              <a:buFont typeface="Red Hat Text"/>
              <a:buChar char="■"/>
              <a:defRPr/>
            </a:lvl9pPr>
          </a:lstStyle>
          <a:p/>
        </p:txBody>
      </p:sp>
      <p:sp>
        <p:nvSpPr>
          <p:cNvPr id="748" name="Google Shape;748;p124"/>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749" name="Google Shape;749;p124"/>
          <p:cNvSpPr/>
          <p:nvPr/>
        </p:nvSpPr>
        <p:spPr>
          <a:xfrm>
            <a:off x="-8125" y="5060700"/>
            <a:ext cx="9152100" cy="228300"/>
          </a:xfrm>
          <a:prstGeom prst="rect">
            <a:avLst/>
          </a:prstGeom>
          <a:solidFill>
            <a:srgbClr val="AFCC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750" name="Google Shape;750;p124"/>
          <p:cNvSpPr/>
          <p:nvPr/>
        </p:nvSpPr>
        <p:spPr>
          <a:xfrm>
            <a:off x="-8125" y="5128700"/>
            <a:ext cx="9152100" cy="471900"/>
          </a:xfrm>
          <a:prstGeom prst="rect">
            <a:avLst/>
          </a:prstGeom>
          <a:solidFill>
            <a:srgbClr val="244C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51" name="Shape 751"/>
        <p:cNvGrpSpPr/>
        <p:nvPr/>
      </p:nvGrpSpPr>
      <p:grpSpPr>
        <a:xfrm>
          <a:off x="0" y="0"/>
          <a:ext cx="0" cy="0"/>
          <a:chOff x="0" y="0"/>
          <a:chExt cx="0" cy="0"/>
        </a:xfrm>
      </p:grpSpPr>
      <p:sp>
        <p:nvSpPr>
          <p:cNvPr id="752" name="Google Shape;752;p125"/>
          <p:cNvSpPr txBox="1"/>
          <p:nvPr>
            <p:ph type="title"/>
          </p:nvPr>
        </p:nvSpPr>
        <p:spPr>
          <a:xfrm>
            <a:off x="614200" y="692400"/>
            <a:ext cx="6172200" cy="2124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8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753" name="Google Shape;753;p125"/>
          <p:cNvSpPr/>
          <p:nvPr/>
        </p:nvSpPr>
        <p:spPr>
          <a:xfrm>
            <a:off x="-8125" y="4603500"/>
            <a:ext cx="9152100" cy="228300"/>
          </a:xfrm>
          <a:prstGeom prst="rect">
            <a:avLst/>
          </a:prstGeom>
          <a:solidFill>
            <a:srgbClr val="B9CEE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754" name="Google Shape;754;p125"/>
          <p:cNvSpPr/>
          <p:nvPr/>
        </p:nvSpPr>
        <p:spPr>
          <a:xfrm>
            <a:off x="-8125" y="4671500"/>
            <a:ext cx="9152100" cy="471900"/>
          </a:xfrm>
          <a:prstGeom prst="rect">
            <a:avLst/>
          </a:prstGeom>
          <a:solidFill>
            <a:srgbClr val="7385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 name="Google Shape;755;p125"/>
          <p:cNvSpPr/>
          <p:nvPr/>
        </p:nvSpPr>
        <p:spPr>
          <a:xfrm>
            <a:off x="720000" y="401225"/>
            <a:ext cx="29406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60" name="Shape 60"/>
        <p:cNvGrpSpPr/>
        <p:nvPr/>
      </p:nvGrpSpPr>
      <p:grpSpPr>
        <a:xfrm>
          <a:off x="0" y="0"/>
          <a:ext cx="0" cy="0"/>
          <a:chOff x="0" y="0"/>
          <a:chExt cx="0" cy="0"/>
        </a:xfrm>
      </p:grpSpPr>
      <p:sp>
        <p:nvSpPr>
          <p:cNvPr id="61" name="Google Shape;61;p13"/>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62" name="Google Shape;62;p13"/>
          <p:cNvSpPr txBox="1"/>
          <p:nvPr>
            <p:ph idx="2" type="title"/>
          </p:nvPr>
        </p:nvSpPr>
        <p:spPr>
          <a:xfrm>
            <a:off x="720000" y="1615350"/>
            <a:ext cx="1072800" cy="1071000"/>
          </a:xfrm>
          <a:prstGeom prst="rect">
            <a:avLst/>
          </a:prstGeom>
          <a:solidFill>
            <a:srgbClr val="6FBEA3"/>
          </a:solidFill>
          <a:ln>
            <a:noFill/>
          </a:ln>
          <a:effectLst>
            <a:outerShdw rotWithShape="0" algn="bl" dir="2760000" dist="85725">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5000"/>
              <a:buNone/>
              <a:defRPr sz="5000"/>
            </a:lvl1pPr>
            <a:lvl2pPr lvl="1" algn="ctr">
              <a:lnSpc>
                <a:spcPct val="100000"/>
              </a:lnSpc>
              <a:spcBef>
                <a:spcPts val="0"/>
              </a:spcBef>
              <a:spcAft>
                <a:spcPts val="0"/>
              </a:spcAft>
              <a:buSzPts val="5000"/>
              <a:buNone/>
              <a:defRPr sz="5000"/>
            </a:lvl2pPr>
            <a:lvl3pPr lvl="2" algn="ctr">
              <a:lnSpc>
                <a:spcPct val="100000"/>
              </a:lnSpc>
              <a:spcBef>
                <a:spcPts val="0"/>
              </a:spcBef>
              <a:spcAft>
                <a:spcPts val="0"/>
              </a:spcAft>
              <a:buSzPts val="5000"/>
              <a:buNone/>
              <a:defRPr sz="5000"/>
            </a:lvl3pPr>
            <a:lvl4pPr lvl="3" algn="ctr">
              <a:lnSpc>
                <a:spcPct val="100000"/>
              </a:lnSpc>
              <a:spcBef>
                <a:spcPts val="0"/>
              </a:spcBef>
              <a:spcAft>
                <a:spcPts val="0"/>
              </a:spcAft>
              <a:buSzPts val="5000"/>
              <a:buNone/>
              <a:defRPr sz="5000"/>
            </a:lvl4pPr>
            <a:lvl5pPr lvl="4" algn="ctr">
              <a:lnSpc>
                <a:spcPct val="100000"/>
              </a:lnSpc>
              <a:spcBef>
                <a:spcPts val="0"/>
              </a:spcBef>
              <a:spcAft>
                <a:spcPts val="0"/>
              </a:spcAft>
              <a:buSzPts val="5000"/>
              <a:buNone/>
              <a:defRPr sz="5000"/>
            </a:lvl5pPr>
            <a:lvl6pPr lvl="5" algn="ctr">
              <a:lnSpc>
                <a:spcPct val="100000"/>
              </a:lnSpc>
              <a:spcBef>
                <a:spcPts val="0"/>
              </a:spcBef>
              <a:spcAft>
                <a:spcPts val="0"/>
              </a:spcAft>
              <a:buSzPts val="5000"/>
              <a:buNone/>
              <a:defRPr sz="5000"/>
            </a:lvl6pPr>
            <a:lvl7pPr lvl="6" algn="ctr">
              <a:lnSpc>
                <a:spcPct val="100000"/>
              </a:lnSpc>
              <a:spcBef>
                <a:spcPts val="0"/>
              </a:spcBef>
              <a:spcAft>
                <a:spcPts val="0"/>
              </a:spcAft>
              <a:buSzPts val="5000"/>
              <a:buNone/>
              <a:defRPr sz="5000"/>
            </a:lvl7pPr>
            <a:lvl8pPr lvl="7" algn="ctr">
              <a:lnSpc>
                <a:spcPct val="100000"/>
              </a:lnSpc>
              <a:spcBef>
                <a:spcPts val="0"/>
              </a:spcBef>
              <a:spcAft>
                <a:spcPts val="0"/>
              </a:spcAft>
              <a:buSzPts val="5000"/>
              <a:buNone/>
              <a:defRPr sz="5000"/>
            </a:lvl8pPr>
            <a:lvl9pPr lvl="8" algn="ctr">
              <a:lnSpc>
                <a:spcPct val="100000"/>
              </a:lnSpc>
              <a:spcBef>
                <a:spcPts val="0"/>
              </a:spcBef>
              <a:spcAft>
                <a:spcPts val="0"/>
              </a:spcAft>
              <a:buSzPts val="5000"/>
              <a:buNone/>
              <a:defRPr sz="5000"/>
            </a:lvl9pPr>
          </a:lstStyle>
          <a:p/>
        </p:txBody>
      </p:sp>
      <p:sp>
        <p:nvSpPr>
          <p:cNvPr id="63" name="Google Shape;63;p13"/>
          <p:cNvSpPr txBox="1"/>
          <p:nvPr>
            <p:ph idx="1" type="subTitle"/>
          </p:nvPr>
        </p:nvSpPr>
        <p:spPr>
          <a:xfrm>
            <a:off x="1991100" y="158797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2000"/>
              <a:buFont typeface="Poppins"/>
              <a:buNone/>
              <a:defRPr b="1" sz="2000">
                <a:solidFill>
                  <a:schemeClr val="dk1"/>
                </a:solidFill>
                <a:latin typeface="Poppins"/>
                <a:ea typeface="Poppins"/>
                <a:cs typeface="Poppins"/>
                <a:sym typeface="Poppins"/>
              </a:defRPr>
            </a:lvl1pPr>
            <a:lvl2pPr lvl="1"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2pPr>
            <a:lvl3pPr lvl="2"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3pPr>
            <a:lvl4pPr lvl="3"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4pPr>
            <a:lvl5pPr lvl="4"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5pPr>
            <a:lvl6pPr lvl="5"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6pPr>
            <a:lvl7pPr lvl="6"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7pPr>
            <a:lvl8pPr lvl="7"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8pPr>
            <a:lvl9pPr lvl="8"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9pPr>
          </a:lstStyle>
          <a:p/>
        </p:txBody>
      </p:sp>
      <p:sp>
        <p:nvSpPr>
          <p:cNvPr id="64" name="Google Shape;64;p13"/>
          <p:cNvSpPr txBox="1"/>
          <p:nvPr>
            <p:ph idx="3" type="subTitle"/>
          </p:nvPr>
        </p:nvSpPr>
        <p:spPr>
          <a:xfrm>
            <a:off x="1991100" y="212057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1600"/>
              <a:buNone/>
              <a:defRPr>
                <a:solidFill>
                  <a:schemeClr val="dk1"/>
                </a:solidFill>
              </a:defRPr>
            </a:lvl1pPr>
            <a:lvl2pPr lvl="1" algn="l">
              <a:lnSpc>
                <a:spcPct val="100000"/>
              </a:lnSpc>
              <a:spcBef>
                <a:spcPts val="0"/>
              </a:spcBef>
              <a:spcAft>
                <a:spcPts val="0"/>
              </a:spcAft>
              <a:buClr>
                <a:schemeClr val="dk1"/>
              </a:buClr>
              <a:buSzPts val="1600"/>
              <a:buNone/>
              <a:defRPr>
                <a:solidFill>
                  <a:schemeClr val="dk1"/>
                </a:solidFill>
              </a:defRPr>
            </a:lvl2pPr>
            <a:lvl3pPr lvl="2" algn="l">
              <a:lnSpc>
                <a:spcPct val="100000"/>
              </a:lnSpc>
              <a:spcBef>
                <a:spcPts val="0"/>
              </a:spcBef>
              <a:spcAft>
                <a:spcPts val="0"/>
              </a:spcAft>
              <a:buClr>
                <a:schemeClr val="dk1"/>
              </a:buClr>
              <a:buSzPts val="1600"/>
              <a:buNone/>
              <a:defRPr>
                <a:solidFill>
                  <a:schemeClr val="dk1"/>
                </a:solidFill>
              </a:defRPr>
            </a:lvl3pPr>
            <a:lvl4pPr lvl="3" algn="l">
              <a:lnSpc>
                <a:spcPct val="100000"/>
              </a:lnSpc>
              <a:spcBef>
                <a:spcPts val="0"/>
              </a:spcBef>
              <a:spcAft>
                <a:spcPts val="0"/>
              </a:spcAft>
              <a:buClr>
                <a:schemeClr val="dk1"/>
              </a:buClr>
              <a:buSzPts val="1600"/>
              <a:buNone/>
              <a:defRPr>
                <a:solidFill>
                  <a:schemeClr val="dk1"/>
                </a:solidFill>
              </a:defRPr>
            </a:lvl4pPr>
            <a:lvl5pPr lvl="4" algn="l">
              <a:lnSpc>
                <a:spcPct val="100000"/>
              </a:lnSpc>
              <a:spcBef>
                <a:spcPts val="0"/>
              </a:spcBef>
              <a:spcAft>
                <a:spcPts val="0"/>
              </a:spcAft>
              <a:buClr>
                <a:schemeClr val="dk1"/>
              </a:buClr>
              <a:buSzPts val="1600"/>
              <a:buNone/>
              <a:defRPr>
                <a:solidFill>
                  <a:schemeClr val="dk1"/>
                </a:solidFill>
              </a:defRPr>
            </a:lvl5pPr>
            <a:lvl6pPr lvl="5" algn="l">
              <a:lnSpc>
                <a:spcPct val="100000"/>
              </a:lnSpc>
              <a:spcBef>
                <a:spcPts val="0"/>
              </a:spcBef>
              <a:spcAft>
                <a:spcPts val="0"/>
              </a:spcAft>
              <a:buClr>
                <a:schemeClr val="dk1"/>
              </a:buClr>
              <a:buSzPts val="1600"/>
              <a:buNone/>
              <a:defRPr>
                <a:solidFill>
                  <a:schemeClr val="dk1"/>
                </a:solidFill>
              </a:defRPr>
            </a:lvl6pPr>
            <a:lvl7pPr lvl="6" algn="l">
              <a:lnSpc>
                <a:spcPct val="100000"/>
              </a:lnSpc>
              <a:spcBef>
                <a:spcPts val="0"/>
              </a:spcBef>
              <a:spcAft>
                <a:spcPts val="0"/>
              </a:spcAft>
              <a:buClr>
                <a:schemeClr val="dk1"/>
              </a:buClr>
              <a:buSzPts val="1600"/>
              <a:buNone/>
              <a:defRPr>
                <a:solidFill>
                  <a:schemeClr val="dk1"/>
                </a:solidFill>
              </a:defRPr>
            </a:lvl7pPr>
            <a:lvl8pPr lvl="7" algn="l">
              <a:lnSpc>
                <a:spcPct val="100000"/>
              </a:lnSpc>
              <a:spcBef>
                <a:spcPts val="0"/>
              </a:spcBef>
              <a:spcAft>
                <a:spcPts val="0"/>
              </a:spcAft>
              <a:buClr>
                <a:schemeClr val="dk1"/>
              </a:buClr>
              <a:buSzPts val="1600"/>
              <a:buNone/>
              <a:defRPr>
                <a:solidFill>
                  <a:schemeClr val="dk1"/>
                </a:solidFill>
              </a:defRPr>
            </a:lvl8pPr>
            <a:lvl9pPr lvl="8" algn="l">
              <a:lnSpc>
                <a:spcPct val="100000"/>
              </a:lnSpc>
              <a:spcBef>
                <a:spcPts val="0"/>
              </a:spcBef>
              <a:spcAft>
                <a:spcPts val="0"/>
              </a:spcAft>
              <a:buClr>
                <a:schemeClr val="dk1"/>
              </a:buClr>
              <a:buSzPts val="1600"/>
              <a:buNone/>
              <a:defRPr>
                <a:solidFill>
                  <a:schemeClr val="dk1"/>
                </a:solidFill>
              </a:defRPr>
            </a:lvl9pPr>
          </a:lstStyle>
          <a:p/>
        </p:txBody>
      </p:sp>
      <p:sp>
        <p:nvSpPr>
          <p:cNvPr id="65" name="Google Shape;65;p13"/>
          <p:cNvSpPr txBox="1"/>
          <p:nvPr>
            <p:ph idx="4" type="title"/>
          </p:nvPr>
        </p:nvSpPr>
        <p:spPr>
          <a:xfrm>
            <a:off x="4659475" y="1614450"/>
            <a:ext cx="1072800" cy="1072800"/>
          </a:xfrm>
          <a:prstGeom prst="rect">
            <a:avLst/>
          </a:prstGeom>
          <a:solidFill>
            <a:srgbClr val="AFCC36"/>
          </a:solidFill>
          <a:ln>
            <a:noFill/>
          </a:ln>
          <a:effectLst>
            <a:outerShdw rotWithShape="0" algn="bl" dir="2760000" dist="85725">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5000"/>
              <a:buNone/>
              <a:defRPr sz="5000"/>
            </a:lvl1pPr>
            <a:lvl2pPr lvl="1" algn="ctr">
              <a:lnSpc>
                <a:spcPct val="100000"/>
              </a:lnSpc>
              <a:spcBef>
                <a:spcPts val="0"/>
              </a:spcBef>
              <a:spcAft>
                <a:spcPts val="0"/>
              </a:spcAft>
              <a:buSzPts val="5000"/>
              <a:buNone/>
              <a:defRPr sz="5000"/>
            </a:lvl2pPr>
            <a:lvl3pPr lvl="2" algn="ctr">
              <a:lnSpc>
                <a:spcPct val="100000"/>
              </a:lnSpc>
              <a:spcBef>
                <a:spcPts val="0"/>
              </a:spcBef>
              <a:spcAft>
                <a:spcPts val="0"/>
              </a:spcAft>
              <a:buSzPts val="5000"/>
              <a:buNone/>
              <a:defRPr sz="5000"/>
            </a:lvl3pPr>
            <a:lvl4pPr lvl="3" algn="ctr">
              <a:lnSpc>
                <a:spcPct val="100000"/>
              </a:lnSpc>
              <a:spcBef>
                <a:spcPts val="0"/>
              </a:spcBef>
              <a:spcAft>
                <a:spcPts val="0"/>
              </a:spcAft>
              <a:buSzPts val="5000"/>
              <a:buNone/>
              <a:defRPr sz="5000"/>
            </a:lvl4pPr>
            <a:lvl5pPr lvl="4" algn="ctr">
              <a:lnSpc>
                <a:spcPct val="100000"/>
              </a:lnSpc>
              <a:spcBef>
                <a:spcPts val="0"/>
              </a:spcBef>
              <a:spcAft>
                <a:spcPts val="0"/>
              </a:spcAft>
              <a:buSzPts val="5000"/>
              <a:buNone/>
              <a:defRPr sz="5000"/>
            </a:lvl5pPr>
            <a:lvl6pPr lvl="5" algn="ctr">
              <a:lnSpc>
                <a:spcPct val="100000"/>
              </a:lnSpc>
              <a:spcBef>
                <a:spcPts val="0"/>
              </a:spcBef>
              <a:spcAft>
                <a:spcPts val="0"/>
              </a:spcAft>
              <a:buSzPts val="5000"/>
              <a:buNone/>
              <a:defRPr sz="5000"/>
            </a:lvl6pPr>
            <a:lvl7pPr lvl="6" algn="ctr">
              <a:lnSpc>
                <a:spcPct val="100000"/>
              </a:lnSpc>
              <a:spcBef>
                <a:spcPts val="0"/>
              </a:spcBef>
              <a:spcAft>
                <a:spcPts val="0"/>
              </a:spcAft>
              <a:buSzPts val="5000"/>
              <a:buNone/>
              <a:defRPr sz="5000"/>
            </a:lvl7pPr>
            <a:lvl8pPr lvl="7" algn="ctr">
              <a:lnSpc>
                <a:spcPct val="100000"/>
              </a:lnSpc>
              <a:spcBef>
                <a:spcPts val="0"/>
              </a:spcBef>
              <a:spcAft>
                <a:spcPts val="0"/>
              </a:spcAft>
              <a:buSzPts val="5000"/>
              <a:buNone/>
              <a:defRPr sz="5000"/>
            </a:lvl8pPr>
            <a:lvl9pPr lvl="8" algn="ctr">
              <a:lnSpc>
                <a:spcPct val="100000"/>
              </a:lnSpc>
              <a:spcBef>
                <a:spcPts val="0"/>
              </a:spcBef>
              <a:spcAft>
                <a:spcPts val="0"/>
              </a:spcAft>
              <a:buSzPts val="5000"/>
              <a:buNone/>
              <a:defRPr sz="5000"/>
            </a:lvl9pPr>
          </a:lstStyle>
          <a:p/>
        </p:txBody>
      </p:sp>
      <p:sp>
        <p:nvSpPr>
          <p:cNvPr id="66" name="Google Shape;66;p13"/>
          <p:cNvSpPr txBox="1"/>
          <p:nvPr>
            <p:ph idx="5" type="subTitle"/>
          </p:nvPr>
        </p:nvSpPr>
        <p:spPr>
          <a:xfrm>
            <a:off x="5930575" y="158797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2000"/>
              <a:buFont typeface="Poppins"/>
              <a:buNone/>
              <a:defRPr b="1" sz="2000">
                <a:solidFill>
                  <a:schemeClr val="dk1"/>
                </a:solidFill>
                <a:latin typeface="Poppins"/>
                <a:ea typeface="Poppins"/>
                <a:cs typeface="Poppins"/>
                <a:sym typeface="Poppins"/>
              </a:defRPr>
            </a:lvl1pPr>
            <a:lvl2pPr lvl="1"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2pPr>
            <a:lvl3pPr lvl="2"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3pPr>
            <a:lvl4pPr lvl="3"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4pPr>
            <a:lvl5pPr lvl="4"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5pPr>
            <a:lvl6pPr lvl="5"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6pPr>
            <a:lvl7pPr lvl="6"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7pPr>
            <a:lvl8pPr lvl="7"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8pPr>
            <a:lvl9pPr lvl="8"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9pPr>
          </a:lstStyle>
          <a:p/>
        </p:txBody>
      </p:sp>
      <p:sp>
        <p:nvSpPr>
          <p:cNvPr id="67" name="Google Shape;67;p13"/>
          <p:cNvSpPr txBox="1"/>
          <p:nvPr>
            <p:ph idx="6" type="subTitle"/>
          </p:nvPr>
        </p:nvSpPr>
        <p:spPr>
          <a:xfrm>
            <a:off x="5930575" y="212057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1600"/>
              <a:buNone/>
              <a:defRPr>
                <a:solidFill>
                  <a:schemeClr val="dk1"/>
                </a:solidFill>
              </a:defRPr>
            </a:lvl1pPr>
            <a:lvl2pPr lvl="1" algn="l">
              <a:lnSpc>
                <a:spcPct val="100000"/>
              </a:lnSpc>
              <a:spcBef>
                <a:spcPts val="0"/>
              </a:spcBef>
              <a:spcAft>
                <a:spcPts val="0"/>
              </a:spcAft>
              <a:buClr>
                <a:schemeClr val="dk1"/>
              </a:buClr>
              <a:buSzPts val="1600"/>
              <a:buNone/>
              <a:defRPr>
                <a:solidFill>
                  <a:schemeClr val="dk1"/>
                </a:solidFill>
              </a:defRPr>
            </a:lvl2pPr>
            <a:lvl3pPr lvl="2" algn="l">
              <a:lnSpc>
                <a:spcPct val="100000"/>
              </a:lnSpc>
              <a:spcBef>
                <a:spcPts val="0"/>
              </a:spcBef>
              <a:spcAft>
                <a:spcPts val="0"/>
              </a:spcAft>
              <a:buClr>
                <a:schemeClr val="dk1"/>
              </a:buClr>
              <a:buSzPts val="1600"/>
              <a:buNone/>
              <a:defRPr>
                <a:solidFill>
                  <a:schemeClr val="dk1"/>
                </a:solidFill>
              </a:defRPr>
            </a:lvl3pPr>
            <a:lvl4pPr lvl="3" algn="l">
              <a:lnSpc>
                <a:spcPct val="100000"/>
              </a:lnSpc>
              <a:spcBef>
                <a:spcPts val="0"/>
              </a:spcBef>
              <a:spcAft>
                <a:spcPts val="0"/>
              </a:spcAft>
              <a:buClr>
                <a:schemeClr val="dk1"/>
              </a:buClr>
              <a:buSzPts val="1600"/>
              <a:buNone/>
              <a:defRPr>
                <a:solidFill>
                  <a:schemeClr val="dk1"/>
                </a:solidFill>
              </a:defRPr>
            </a:lvl4pPr>
            <a:lvl5pPr lvl="4" algn="l">
              <a:lnSpc>
                <a:spcPct val="100000"/>
              </a:lnSpc>
              <a:spcBef>
                <a:spcPts val="0"/>
              </a:spcBef>
              <a:spcAft>
                <a:spcPts val="0"/>
              </a:spcAft>
              <a:buClr>
                <a:schemeClr val="dk1"/>
              </a:buClr>
              <a:buSzPts val="1600"/>
              <a:buNone/>
              <a:defRPr>
                <a:solidFill>
                  <a:schemeClr val="dk1"/>
                </a:solidFill>
              </a:defRPr>
            </a:lvl5pPr>
            <a:lvl6pPr lvl="5" algn="l">
              <a:lnSpc>
                <a:spcPct val="100000"/>
              </a:lnSpc>
              <a:spcBef>
                <a:spcPts val="0"/>
              </a:spcBef>
              <a:spcAft>
                <a:spcPts val="0"/>
              </a:spcAft>
              <a:buClr>
                <a:schemeClr val="dk1"/>
              </a:buClr>
              <a:buSzPts val="1600"/>
              <a:buNone/>
              <a:defRPr>
                <a:solidFill>
                  <a:schemeClr val="dk1"/>
                </a:solidFill>
              </a:defRPr>
            </a:lvl6pPr>
            <a:lvl7pPr lvl="6" algn="l">
              <a:lnSpc>
                <a:spcPct val="100000"/>
              </a:lnSpc>
              <a:spcBef>
                <a:spcPts val="0"/>
              </a:spcBef>
              <a:spcAft>
                <a:spcPts val="0"/>
              </a:spcAft>
              <a:buClr>
                <a:schemeClr val="dk1"/>
              </a:buClr>
              <a:buSzPts val="1600"/>
              <a:buNone/>
              <a:defRPr>
                <a:solidFill>
                  <a:schemeClr val="dk1"/>
                </a:solidFill>
              </a:defRPr>
            </a:lvl7pPr>
            <a:lvl8pPr lvl="7" algn="l">
              <a:lnSpc>
                <a:spcPct val="100000"/>
              </a:lnSpc>
              <a:spcBef>
                <a:spcPts val="0"/>
              </a:spcBef>
              <a:spcAft>
                <a:spcPts val="0"/>
              </a:spcAft>
              <a:buClr>
                <a:schemeClr val="dk1"/>
              </a:buClr>
              <a:buSzPts val="1600"/>
              <a:buNone/>
              <a:defRPr>
                <a:solidFill>
                  <a:schemeClr val="dk1"/>
                </a:solidFill>
              </a:defRPr>
            </a:lvl8pPr>
            <a:lvl9pPr lvl="8" algn="l">
              <a:lnSpc>
                <a:spcPct val="100000"/>
              </a:lnSpc>
              <a:spcBef>
                <a:spcPts val="0"/>
              </a:spcBef>
              <a:spcAft>
                <a:spcPts val="0"/>
              </a:spcAft>
              <a:buClr>
                <a:schemeClr val="dk1"/>
              </a:buClr>
              <a:buSzPts val="1600"/>
              <a:buNone/>
              <a:defRPr>
                <a:solidFill>
                  <a:schemeClr val="dk1"/>
                </a:solidFill>
              </a:defRPr>
            </a:lvl9pPr>
          </a:lstStyle>
          <a:p/>
        </p:txBody>
      </p:sp>
      <p:sp>
        <p:nvSpPr>
          <p:cNvPr id="68" name="Google Shape;68;p13"/>
          <p:cNvSpPr txBox="1"/>
          <p:nvPr>
            <p:ph idx="7" type="title"/>
          </p:nvPr>
        </p:nvSpPr>
        <p:spPr>
          <a:xfrm>
            <a:off x="720000" y="3198175"/>
            <a:ext cx="1072800" cy="1072800"/>
          </a:xfrm>
          <a:prstGeom prst="rect">
            <a:avLst/>
          </a:prstGeom>
          <a:solidFill>
            <a:srgbClr val="AFCC36"/>
          </a:solidFill>
          <a:ln>
            <a:noFill/>
          </a:ln>
          <a:effectLst>
            <a:outerShdw rotWithShape="0" algn="bl" dir="2760000" dist="85725">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5000"/>
              <a:buNone/>
              <a:defRPr sz="5000"/>
            </a:lvl1pPr>
            <a:lvl2pPr lvl="1" algn="ctr">
              <a:lnSpc>
                <a:spcPct val="100000"/>
              </a:lnSpc>
              <a:spcBef>
                <a:spcPts val="0"/>
              </a:spcBef>
              <a:spcAft>
                <a:spcPts val="0"/>
              </a:spcAft>
              <a:buSzPts val="5000"/>
              <a:buNone/>
              <a:defRPr sz="5000"/>
            </a:lvl2pPr>
            <a:lvl3pPr lvl="2" algn="ctr">
              <a:lnSpc>
                <a:spcPct val="100000"/>
              </a:lnSpc>
              <a:spcBef>
                <a:spcPts val="0"/>
              </a:spcBef>
              <a:spcAft>
                <a:spcPts val="0"/>
              </a:spcAft>
              <a:buSzPts val="5000"/>
              <a:buNone/>
              <a:defRPr sz="5000"/>
            </a:lvl3pPr>
            <a:lvl4pPr lvl="3" algn="ctr">
              <a:lnSpc>
                <a:spcPct val="100000"/>
              </a:lnSpc>
              <a:spcBef>
                <a:spcPts val="0"/>
              </a:spcBef>
              <a:spcAft>
                <a:spcPts val="0"/>
              </a:spcAft>
              <a:buSzPts val="5000"/>
              <a:buNone/>
              <a:defRPr sz="5000"/>
            </a:lvl4pPr>
            <a:lvl5pPr lvl="4" algn="ctr">
              <a:lnSpc>
                <a:spcPct val="100000"/>
              </a:lnSpc>
              <a:spcBef>
                <a:spcPts val="0"/>
              </a:spcBef>
              <a:spcAft>
                <a:spcPts val="0"/>
              </a:spcAft>
              <a:buSzPts val="5000"/>
              <a:buNone/>
              <a:defRPr sz="5000"/>
            </a:lvl5pPr>
            <a:lvl6pPr lvl="5" algn="ctr">
              <a:lnSpc>
                <a:spcPct val="100000"/>
              </a:lnSpc>
              <a:spcBef>
                <a:spcPts val="0"/>
              </a:spcBef>
              <a:spcAft>
                <a:spcPts val="0"/>
              </a:spcAft>
              <a:buSzPts val="5000"/>
              <a:buNone/>
              <a:defRPr sz="5000"/>
            </a:lvl6pPr>
            <a:lvl7pPr lvl="6" algn="ctr">
              <a:lnSpc>
                <a:spcPct val="100000"/>
              </a:lnSpc>
              <a:spcBef>
                <a:spcPts val="0"/>
              </a:spcBef>
              <a:spcAft>
                <a:spcPts val="0"/>
              </a:spcAft>
              <a:buSzPts val="5000"/>
              <a:buNone/>
              <a:defRPr sz="5000"/>
            </a:lvl7pPr>
            <a:lvl8pPr lvl="7" algn="ctr">
              <a:lnSpc>
                <a:spcPct val="100000"/>
              </a:lnSpc>
              <a:spcBef>
                <a:spcPts val="0"/>
              </a:spcBef>
              <a:spcAft>
                <a:spcPts val="0"/>
              </a:spcAft>
              <a:buSzPts val="5000"/>
              <a:buNone/>
              <a:defRPr sz="5000"/>
            </a:lvl8pPr>
            <a:lvl9pPr lvl="8" algn="ctr">
              <a:lnSpc>
                <a:spcPct val="100000"/>
              </a:lnSpc>
              <a:spcBef>
                <a:spcPts val="0"/>
              </a:spcBef>
              <a:spcAft>
                <a:spcPts val="0"/>
              </a:spcAft>
              <a:buSzPts val="5000"/>
              <a:buNone/>
              <a:defRPr sz="5000"/>
            </a:lvl9pPr>
          </a:lstStyle>
          <a:p/>
        </p:txBody>
      </p:sp>
      <p:sp>
        <p:nvSpPr>
          <p:cNvPr id="69" name="Google Shape;69;p13"/>
          <p:cNvSpPr txBox="1"/>
          <p:nvPr>
            <p:ph idx="8" type="subTitle"/>
          </p:nvPr>
        </p:nvSpPr>
        <p:spPr>
          <a:xfrm>
            <a:off x="1991100" y="316322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2000"/>
              <a:buFont typeface="Poppins"/>
              <a:buNone/>
              <a:defRPr b="1" sz="2000">
                <a:solidFill>
                  <a:schemeClr val="dk1"/>
                </a:solidFill>
                <a:latin typeface="Poppins"/>
                <a:ea typeface="Poppins"/>
                <a:cs typeface="Poppins"/>
                <a:sym typeface="Poppins"/>
              </a:defRPr>
            </a:lvl1pPr>
            <a:lvl2pPr lvl="1"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2pPr>
            <a:lvl3pPr lvl="2"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3pPr>
            <a:lvl4pPr lvl="3"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4pPr>
            <a:lvl5pPr lvl="4"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5pPr>
            <a:lvl6pPr lvl="5"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6pPr>
            <a:lvl7pPr lvl="6"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7pPr>
            <a:lvl8pPr lvl="7"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8pPr>
            <a:lvl9pPr lvl="8"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9pPr>
          </a:lstStyle>
          <a:p/>
        </p:txBody>
      </p:sp>
      <p:sp>
        <p:nvSpPr>
          <p:cNvPr id="70" name="Google Shape;70;p13"/>
          <p:cNvSpPr txBox="1"/>
          <p:nvPr>
            <p:ph idx="9" type="subTitle"/>
          </p:nvPr>
        </p:nvSpPr>
        <p:spPr>
          <a:xfrm>
            <a:off x="1991100" y="369582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1600"/>
              <a:buNone/>
              <a:defRPr>
                <a:solidFill>
                  <a:schemeClr val="dk1"/>
                </a:solidFill>
              </a:defRPr>
            </a:lvl1pPr>
            <a:lvl2pPr lvl="1" algn="l">
              <a:lnSpc>
                <a:spcPct val="100000"/>
              </a:lnSpc>
              <a:spcBef>
                <a:spcPts val="0"/>
              </a:spcBef>
              <a:spcAft>
                <a:spcPts val="0"/>
              </a:spcAft>
              <a:buClr>
                <a:schemeClr val="dk1"/>
              </a:buClr>
              <a:buSzPts val="1600"/>
              <a:buNone/>
              <a:defRPr>
                <a:solidFill>
                  <a:schemeClr val="dk1"/>
                </a:solidFill>
              </a:defRPr>
            </a:lvl2pPr>
            <a:lvl3pPr lvl="2" algn="l">
              <a:lnSpc>
                <a:spcPct val="100000"/>
              </a:lnSpc>
              <a:spcBef>
                <a:spcPts val="0"/>
              </a:spcBef>
              <a:spcAft>
                <a:spcPts val="0"/>
              </a:spcAft>
              <a:buClr>
                <a:schemeClr val="dk1"/>
              </a:buClr>
              <a:buSzPts val="1600"/>
              <a:buNone/>
              <a:defRPr>
                <a:solidFill>
                  <a:schemeClr val="dk1"/>
                </a:solidFill>
              </a:defRPr>
            </a:lvl3pPr>
            <a:lvl4pPr lvl="3" algn="l">
              <a:lnSpc>
                <a:spcPct val="100000"/>
              </a:lnSpc>
              <a:spcBef>
                <a:spcPts val="0"/>
              </a:spcBef>
              <a:spcAft>
                <a:spcPts val="0"/>
              </a:spcAft>
              <a:buClr>
                <a:schemeClr val="dk1"/>
              </a:buClr>
              <a:buSzPts val="1600"/>
              <a:buNone/>
              <a:defRPr>
                <a:solidFill>
                  <a:schemeClr val="dk1"/>
                </a:solidFill>
              </a:defRPr>
            </a:lvl4pPr>
            <a:lvl5pPr lvl="4" algn="l">
              <a:lnSpc>
                <a:spcPct val="100000"/>
              </a:lnSpc>
              <a:spcBef>
                <a:spcPts val="0"/>
              </a:spcBef>
              <a:spcAft>
                <a:spcPts val="0"/>
              </a:spcAft>
              <a:buClr>
                <a:schemeClr val="dk1"/>
              </a:buClr>
              <a:buSzPts val="1600"/>
              <a:buNone/>
              <a:defRPr>
                <a:solidFill>
                  <a:schemeClr val="dk1"/>
                </a:solidFill>
              </a:defRPr>
            </a:lvl5pPr>
            <a:lvl6pPr lvl="5" algn="l">
              <a:lnSpc>
                <a:spcPct val="100000"/>
              </a:lnSpc>
              <a:spcBef>
                <a:spcPts val="0"/>
              </a:spcBef>
              <a:spcAft>
                <a:spcPts val="0"/>
              </a:spcAft>
              <a:buClr>
                <a:schemeClr val="dk1"/>
              </a:buClr>
              <a:buSzPts val="1600"/>
              <a:buNone/>
              <a:defRPr>
                <a:solidFill>
                  <a:schemeClr val="dk1"/>
                </a:solidFill>
              </a:defRPr>
            </a:lvl6pPr>
            <a:lvl7pPr lvl="6" algn="l">
              <a:lnSpc>
                <a:spcPct val="100000"/>
              </a:lnSpc>
              <a:spcBef>
                <a:spcPts val="0"/>
              </a:spcBef>
              <a:spcAft>
                <a:spcPts val="0"/>
              </a:spcAft>
              <a:buClr>
                <a:schemeClr val="dk1"/>
              </a:buClr>
              <a:buSzPts val="1600"/>
              <a:buNone/>
              <a:defRPr>
                <a:solidFill>
                  <a:schemeClr val="dk1"/>
                </a:solidFill>
              </a:defRPr>
            </a:lvl7pPr>
            <a:lvl8pPr lvl="7" algn="l">
              <a:lnSpc>
                <a:spcPct val="100000"/>
              </a:lnSpc>
              <a:spcBef>
                <a:spcPts val="0"/>
              </a:spcBef>
              <a:spcAft>
                <a:spcPts val="0"/>
              </a:spcAft>
              <a:buClr>
                <a:schemeClr val="dk1"/>
              </a:buClr>
              <a:buSzPts val="1600"/>
              <a:buNone/>
              <a:defRPr>
                <a:solidFill>
                  <a:schemeClr val="dk1"/>
                </a:solidFill>
              </a:defRPr>
            </a:lvl8pPr>
            <a:lvl9pPr lvl="8" algn="l">
              <a:lnSpc>
                <a:spcPct val="100000"/>
              </a:lnSpc>
              <a:spcBef>
                <a:spcPts val="0"/>
              </a:spcBef>
              <a:spcAft>
                <a:spcPts val="0"/>
              </a:spcAft>
              <a:buClr>
                <a:schemeClr val="dk1"/>
              </a:buClr>
              <a:buSzPts val="1600"/>
              <a:buNone/>
              <a:defRPr>
                <a:solidFill>
                  <a:schemeClr val="dk1"/>
                </a:solidFill>
              </a:defRPr>
            </a:lvl9pPr>
          </a:lstStyle>
          <a:p/>
        </p:txBody>
      </p:sp>
      <p:sp>
        <p:nvSpPr>
          <p:cNvPr id="71" name="Google Shape;71;p13"/>
          <p:cNvSpPr txBox="1"/>
          <p:nvPr>
            <p:ph idx="13" type="title"/>
          </p:nvPr>
        </p:nvSpPr>
        <p:spPr>
          <a:xfrm>
            <a:off x="4659475" y="3198175"/>
            <a:ext cx="1072800" cy="1072800"/>
          </a:xfrm>
          <a:prstGeom prst="rect">
            <a:avLst/>
          </a:prstGeom>
          <a:solidFill>
            <a:srgbClr val="6FBEA3"/>
          </a:solidFill>
          <a:ln>
            <a:noFill/>
          </a:ln>
          <a:effectLst>
            <a:outerShdw rotWithShape="0" algn="bl" dir="2760000" dist="85725">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5000"/>
              <a:buNone/>
              <a:defRPr sz="5000"/>
            </a:lvl1pPr>
            <a:lvl2pPr lvl="1" algn="ctr">
              <a:lnSpc>
                <a:spcPct val="100000"/>
              </a:lnSpc>
              <a:spcBef>
                <a:spcPts val="0"/>
              </a:spcBef>
              <a:spcAft>
                <a:spcPts val="0"/>
              </a:spcAft>
              <a:buSzPts val="5000"/>
              <a:buNone/>
              <a:defRPr sz="5000"/>
            </a:lvl2pPr>
            <a:lvl3pPr lvl="2" algn="ctr">
              <a:lnSpc>
                <a:spcPct val="100000"/>
              </a:lnSpc>
              <a:spcBef>
                <a:spcPts val="0"/>
              </a:spcBef>
              <a:spcAft>
                <a:spcPts val="0"/>
              </a:spcAft>
              <a:buSzPts val="5000"/>
              <a:buNone/>
              <a:defRPr sz="5000"/>
            </a:lvl3pPr>
            <a:lvl4pPr lvl="3" algn="ctr">
              <a:lnSpc>
                <a:spcPct val="100000"/>
              </a:lnSpc>
              <a:spcBef>
                <a:spcPts val="0"/>
              </a:spcBef>
              <a:spcAft>
                <a:spcPts val="0"/>
              </a:spcAft>
              <a:buSzPts val="5000"/>
              <a:buNone/>
              <a:defRPr sz="5000"/>
            </a:lvl4pPr>
            <a:lvl5pPr lvl="4" algn="ctr">
              <a:lnSpc>
                <a:spcPct val="100000"/>
              </a:lnSpc>
              <a:spcBef>
                <a:spcPts val="0"/>
              </a:spcBef>
              <a:spcAft>
                <a:spcPts val="0"/>
              </a:spcAft>
              <a:buSzPts val="5000"/>
              <a:buNone/>
              <a:defRPr sz="5000"/>
            </a:lvl5pPr>
            <a:lvl6pPr lvl="5" algn="ctr">
              <a:lnSpc>
                <a:spcPct val="100000"/>
              </a:lnSpc>
              <a:spcBef>
                <a:spcPts val="0"/>
              </a:spcBef>
              <a:spcAft>
                <a:spcPts val="0"/>
              </a:spcAft>
              <a:buSzPts val="5000"/>
              <a:buNone/>
              <a:defRPr sz="5000"/>
            </a:lvl6pPr>
            <a:lvl7pPr lvl="6" algn="ctr">
              <a:lnSpc>
                <a:spcPct val="100000"/>
              </a:lnSpc>
              <a:spcBef>
                <a:spcPts val="0"/>
              </a:spcBef>
              <a:spcAft>
                <a:spcPts val="0"/>
              </a:spcAft>
              <a:buSzPts val="5000"/>
              <a:buNone/>
              <a:defRPr sz="5000"/>
            </a:lvl7pPr>
            <a:lvl8pPr lvl="7" algn="ctr">
              <a:lnSpc>
                <a:spcPct val="100000"/>
              </a:lnSpc>
              <a:spcBef>
                <a:spcPts val="0"/>
              </a:spcBef>
              <a:spcAft>
                <a:spcPts val="0"/>
              </a:spcAft>
              <a:buSzPts val="5000"/>
              <a:buNone/>
              <a:defRPr sz="5000"/>
            </a:lvl8pPr>
            <a:lvl9pPr lvl="8" algn="ctr">
              <a:lnSpc>
                <a:spcPct val="100000"/>
              </a:lnSpc>
              <a:spcBef>
                <a:spcPts val="0"/>
              </a:spcBef>
              <a:spcAft>
                <a:spcPts val="0"/>
              </a:spcAft>
              <a:buSzPts val="5000"/>
              <a:buNone/>
              <a:defRPr sz="5000"/>
            </a:lvl9pPr>
          </a:lstStyle>
          <a:p/>
        </p:txBody>
      </p:sp>
      <p:sp>
        <p:nvSpPr>
          <p:cNvPr id="72" name="Google Shape;72;p13"/>
          <p:cNvSpPr txBox="1"/>
          <p:nvPr>
            <p:ph idx="14" type="subTitle"/>
          </p:nvPr>
        </p:nvSpPr>
        <p:spPr>
          <a:xfrm>
            <a:off x="5930575" y="316322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2000"/>
              <a:buFont typeface="Poppins"/>
              <a:buNone/>
              <a:defRPr b="1" sz="2000">
                <a:solidFill>
                  <a:schemeClr val="dk1"/>
                </a:solidFill>
                <a:latin typeface="Poppins"/>
                <a:ea typeface="Poppins"/>
                <a:cs typeface="Poppins"/>
                <a:sym typeface="Poppins"/>
              </a:defRPr>
            </a:lvl1pPr>
            <a:lvl2pPr lvl="1"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2pPr>
            <a:lvl3pPr lvl="2"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3pPr>
            <a:lvl4pPr lvl="3"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4pPr>
            <a:lvl5pPr lvl="4"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5pPr>
            <a:lvl6pPr lvl="5"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6pPr>
            <a:lvl7pPr lvl="6"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7pPr>
            <a:lvl8pPr lvl="7"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8pPr>
            <a:lvl9pPr lvl="8"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9pPr>
          </a:lstStyle>
          <a:p/>
        </p:txBody>
      </p:sp>
      <p:sp>
        <p:nvSpPr>
          <p:cNvPr id="73" name="Google Shape;73;p13"/>
          <p:cNvSpPr txBox="1"/>
          <p:nvPr>
            <p:ph idx="15" type="subTitle"/>
          </p:nvPr>
        </p:nvSpPr>
        <p:spPr>
          <a:xfrm>
            <a:off x="5930575" y="369582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1600"/>
              <a:buNone/>
              <a:defRPr>
                <a:solidFill>
                  <a:schemeClr val="dk1"/>
                </a:solidFill>
              </a:defRPr>
            </a:lvl1pPr>
            <a:lvl2pPr lvl="1" algn="l">
              <a:lnSpc>
                <a:spcPct val="100000"/>
              </a:lnSpc>
              <a:spcBef>
                <a:spcPts val="0"/>
              </a:spcBef>
              <a:spcAft>
                <a:spcPts val="0"/>
              </a:spcAft>
              <a:buClr>
                <a:schemeClr val="dk1"/>
              </a:buClr>
              <a:buSzPts val="1600"/>
              <a:buNone/>
              <a:defRPr>
                <a:solidFill>
                  <a:schemeClr val="dk1"/>
                </a:solidFill>
              </a:defRPr>
            </a:lvl2pPr>
            <a:lvl3pPr lvl="2" algn="l">
              <a:lnSpc>
                <a:spcPct val="100000"/>
              </a:lnSpc>
              <a:spcBef>
                <a:spcPts val="0"/>
              </a:spcBef>
              <a:spcAft>
                <a:spcPts val="0"/>
              </a:spcAft>
              <a:buClr>
                <a:schemeClr val="dk1"/>
              </a:buClr>
              <a:buSzPts val="1600"/>
              <a:buNone/>
              <a:defRPr>
                <a:solidFill>
                  <a:schemeClr val="dk1"/>
                </a:solidFill>
              </a:defRPr>
            </a:lvl3pPr>
            <a:lvl4pPr lvl="3" algn="l">
              <a:lnSpc>
                <a:spcPct val="100000"/>
              </a:lnSpc>
              <a:spcBef>
                <a:spcPts val="0"/>
              </a:spcBef>
              <a:spcAft>
                <a:spcPts val="0"/>
              </a:spcAft>
              <a:buClr>
                <a:schemeClr val="dk1"/>
              </a:buClr>
              <a:buSzPts val="1600"/>
              <a:buNone/>
              <a:defRPr>
                <a:solidFill>
                  <a:schemeClr val="dk1"/>
                </a:solidFill>
              </a:defRPr>
            </a:lvl4pPr>
            <a:lvl5pPr lvl="4" algn="l">
              <a:lnSpc>
                <a:spcPct val="100000"/>
              </a:lnSpc>
              <a:spcBef>
                <a:spcPts val="0"/>
              </a:spcBef>
              <a:spcAft>
                <a:spcPts val="0"/>
              </a:spcAft>
              <a:buClr>
                <a:schemeClr val="dk1"/>
              </a:buClr>
              <a:buSzPts val="1600"/>
              <a:buNone/>
              <a:defRPr>
                <a:solidFill>
                  <a:schemeClr val="dk1"/>
                </a:solidFill>
              </a:defRPr>
            </a:lvl5pPr>
            <a:lvl6pPr lvl="5" algn="l">
              <a:lnSpc>
                <a:spcPct val="100000"/>
              </a:lnSpc>
              <a:spcBef>
                <a:spcPts val="0"/>
              </a:spcBef>
              <a:spcAft>
                <a:spcPts val="0"/>
              </a:spcAft>
              <a:buClr>
                <a:schemeClr val="dk1"/>
              </a:buClr>
              <a:buSzPts val="1600"/>
              <a:buNone/>
              <a:defRPr>
                <a:solidFill>
                  <a:schemeClr val="dk1"/>
                </a:solidFill>
              </a:defRPr>
            </a:lvl6pPr>
            <a:lvl7pPr lvl="6" algn="l">
              <a:lnSpc>
                <a:spcPct val="100000"/>
              </a:lnSpc>
              <a:spcBef>
                <a:spcPts val="0"/>
              </a:spcBef>
              <a:spcAft>
                <a:spcPts val="0"/>
              </a:spcAft>
              <a:buClr>
                <a:schemeClr val="dk1"/>
              </a:buClr>
              <a:buSzPts val="1600"/>
              <a:buNone/>
              <a:defRPr>
                <a:solidFill>
                  <a:schemeClr val="dk1"/>
                </a:solidFill>
              </a:defRPr>
            </a:lvl7pPr>
            <a:lvl8pPr lvl="7" algn="l">
              <a:lnSpc>
                <a:spcPct val="100000"/>
              </a:lnSpc>
              <a:spcBef>
                <a:spcPts val="0"/>
              </a:spcBef>
              <a:spcAft>
                <a:spcPts val="0"/>
              </a:spcAft>
              <a:buClr>
                <a:schemeClr val="dk1"/>
              </a:buClr>
              <a:buSzPts val="1600"/>
              <a:buNone/>
              <a:defRPr>
                <a:solidFill>
                  <a:schemeClr val="dk1"/>
                </a:solidFill>
              </a:defRPr>
            </a:lvl8pPr>
            <a:lvl9pPr lvl="8" algn="l">
              <a:lnSpc>
                <a:spcPct val="100000"/>
              </a:lnSpc>
              <a:spcBef>
                <a:spcPts val="0"/>
              </a:spcBef>
              <a:spcAft>
                <a:spcPts val="0"/>
              </a:spcAft>
              <a:buClr>
                <a:schemeClr val="dk1"/>
              </a:buClr>
              <a:buSzPts val="1600"/>
              <a:buNone/>
              <a:defRPr>
                <a:solidFill>
                  <a:schemeClr val="dk1"/>
                </a:solidFill>
              </a:defRPr>
            </a:lvl9pPr>
          </a:lstStyle>
          <a:p/>
        </p:txBody>
      </p:sp>
      <p:sp>
        <p:nvSpPr>
          <p:cNvPr id="74" name="Google Shape;74;p13"/>
          <p:cNvSpPr/>
          <p:nvPr/>
        </p:nvSpPr>
        <p:spPr>
          <a:xfrm>
            <a:off x="720000" y="400600"/>
            <a:ext cx="617100" cy="82200"/>
          </a:xfrm>
          <a:prstGeom prst="rect">
            <a:avLst/>
          </a:prstGeom>
          <a:solidFill>
            <a:srgbClr val="AFCC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56" name="Shape 756"/>
        <p:cNvGrpSpPr/>
        <p:nvPr/>
      </p:nvGrpSpPr>
      <p:grpSpPr>
        <a:xfrm>
          <a:off x="0" y="0"/>
          <a:ext cx="0" cy="0"/>
          <a:chOff x="0" y="0"/>
          <a:chExt cx="0" cy="0"/>
        </a:xfrm>
      </p:grpSpPr>
      <p:sp>
        <p:nvSpPr>
          <p:cNvPr id="757" name="Google Shape;757;p126"/>
          <p:cNvSpPr/>
          <p:nvPr/>
        </p:nvSpPr>
        <p:spPr>
          <a:xfrm>
            <a:off x="2100" y="-125"/>
            <a:ext cx="5718600" cy="5143500"/>
          </a:xfrm>
          <a:prstGeom prst="rect">
            <a:avLst/>
          </a:prstGeom>
          <a:solidFill>
            <a:srgbClr val="7385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 name="Google Shape;758;p126"/>
          <p:cNvSpPr txBox="1"/>
          <p:nvPr>
            <p:ph type="title"/>
          </p:nvPr>
        </p:nvSpPr>
        <p:spPr>
          <a:xfrm>
            <a:off x="613524" y="1709325"/>
            <a:ext cx="4045200" cy="838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759" name="Google Shape;759;p126"/>
          <p:cNvSpPr txBox="1"/>
          <p:nvPr>
            <p:ph idx="1" type="subTitle"/>
          </p:nvPr>
        </p:nvSpPr>
        <p:spPr>
          <a:xfrm>
            <a:off x="613524" y="2377800"/>
            <a:ext cx="4045200" cy="12351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100"/>
              <a:buNone/>
              <a:defRPr>
                <a:solidFill>
                  <a:schemeClr val="lt1"/>
                </a:solidFill>
                <a:latin typeface="Maven Pro"/>
                <a:ea typeface="Maven Pro"/>
                <a:cs typeface="Maven Pro"/>
                <a:sym typeface="Maven Pro"/>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760" name="Google Shape;760;p126"/>
          <p:cNvSpPr/>
          <p:nvPr/>
        </p:nvSpPr>
        <p:spPr>
          <a:xfrm>
            <a:off x="720000" y="398740"/>
            <a:ext cx="1174500" cy="8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61" name="Shape 761"/>
        <p:cNvGrpSpPr/>
        <p:nvPr/>
      </p:nvGrpSpPr>
      <p:grpSpPr>
        <a:xfrm>
          <a:off x="0" y="0"/>
          <a:ext cx="0" cy="0"/>
          <a:chOff x="0" y="0"/>
          <a:chExt cx="0" cy="0"/>
        </a:xfrm>
      </p:grpSpPr>
      <p:sp>
        <p:nvSpPr>
          <p:cNvPr id="762" name="Google Shape;762;p127"/>
          <p:cNvSpPr txBox="1"/>
          <p:nvPr>
            <p:ph idx="1" type="body"/>
          </p:nvPr>
        </p:nvSpPr>
        <p:spPr>
          <a:xfrm>
            <a:off x="1765800" y="3703200"/>
            <a:ext cx="5612400" cy="900300"/>
          </a:xfrm>
          <a:prstGeom prst="rect">
            <a:avLst/>
          </a:prstGeom>
          <a:solidFill>
            <a:schemeClr val="lt2"/>
          </a:solidFill>
          <a:ln>
            <a:noFill/>
          </a:ln>
          <a:effectLst>
            <a:outerShdw rotWithShape="0" algn="bl" dir="2760000" dist="95250">
              <a:schemeClr val="dk1"/>
            </a:outerShdw>
          </a:effectLst>
        </p:spPr>
        <p:txBody>
          <a:bodyPr anchorCtr="0" anchor="ctr" bIns="91425" lIns="91425" spcFirstLastPara="1" rIns="91425" wrap="square" tIns="91425">
            <a:noAutofit/>
          </a:bodyPr>
          <a:lstStyle>
            <a:lvl1pPr indent="-228600" lvl="0" marL="457200" algn="ctr">
              <a:lnSpc>
                <a:spcPct val="100000"/>
              </a:lnSpc>
              <a:spcBef>
                <a:spcPts val="0"/>
              </a:spcBef>
              <a:spcAft>
                <a:spcPts val="0"/>
              </a:spcAft>
              <a:buSzPts val="1600"/>
              <a:buNone/>
              <a:defRPr b="1" sz="2000">
                <a:latin typeface="Poppins"/>
                <a:ea typeface="Poppins"/>
                <a:cs typeface="Poppins"/>
                <a:sym typeface="Poppins"/>
              </a:defRPr>
            </a:lvl1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63" name="Shape 763"/>
        <p:cNvGrpSpPr/>
        <p:nvPr/>
      </p:nvGrpSpPr>
      <p:grpSpPr>
        <a:xfrm>
          <a:off x="0" y="0"/>
          <a:ext cx="0" cy="0"/>
          <a:chOff x="0" y="0"/>
          <a:chExt cx="0" cy="0"/>
        </a:xfrm>
      </p:grpSpPr>
      <p:sp>
        <p:nvSpPr>
          <p:cNvPr id="764" name="Google Shape;764;p128"/>
          <p:cNvSpPr txBox="1"/>
          <p:nvPr>
            <p:ph hasCustomPrompt="1" type="title"/>
          </p:nvPr>
        </p:nvSpPr>
        <p:spPr>
          <a:xfrm>
            <a:off x="720000" y="719775"/>
            <a:ext cx="6311100" cy="1325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2000"/>
              <a:buNone/>
              <a:defRPr sz="8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765" name="Google Shape;765;p128"/>
          <p:cNvSpPr txBox="1"/>
          <p:nvPr>
            <p:ph idx="1" type="subTitle"/>
          </p:nvPr>
        </p:nvSpPr>
        <p:spPr>
          <a:xfrm>
            <a:off x="728625" y="2078775"/>
            <a:ext cx="4337100" cy="711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766" name="Google Shape;766;p128"/>
          <p:cNvSpPr/>
          <p:nvPr/>
        </p:nvSpPr>
        <p:spPr>
          <a:xfrm>
            <a:off x="720000" y="401225"/>
            <a:ext cx="14493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767" name="Google Shape;767;p128"/>
          <p:cNvSpPr/>
          <p:nvPr/>
        </p:nvSpPr>
        <p:spPr>
          <a:xfrm>
            <a:off x="-8125" y="4603500"/>
            <a:ext cx="9152100" cy="228300"/>
          </a:xfrm>
          <a:prstGeom prst="rect">
            <a:avLst/>
          </a:prstGeom>
          <a:solidFill>
            <a:srgbClr val="B9CEE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768" name="Google Shape;768;p128"/>
          <p:cNvSpPr/>
          <p:nvPr/>
        </p:nvSpPr>
        <p:spPr>
          <a:xfrm>
            <a:off x="-8125" y="4671500"/>
            <a:ext cx="9152100" cy="471900"/>
          </a:xfrm>
          <a:prstGeom prst="rect">
            <a:avLst/>
          </a:prstGeom>
          <a:solidFill>
            <a:srgbClr val="7385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69" name="Shape 769"/>
        <p:cNvGrpSpPr/>
        <p:nvPr/>
      </p:nvGrpSpPr>
      <p:grpSpPr>
        <a:xfrm>
          <a:off x="0" y="0"/>
          <a:ext cx="0" cy="0"/>
          <a:chOff x="0" y="0"/>
          <a:chExt cx="0" cy="0"/>
        </a:xfrm>
      </p:grpSpPr>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770" name="Shape 770"/>
        <p:cNvGrpSpPr/>
        <p:nvPr/>
      </p:nvGrpSpPr>
      <p:grpSpPr>
        <a:xfrm>
          <a:off x="0" y="0"/>
          <a:ext cx="0" cy="0"/>
          <a:chOff x="0" y="0"/>
          <a:chExt cx="0" cy="0"/>
        </a:xfrm>
      </p:grpSpPr>
      <p:sp>
        <p:nvSpPr>
          <p:cNvPr id="771" name="Google Shape;771;p130"/>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772" name="Google Shape;772;p130"/>
          <p:cNvSpPr txBox="1"/>
          <p:nvPr>
            <p:ph idx="2" type="title"/>
          </p:nvPr>
        </p:nvSpPr>
        <p:spPr>
          <a:xfrm>
            <a:off x="720000" y="1615350"/>
            <a:ext cx="1072800" cy="1071000"/>
          </a:xfrm>
          <a:prstGeom prst="rect">
            <a:avLst/>
          </a:prstGeom>
          <a:solidFill>
            <a:srgbClr val="6FBEA3"/>
          </a:solidFill>
          <a:ln>
            <a:noFill/>
          </a:ln>
          <a:effectLst>
            <a:outerShdw rotWithShape="0" algn="bl" dir="2760000" dist="85725">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5000"/>
              <a:buNone/>
              <a:defRPr sz="5000"/>
            </a:lvl1pPr>
            <a:lvl2pPr lvl="1" algn="ctr">
              <a:lnSpc>
                <a:spcPct val="100000"/>
              </a:lnSpc>
              <a:spcBef>
                <a:spcPts val="0"/>
              </a:spcBef>
              <a:spcAft>
                <a:spcPts val="0"/>
              </a:spcAft>
              <a:buSzPts val="5000"/>
              <a:buNone/>
              <a:defRPr sz="5000"/>
            </a:lvl2pPr>
            <a:lvl3pPr lvl="2" algn="ctr">
              <a:lnSpc>
                <a:spcPct val="100000"/>
              </a:lnSpc>
              <a:spcBef>
                <a:spcPts val="0"/>
              </a:spcBef>
              <a:spcAft>
                <a:spcPts val="0"/>
              </a:spcAft>
              <a:buSzPts val="5000"/>
              <a:buNone/>
              <a:defRPr sz="5000"/>
            </a:lvl3pPr>
            <a:lvl4pPr lvl="3" algn="ctr">
              <a:lnSpc>
                <a:spcPct val="100000"/>
              </a:lnSpc>
              <a:spcBef>
                <a:spcPts val="0"/>
              </a:spcBef>
              <a:spcAft>
                <a:spcPts val="0"/>
              </a:spcAft>
              <a:buSzPts val="5000"/>
              <a:buNone/>
              <a:defRPr sz="5000"/>
            </a:lvl4pPr>
            <a:lvl5pPr lvl="4" algn="ctr">
              <a:lnSpc>
                <a:spcPct val="100000"/>
              </a:lnSpc>
              <a:spcBef>
                <a:spcPts val="0"/>
              </a:spcBef>
              <a:spcAft>
                <a:spcPts val="0"/>
              </a:spcAft>
              <a:buSzPts val="5000"/>
              <a:buNone/>
              <a:defRPr sz="5000"/>
            </a:lvl5pPr>
            <a:lvl6pPr lvl="5" algn="ctr">
              <a:lnSpc>
                <a:spcPct val="100000"/>
              </a:lnSpc>
              <a:spcBef>
                <a:spcPts val="0"/>
              </a:spcBef>
              <a:spcAft>
                <a:spcPts val="0"/>
              </a:spcAft>
              <a:buSzPts val="5000"/>
              <a:buNone/>
              <a:defRPr sz="5000"/>
            </a:lvl6pPr>
            <a:lvl7pPr lvl="6" algn="ctr">
              <a:lnSpc>
                <a:spcPct val="100000"/>
              </a:lnSpc>
              <a:spcBef>
                <a:spcPts val="0"/>
              </a:spcBef>
              <a:spcAft>
                <a:spcPts val="0"/>
              </a:spcAft>
              <a:buSzPts val="5000"/>
              <a:buNone/>
              <a:defRPr sz="5000"/>
            </a:lvl7pPr>
            <a:lvl8pPr lvl="7" algn="ctr">
              <a:lnSpc>
                <a:spcPct val="100000"/>
              </a:lnSpc>
              <a:spcBef>
                <a:spcPts val="0"/>
              </a:spcBef>
              <a:spcAft>
                <a:spcPts val="0"/>
              </a:spcAft>
              <a:buSzPts val="5000"/>
              <a:buNone/>
              <a:defRPr sz="5000"/>
            </a:lvl8pPr>
            <a:lvl9pPr lvl="8" algn="ctr">
              <a:lnSpc>
                <a:spcPct val="100000"/>
              </a:lnSpc>
              <a:spcBef>
                <a:spcPts val="0"/>
              </a:spcBef>
              <a:spcAft>
                <a:spcPts val="0"/>
              </a:spcAft>
              <a:buSzPts val="5000"/>
              <a:buNone/>
              <a:defRPr sz="5000"/>
            </a:lvl9pPr>
          </a:lstStyle>
          <a:p/>
        </p:txBody>
      </p:sp>
      <p:sp>
        <p:nvSpPr>
          <p:cNvPr id="773" name="Google Shape;773;p130"/>
          <p:cNvSpPr txBox="1"/>
          <p:nvPr>
            <p:ph idx="1" type="subTitle"/>
          </p:nvPr>
        </p:nvSpPr>
        <p:spPr>
          <a:xfrm>
            <a:off x="1991100" y="158797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2000"/>
              <a:buFont typeface="Poppins"/>
              <a:buNone/>
              <a:defRPr b="1" sz="2000">
                <a:solidFill>
                  <a:schemeClr val="dk1"/>
                </a:solidFill>
                <a:latin typeface="Poppins"/>
                <a:ea typeface="Poppins"/>
                <a:cs typeface="Poppins"/>
                <a:sym typeface="Poppins"/>
              </a:defRPr>
            </a:lvl1pPr>
            <a:lvl2pPr lvl="1"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2pPr>
            <a:lvl3pPr lvl="2"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3pPr>
            <a:lvl4pPr lvl="3"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4pPr>
            <a:lvl5pPr lvl="4"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5pPr>
            <a:lvl6pPr lvl="5"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6pPr>
            <a:lvl7pPr lvl="6"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7pPr>
            <a:lvl8pPr lvl="7"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8pPr>
            <a:lvl9pPr lvl="8"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9pPr>
          </a:lstStyle>
          <a:p/>
        </p:txBody>
      </p:sp>
      <p:sp>
        <p:nvSpPr>
          <p:cNvPr id="774" name="Google Shape;774;p130"/>
          <p:cNvSpPr txBox="1"/>
          <p:nvPr>
            <p:ph idx="3" type="subTitle"/>
          </p:nvPr>
        </p:nvSpPr>
        <p:spPr>
          <a:xfrm>
            <a:off x="1991100" y="212057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1600"/>
              <a:buNone/>
              <a:defRPr>
                <a:solidFill>
                  <a:schemeClr val="dk1"/>
                </a:solidFill>
              </a:defRPr>
            </a:lvl1pPr>
            <a:lvl2pPr lvl="1" algn="l">
              <a:lnSpc>
                <a:spcPct val="100000"/>
              </a:lnSpc>
              <a:spcBef>
                <a:spcPts val="0"/>
              </a:spcBef>
              <a:spcAft>
                <a:spcPts val="0"/>
              </a:spcAft>
              <a:buClr>
                <a:schemeClr val="dk1"/>
              </a:buClr>
              <a:buSzPts val="1600"/>
              <a:buNone/>
              <a:defRPr>
                <a:solidFill>
                  <a:schemeClr val="dk1"/>
                </a:solidFill>
              </a:defRPr>
            </a:lvl2pPr>
            <a:lvl3pPr lvl="2" algn="l">
              <a:lnSpc>
                <a:spcPct val="100000"/>
              </a:lnSpc>
              <a:spcBef>
                <a:spcPts val="0"/>
              </a:spcBef>
              <a:spcAft>
                <a:spcPts val="0"/>
              </a:spcAft>
              <a:buClr>
                <a:schemeClr val="dk1"/>
              </a:buClr>
              <a:buSzPts val="1600"/>
              <a:buNone/>
              <a:defRPr>
                <a:solidFill>
                  <a:schemeClr val="dk1"/>
                </a:solidFill>
              </a:defRPr>
            </a:lvl3pPr>
            <a:lvl4pPr lvl="3" algn="l">
              <a:lnSpc>
                <a:spcPct val="100000"/>
              </a:lnSpc>
              <a:spcBef>
                <a:spcPts val="0"/>
              </a:spcBef>
              <a:spcAft>
                <a:spcPts val="0"/>
              </a:spcAft>
              <a:buClr>
                <a:schemeClr val="dk1"/>
              </a:buClr>
              <a:buSzPts val="1600"/>
              <a:buNone/>
              <a:defRPr>
                <a:solidFill>
                  <a:schemeClr val="dk1"/>
                </a:solidFill>
              </a:defRPr>
            </a:lvl4pPr>
            <a:lvl5pPr lvl="4" algn="l">
              <a:lnSpc>
                <a:spcPct val="100000"/>
              </a:lnSpc>
              <a:spcBef>
                <a:spcPts val="0"/>
              </a:spcBef>
              <a:spcAft>
                <a:spcPts val="0"/>
              </a:spcAft>
              <a:buClr>
                <a:schemeClr val="dk1"/>
              </a:buClr>
              <a:buSzPts val="1600"/>
              <a:buNone/>
              <a:defRPr>
                <a:solidFill>
                  <a:schemeClr val="dk1"/>
                </a:solidFill>
              </a:defRPr>
            </a:lvl5pPr>
            <a:lvl6pPr lvl="5" algn="l">
              <a:lnSpc>
                <a:spcPct val="100000"/>
              </a:lnSpc>
              <a:spcBef>
                <a:spcPts val="0"/>
              </a:spcBef>
              <a:spcAft>
                <a:spcPts val="0"/>
              </a:spcAft>
              <a:buClr>
                <a:schemeClr val="dk1"/>
              </a:buClr>
              <a:buSzPts val="1600"/>
              <a:buNone/>
              <a:defRPr>
                <a:solidFill>
                  <a:schemeClr val="dk1"/>
                </a:solidFill>
              </a:defRPr>
            </a:lvl6pPr>
            <a:lvl7pPr lvl="6" algn="l">
              <a:lnSpc>
                <a:spcPct val="100000"/>
              </a:lnSpc>
              <a:spcBef>
                <a:spcPts val="0"/>
              </a:spcBef>
              <a:spcAft>
                <a:spcPts val="0"/>
              </a:spcAft>
              <a:buClr>
                <a:schemeClr val="dk1"/>
              </a:buClr>
              <a:buSzPts val="1600"/>
              <a:buNone/>
              <a:defRPr>
                <a:solidFill>
                  <a:schemeClr val="dk1"/>
                </a:solidFill>
              </a:defRPr>
            </a:lvl7pPr>
            <a:lvl8pPr lvl="7" algn="l">
              <a:lnSpc>
                <a:spcPct val="100000"/>
              </a:lnSpc>
              <a:spcBef>
                <a:spcPts val="0"/>
              </a:spcBef>
              <a:spcAft>
                <a:spcPts val="0"/>
              </a:spcAft>
              <a:buClr>
                <a:schemeClr val="dk1"/>
              </a:buClr>
              <a:buSzPts val="1600"/>
              <a:buNone/>
              <a:defRPr>
                <a:solidFill>
                  <a:schemeClr val="dk1"/>
                </a:solidFill>
              </a:defRPr>
            </a:lvl8pPr>
            <a:lvl9pPr lvl="8" algn="l">
              <a:lnSpc>
                <a:spcPct val="100000"/>
              </a:lnSpc>
              <a:spcBef>
                <a:spcPts val="0"/>
              </a:spcBef>
              <a:spcAft>
                <a:spcPts val="0"/>
              </a:spcAft>
              <a:buClr>
                <a:schemeClr val="dk1"/>
              </a:buClr>
              <a:buSzPts val="1600"/>
              <a:buNone/>
              <a:defRPr>
                <a:solidFill>
                  <a:schemeClr val="dk1"/>
                </a:solidFill>
              </a:defRPr>
            </a:lvl9pPr>
          </a:lstStyle>
          <a:p/>
        </p:txBody>
      </p:sp>
      <p:sp>
        <p:nvSpPr>
          <p:cNvPr id="775" name="Google Shape;775;p130"/>
          <p:cNvSpPr txBox="1"/>
          <p:nvPr>
            <p:ph idx="4" type="title"/>
          </p:nvPr>
        </p:nvSpPr>
        <p:spPr>
          <a:xfrm>
            <a:off x="4659475" y="1614450"/>
            <a:ext cx="1072800" cy="1072800"/>
          </a:xfrm>
          <a:prstGeom prst="rect">
            <a:avLst/>
          </a:prstGeom>
          <a:solidFill>
            <a:srgbClr val="AFCC36"/>
          </a:solidFill>
          <a:ln>
            <a:noFill/>
          </a:ln>
          <a:effectLst>
            <a:outerShdw rotWithShape="0" algn="bl" dir="2760000" dist="85725">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5000"/>
              <a:buNone/>
              <a:defRPr sz="5000"/>
            </a:lvl1pPr>
            <a:lvl2pPr lvl="1" algn="ctr">
              <a:lnSpc>
                <a:spcPct val="100000"/>
              </a:lnSpc>
              <a:spcBef>
                <a:spcPts val="0"/>
              </a:spcBef>
              <a:spcAft>
                <a:spcPts val="0"/>
              </a:spcAft>
              <a:buSzPts val="5000"/>
              <a:buNone/>
              <a:defRPr sz="5000"/>
            </a:lvl2pPr>
            <a:lvl3pPr lvl="2" algn="ctr">
              <a:lnSpc>
                <a:spcPct val="100000"/>
              </a:lnSpc>
              <a:spcBef>
                <a:spcPts val="0"/>
              </a:spcBef>
              <a:spcAft>
                <a:spcPts val="0"/>
              </a:spcAft>
              <a:buSzPts val="5000"/>
              <a:buNone/>
              <a:defRPr sz="5000"/>
            </a:lvl3pPr>
            <a:lvl4pPr lvl="3" algn="ctr">
              <a:lnSpc>
                <a:spcPct val="100000"/>
              </a:lnSpc>
              <a:spcBef>
                <a:spcPts val="0"/>
              </a:spcBef>
              <a:spcAft>
                <a:spcPts val="0"/>
              </a:spcAft>
              <a:buSzPts val="5000"/>
              <a:buNone/>
              <a:defRPr sz="5000"/>
            </a:lvl4pPr>
            <a:lvl5pPr lvl="4" algn="ctr">
              <a:lnSpc>
                <a:spcPct val="100000"/>
              </a:lnSpc>
              <a:spcBef>
                <a:spcPts val="0"/>
              </a:spcBef>
              <a:spcAft>
                <a:spcPts val="0"/>
              </a:spcAft>
              <a:buSzPts val="5000"/>
              <a:buNone/>
              <a:defRPr sz="5000"/>
            </a:lvl5pPr>
            <a:lvl6pPr lvl="5" algn="ctr">
              <a:lnSpc>
                <a:spcPct val="100000"/>
              </a:lnSpc>
              <a:spcBef>
                <a:spcPts val="0"/>
              </a:spcBef>
              <a:spcAft>
                <a:spcPts val="0"/>
              </a:spcAft>
              <a:buSzPts val="5000"/>
              <a:buNone/>
              <a:defRPr sz="5000"/>
            </a:lvl6pPr>
            <a:lvl7pPr lvl="6" algn="ctr">
              <a:lnSpc>
                <a:spcPct val="100000"/>
              </a:lnSpc>
              <a:spcBef>
                <a:spcPts val="0"/>
              </a:spcBef>
              <a:spcAft>
                <a:spcPts val="0"/>
              </a:spcAft>
              <a:buSzPts val="5000"/>
              <a:buNone/>
              <a:defRPr sz="5000"/>
            </a:lvl7pPr>
            <a:lvl8pPr lvl="7" algn="ctr">
              <a:lnSpc>
                <a:spcPct val="100000"/>
              </a:lnSpc>
              <a:spcBef>
                <a:spcPts val="0"/>
              </a:spcBef>
              <a:spcAft>
                <a:spcPts val="0"/>
              </a:spcAft>
              <a:buSzPts val="5000"/>
              <a:buNone/>
              <a:defRPr sz="5000"/>
            </a:lvl8pPr>
            <a:lvl9pPr lvl="8" algn="ctr">
              <a:lnSpc>
                <a:spcPct val="100000"/>
              </a:lnSpc>
              <a:spcBef>
                <a:spcPts val="0"/>
              </a:spcBef>
              <a:spcAft>
                <a:spcPts val="0"/>
              </a:spcAft>
              <a:buSzPts val="5000"/>
              <a:buNone/>
              <a:defRPr sz="5000"/>
            </a:lvl9pPr>
          </a:lstStyle>
          <a:p/>
        </p:txBody>
      </p:sp>
      <p:sp>
        <p:nvSpPr>
          <p:cNvPr id="776" name="Google Shape;776;p130"/>
          <p:cNvSpPr txBox="1"/>
          <p:nvPr>
            <p:ph idx="5" type="subTitle"/>
          </p:nvPr>
        </p:nvSpPr>
        <p:spPr>
          <a:xfrm>
            <a:off x="5930575" y="158797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2000"/>
              <a:buFont typeface="Poppins"/>
              <a:buNone/>
              <a:defRPr b="1" sz="2000">
                <a:solidFill>
                  <a:schemeClr val="dk1"/>
                </a:solidFill>
                <a:latin typeface="Poppins"/>
                <a:ea typeface="Poppins"/>
                <a:cs typeface="Poppins"/>
                <a:sym typeface="Poppins"/>
              </a:defRPr>
            </a:lvl1pPr>
            <a:lvl2pPr lvl="1"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2pPr>
            <a:lvl3pPr lvl="2"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3pPr>
            <a:lvl4pPr lvl="3"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4pPr>
            <a:lvl5pPr lvl="4"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5pPr>
            <a:lvl6pPr lvl="5"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6pPr>
            <a:lvl7pPr lvl="6"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7pPr>
            <a:lvl8pPr lvl="7"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8pPr>
            <a:lvl9pPr lvl="8"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9pPr>
          </a:lstStyle>
          <a:p/>
        </p:txBody>
      </p:sp>
      <p:sp>
        <p:nvSpPr>
          <p:cNvPr id="777" name="Google Shape;777;p130"/>
          <p:cNvSpPr txBox="1"/>
          <p:nvPr>
            <p:ph idx="6" type="subTitle"/>
          </p:nvPr>
        </p:nvSpPr>
        <p:spPr>
          <a:xfrm>
            <a:off x="5930575" y="212057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1600"/>
              <a:buNone/>
              <a:defRPr>
                <a:solidFill>
                  <a:schemeClr val="dk1"/>
                </a:solidFill>
              </a:defRPr>
            </a:lvl1pPr>
            <a:lvl2pPr lvl="1" algn="l">
              <a:lnSpc>
                <a:spcPct val="100000"/>
              </a:lnSpc>
              <a:spcBef>
                <a:spcPts val="0"/>
              </a:spcBef>
              <a:spcAft>
                <a:spcPts val="0"/>
              </a:spcAft>
              <a:buClr>
                <a:schemeClr val="dk1"/>
              </a:buClr>
              <a:buSzPts val="1600"/>
              <a:buNone/>
              <a:defRPr>
                <a:solidFill>
                  <a:schemeClr val="dk1"/>
                </a:solidFill>
              </a:defRPr>
            </a:lvl2pPr>
            <a:lvl3pPr lvl="2" algn="l">
              <a:lnSpc>
                <a:spcPct val="100000"/>
              </a:lnSpc>
              <a:spcBef>
                <a:spcPts val="0"/>
              </a:spcBef>
              <a:spcAft>
                <a:spcPts val="0"/>
              </a:spcAft>
              <a:buClr>
                <a:schemeClr val="dk1"/>
              </a:buClr>
              <a:buSzPts val="1600"/>
              <a:buNone/>
              <a:defRPr>
                <a:solidFill>
                  <a:schemeClr val="dk1"/>
                </a:solidFill>
              </a:defRPr>
            </a:lvl3pPr>
            <a:lvl4pPr lvl="3" algn="l">
              <a:lnSpc>
                <a:spcPct val="100000"/>
              </a:lnSpc>
              <a:spcBef>
                <a:spcPts val="0"/>
              </a:spcBef>
              <a:spcAft>
                <a:spcPts val="0"/>
              </a:spcAft>
              <a:buClr>
                <a:schemeClr val="dk1"/>
              </a:buClr>
              <a:buSzPts val="1600"/>
              <a:buNone/>
              <a:defRPr>
                <a:solidFill>
                  <a:schemeClr val="dk1"/>
                </a:solidFill>
              </a:defRPr>
            </a:lvl4pPr>
            <a:lvl5pPr lvl="4" algn="l">
              <a:lnSpc>
                <a:spcPct val="100000"/>
              </a:lnSpc>
              <a:spcBef>
                <a:spcPts val="0"/>
              </a:spcBef>
              <a:spcAft>
                <a:spcPts val="0"/>
              </a:spcAft>
              <a:buClr>
                <a:schemeClr val="dk1"/>
              </a:buClr>
              <a:buSzPts val="1600"/>
              <a:buNone/>
              <a:defRPr>
                <a:solidFill>
                  <a:schemeClr val="dk1"/>
                </a:solidFill>
              </a:defRPr>
            </a:lvl5pPr>
            <a:lvl6pPr lvl="5" algn="l">
              <a:lnSpc>
                <a:spcPct val="100000"/>
              </a:lnSpc>
              <a:spcBef>
                <a:spcPts val="0"/>
              </a:spcBef>
              <a:spcAft>
                <a:spcPts val="0"/>
              </a:spcAft>
              <a:buClr>
                <a:schemeClr val="dk1"/>
              </a:buClr>
              <a:buSzPts val="1600"/>
              <a:buNone/>
              <a:defRPr>
                <a:solidFill>
                  <a:schemeClr val="dk1"/>
                </a:solidFill>
              </a:defRPr>
            </a:lvl6pPr>
            <a:lvl7pPr lvl="6" algn="l">
              <a:lnSpc>
                <a:spcPct val="100000"/>
              </a:lnSpc>
              <a:spcBef>
                <a:spcPts val="0"/>
              </a:spcBef>
              <a:spcAft>
                <a:spcPts val="0"/>
              </a:spcAft>
              <a:buClr>
                <a:schemeClr val="dk1"/>
              </a:buClr>
              <a:buSzPts val="1600"/>
              <a:buNone/>
              <a:defRPr>
                <a:solidFill>
                  <a:schemeClr val="dk1"/>
                </a:solidFill>
              </a:defRPr>
            </a:lvl7pPr>
            <a:lvl8pPr lvl="7" algn="l">
              <a:lnSpc>
                <a:spcPct val="100000"/>
              </a:lnSpc>
              <a:spcBef>
                <a:spcPts val="0"/>
              </a:spcBef>
              <a:spcAft>
                <a:spcPts val="0"/>
              </a:spcAft>
              <a:buClr>
                <a:schemeClr val="dk1"/>
              </a:buClr>
              <a:buSzPts val="1600"/>
              <a:buNone/>
              <a:defRPr>
                <a:solidFill>
                  <a:schemeClr val="dk1"/>
                </a:solidFill>
              </a:defRPr>
            </a:lvl8pPr>
            <a:lvl9pPr lvl="8" algn="l">
              <a:lnSpc>
                <a:spcPct val="100000"/>
              </a:lnSpc>
              <a:spcBef>
                <a:spcPts val="0"/>
              </a:spcBef>
              <a:spcAft>
                <a:spcPts val="0"/>
              </a:spcAft>
              <a:buClr>
                <a:schemeClr val="dk1"/>
              </a:buClr>
              <a:buSzPts val="1600"/>
              <a:buNone/>
              <a:defRPr>
                <a:solidFill>
                  <a:schemeClr val="dk1"/>
                </a:solidFill>
              </a:defRPr>
            </a:lvl9pPr>
          </a:lstStyle>
          <a:p/>
        </p:txBody>
      </p:sp>
      <p:sp>
        <p:nvSpPr>
          <p:cNvPr id="778" name="Google Shape;778;p130"/>
          <p:cNvSpPr txBox="1"/>
          <p:nvPr>
            <p:ph idx="7" type="title"/>
          </p:nvPr>
        </p:nvSpPr>
        <p:spPr>
          <a:xfrm>
            <a:off x="720000" y="3198175"/>
            <a:ext cx="1072800" cy="1072800"/>
          </a:xfrm>
          <a:prstGeom prst="rect">
            <a:avLst/>
          </a:prstGeom>
          <a:solidFill>
            <a:srgbClr val="AFCC36"/>
          </a:solidFill>
          <a:ln>
            <a:noFill/>
          </a:ln>
          <a:effectLst>
            <a:outerShdw rotWithShape="0" algn="bl" dir="2760000" dist="85725">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5000"/>
              <a:buNone/>
              <a:defRPr sz="5000"/>
            </a:lvl1pPr>
            <a:lvl2pPr lvl="1" algn="ctr">
              <a:lnSpc>
                <a:spcPct val="100000"/>
              </a:lnSpc>
              <a:spcBef>
                <a:spcPts val="0"/>
              </a:spcBef>
              <a:spcAft>
                <a:spcPts val="0"/>
              </a:spcAft>
              <a:buSzPts val="5000"/>
              <a:buNone/>
              <a:defRPr sz="5000"/>
            </a:lvl2pPr>
            <a:lvl3pPr lvl="2" algn="ctr">
              <a:lnSpc>
                <a:spcPct val="100000"/>
              </a:lnSpc>
              <a:spcBef>
                <a:spcPts val="0"/>
              </a:spcBef>
              <a:spcAft>
                <a:spcPts val="0"/>
              </a:spcAft>
              <a:buSzPts val="5000"/>
              <a:buNone/>
              <a:defRPr sz="5000"/>
            </a:lvl3pPr>
            <a:lvl4pPr lvl="3" algn="ctr">
              <a:lnSpc>
                <a:spcPct val="100000"/>
              </a:lnSpc>
              <a:spcBef>
                <a:spcPts val="0"/>
              </a:spcBef>
              <a:spcAft>
                <a:spcPts val="0"/>
              </a:spcAft>
              <a:buSzPts val="5000"/>
              <a:buNone/>
              <a:defRPr sz="5000"/>
            </a:lvl4pPr>
            <a:lvl5pPr lvl="4" algn="ctr">
              <a:lnSpc>
                <a:spcPct val="100000"/>
              </a:lnSpc>
              <a:spcBef>
                <a:spcPts val="0"/>
              </a:spcBef>
              <a:spcAft>
                <a:spcPts val="0"/>
              </a:spcAft>
              <a:buSzPts val="5000"/>
              <a:buNone/>
              <a:defRPr sz="5000"/>
            </a:lvl5pPr>
            <a:lvl6pPr lvl="5" algn="ctr">
              <a:lnSpc>
                <a:spcPct val="100000"/>
              </a:lnSpc>
              <a:spcBef>
                <a:spcPts val="0"/>
              </a:spcBef>
              <a:spcAft>
                <a:spcPts val="0"/>
              </a:spcAft>
              <a:buSzPts val="5000"/>
              <a:buNone/>
              <a:defRPr sz="5000"/>
            </a:lvl6pPr>
            <a:lvl7pPr lvl="6" algn="ctr">
              <a:lnSpc>
                <a:spcPct val="100000"/>
              </a:lnSpc>
              <a:spcBef>
                <a:spcPts val="0"/>
              </a:spcBef>
              <a:spcAft>
                <a:spcPts val="0"/>
              </a:spcAft>
              <a:buSzPts val="5000"/>
              <a:buNone/>
              <a:defRPr sz="5000"/>
            </a:lvl7pPr>
            <a:lvl8pPr lvl="7" algn="ctr">
              <a:lnSpc>
                <a:spcPct val="100000"/>
              </a:lnSpc>
              <a:spcBef>
                <a:spcPts val="0"/>
              </a:spcBef>
              <a:spcAft>
                <a:spcPts val="0"/>
              </a:spcAft>
              <a:buSzPts val="5000"/>
              <a:buNone/>
              <a:defRPr sz="5000"/>
            </a:lvl8pPr>
            <a:lvl9pPr lvl="8" algn="ctr">
              <a:lnSpc>
                <a:spcPct val="100000"/>
              </a:lnSpc>
              <a:spcBef>
                <a:spcPts val="0"/>
              </a:spcBef>
              <a:spcAft>
                <a:spcPts val="0"/>
              </a:spcAft>
              <a:buSzPts val="5000"/>
              <a:buNone/>
              <a:defRPr sz="5000"/>
            </a:lvl9pPr>
          </a:lstStyle>
          <a:p/>
        </p:txBody>
      </p:sp>
      <p:sp>
        <p:nvSpPr>
          <p:cNvPr id="779" name="Google Shape;779;p130"/>
          <p:cNvSpPr txBox="1"/>
          <p:nvPr>
            <p:ph idx="8" type="subTitle"/>
          </p:nvPr>
        </p:nvSpPr>
        <p:spPr>
          <a:xfrm>
            <a:off x="1991100" y="316322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2000"/>
              <a:buFont typeface="Poppins"/>
              <a:buNone/>
              <a:defRPr b="1" sz="2000">
                <a:solidFill>
                  <a:schemeClr val="dk1"/>
                </a:solidFill>
                <a:latin typeface="Poppins"/>
                <a:ea typeface="Poppins"/>
                <a:cs typeface="Poppins"/>
                <a:sym typeface="Poppins"/>
              </a:defRPr>
            </a:lvl1pPr>
            <a:lvl2pPr lvl="1"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2pPr>
            <a:lvl3pPr lvl="2"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3pPr>
            <a:lvl4pPr lvl="3"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4pPr>
            <a:lvl5pPr lvl="4"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5pPr>
            <a:lvl6pPr lvl="5"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6pPr>
            <a:lvl7pPr lvl="6"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7pPr>
            <a:lvl8pPr lvl="7"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8pPr>
            <a:lvl9pPr lvl="8"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9pPr>
          </a:lstStyle>
          <a:p/>
        </p:txBody>
      </p:sp>
      <p:sp>
        <p:nvSpPr>
          <p:cNvPr id="780" name="Google Shape;780;p130"/>
          <p:cNvSpPr txBox="1"/>
          <p:nvPr>
            <p:ph idx="9" type="subTitle"/>
          </p:nvPr>
        </p:nvSpPr>
        <p:spPr>
          <a:xfrm>
            <a:off x="1991100" y="369582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1600"/>
              <a:buNone/>
              <a:defRPr>
                <a:solidFill>
                  <a:schemeClr val="dk1"/>
                </a:solidFill>
              </a:defRPr>
            </a:lvl1pPr>
            <a:lvl2pPr lvl="1" algn="l">
              <a:lnSpc>
                <a:spcPct val="100000"/>
              </a:lnSpc>
              <a:spcBef>
                <a:spcPts val="0"/>
              </a:spcBef>
              <a:spcAft>
                <a:spcPts val="0"/>
              </a:spcAft>
              <a:buClr>
                <a:schemeClr val="dk1"/>
              </a:buClr>
              <a:buSzPts val="1600"/>
              <a:buNone/>
              <a:defRPr>
                <a:solidFill>
                  <a:schemeClr val="dk1"/>
                </a:solidFill>
              </a:defRPr>
            </a:lvl2pPr>
            <a:lvl3pPr lvl="2" algn="l">
              <a:lnSpc>
                <a:spcPct val="100000"/>
              </a:lnSpc>
              <a:spcBef>
                <a:spcPts val="0"/>
              </a:spcBef>
              <a:spcAft>
                <a:spcPts val="0"/>
              </a:spcAft>
              <a:buClr>
                <a:schemeClr val="dk1"/>
              </a:buClr>
              <a:buSzPts val="1600"/>
              <a:buNone/>
              <a:defRPr>
                <a:solidFill>
                  <a:schemeClr val="dk1"/>
                </a:solidFill>
              </a:defRPr>
            </a:lvl3pPr>
            <a:lvl4pPr lvl="3" algn="l">
              <a:lnSpc>
                <a:spcPct val="100000"/>
              </a:lnSpc>
              <a:spcBef>
                <a:spcPts val="0"/>
              </a:spcBef>
              <a:spcAft>
                <a:spcPts val="0"/>
              </a:spcAft>
              <a:buClr>
                <a:schemeClr val="dk1"/>
              </a:buClr>
              <a:buSzPts val="1600"/>
              <a:buNone/>
              <a:defRPr>
                <a:solidFill>
                  <a:schemeClr val="dk1"/>
                </a:solidFill>
              </a:defRPr>
            </a:lvl4pPr>
            <a:lvl5pPr lvl="4" algn="l">
              <a:lnSpc>
                <a:spcPct val="100000"/>
              </a:lnSpc>
              <a:spcBef>
                <a:spcPts val="0"/>
              </a:spcBef>
              <a:spcAft>
                <a:spcPts val="0"/>
              </a:spcAft>
              <a:buClr>
                <a:schemeClr val="dk1"/>
              </a:buClr>
              <a:buSzPts val="1600"/>
              <a:buNone/>
              <a:defRPr>
                <a:solidFill>
                  <a:schemeClr val="dk1"/>
                </a:solidFill>
              </a:defRPr>
            </a:lvl5pPr>
            <a:lvl6pPr lvl="5" algn="l">
              <a:lnSpc>
                <a:spcPct val="100000"/>
              </a:lnSpc>
              <a:spcBef>
                <a:spcPts val="0"/>
              </a:spcBef>
              <a:spcAft>
                <a:spcPts val="0"/>
              </a:spcAft>
              <a:buClr>
                <a:schemeClr val="dk1"/>
              </a:buClr>
              <a:buSzPts val="1600"/>
              <a:buNone/>
              <a:defRPr>
                <a:solidFill>
                  <a:schemeClr val="dk1"/>
                </a:solidFill>
              </a:defRPr>
            </a:lvl6pPr>
            <a:lvl7pPr lvl="6" algn="l">
              <a:lnSpc>
                <a:spcPct val="100000"/>
              </a:lnSpc>
              <a:spcBef>
                <a:spcPts val="0"/>
              </a:spcBef>
              <a:spcAft>
                <a:spcPts val="0"/>
              </a:spcAft>
              <a:buClr>
                <a:schemeClr val="dk1"/>
              </a:buClr>
              <a:buSzPts val="1600"/>
              <a:buNone/>
              <a:defRPr>
                <a:solidFill>
                  <a:schemeClr val="dk1"/>
                </a:solidFill>
              </a:defRPr>
            </a:lvl7pPr>
            <a:lvl8pPr lvl="7" algn="l">
              <a:lnSpc>
                <a:spcPct val="100000"/>
              </a:lnSpc>
              <a:spcBef>
                <a:spcPts val="0"/>
              </a:spcBef>
              <a:spcAft>
                <a:spcPts val="0"/>
              </a:spcAft>
              <a:buClr>
                <a:schemeClr val="dk1"/>
              </a:buClr>
              <a:buSzPts val="1600"/>
              <a:buNone/>
              <a:defRPr>
                <a:solidFill>
                  <a:schemeClr val="dk1"/>
                </a:solidFill>
              </a:defRPr>
            </a:lvl8pPr>
            <a:lvl9pPr lvl="8" algn="l">
              <a:lnSpc>
                <a:spcPct val="100000"/>
              </a:lnSpc>
              <a:spcBef>
                <a:spcPts val="0"/>
              </a:spcBef>
              <a:spcAft>
                <a:spcPts val="0"/>
              </a:spcAft>
              <a:buClr>
                <a:schemeClr val="dk1"/>
              </a:buClr>
              <a:buSzPts val="1600"/>
              <a:buNone/>
              <a:defRPr>
                <a:solidFill>
                  <a:schemeClr val="dk1"/>
                </a:solidFill>
              </a:defRPr>
            </a:lvl9pPr>
          </a:lstStyle>
          <a:p/>
        </p:txBody>
      </p:sp>
      <p:sp>
        <p:nvSpPr>
          <p:cNvPr id="781" name="Google Shape;781;p130"/>
          <p:cNvSpPr txBox="1"/>
          <p:nvPr>
            <p:ph idx="13" type="title"/>
          </p:nvPr>
        </p:nvSpPr>
        <p:spPr>
          <a:xfrm>
            <a:off x="4659475" y="3198175"/>
            <a:ext cx="1072800" cy="1072800"/>
          </a:xfrm>
          <a:prstGeom prst="rect">
            <a:avLst/>
          </a:prstGeom>
          <a:solidFill>
            <a:srgbClr val="6FBEA3"/>
          </a:solidFill>
          <a:ln>
            <a:noFill/>
          </a:ln>
          <a:effectLst>
            <a:outerShdw rotWithShape="0" algn="bl" dir="2760000" dist="85725">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5000"/>
              <a:buNone/>
              <a:defRPr sz="5000"/>
            </a:lvl1pPr>
            <a:lvl2pPr lvl="1" algn="ctr">
              <a:lnSpc>
                <a:spcPct val="100000"/>
              </a:lnSpc>
              <a:spcBef>
                <a:spcPts val="0"/>
              </a:spcBef>
              <a:spcAft>
                <a:spcPts val="0"/>
              </a:spcAft>
              <a:buSzPts val="5000"/>
              <a:buNone/>
              <a:defRPr sz="5000"/>
            </a:lvl2pPr>
            <a:lvl3pPr lvl="2" algn="ctr">
              <a:lnSpc>
                <a:spcPct val="100000"/>
              </a:lnSpc>
              <a:spcBef>
                <a:spcPts val="0"/>
              </a:spcBef>
              <a:spcAft>
                <a:spcPts val="0"/>
              </a:spcAft>
              <a:buSzPts val="5000"/>
              <a:buNone/>
              <a:defRPr sz="5000"/>
            </a:lvl3pPr>
            <a:lvl4pPr lvl="3" algn="ctr">
              <a:lnSpc>
                <a:spcPct val="100000"/>
              </a:lnSpc>
              <a:spcBef>
                <a:spcPts val="0"/>
              </a:spcBef>
              <a:spcAft>
                <a:spcPts val="0"/>
              </a:spcAft>
              <a:buSzPts val="5000"/>
              <a:buNone/>
              <a:defRPr sz="5000"/>
            </a:lvl4pPr>
            <a:lvl5pPr lvl="4" algn="ctr">
              <a:lnSpc>
                <a:spcPct val="100000"/>
              </a:lnSpc>
              <a:spcBef>
                <a:spcPts val="0"/>
              </a:spcBef>
              <a:spcAft>
                <a:spcPts val="0"/>
              </a:spcAft>
              <a:buSzPts val="5000"/>
              <a:buNone/>
              <a:defRPr sz="5000"/>
            </a:lvl5pPr>
            <a:lvl6pPr lvl="5" algn="ctr">
              <a:lnSpc>
                <a:spcPct val="100000"/>
              </a:lnSpc>
              <a:spcBef>
                <a:spcPts val="0"/>
              </a:spcBef>
              <a:spcAft>
                <a:spcPts val="0"/>
              </a:spcAft>
              <a:buSzPts val="5000"/>
              <a:buNone/>
              <a:defRPr sz="5000"/>
            </a:lvl6pPr>
            <a:lvl7pPr lvl="6" algn="ctr">
              <a:lnSpc>
                <a:spcPct val="100000"/>
              </a:lnSpc>
              <a:spcBef>
                <a:spcPts val="0"/>
              </a:spcBef>
              <a:spcAft>
                <a:spcPts val="0"/>
              </a:spcAft>
              <a:buSzPts val="5000"/>
              <a:buNone/>
              <a:defRPr sz="5000"/>
            </a:lvl7pPr>
            <a:lvl8pPr lvl="7" algn="ctr">
              <a:lnSpc>
                <a:spcPct val="100000"/>
              </a:lnSpc>
              <a:spcBef>
                <a:spcPts val="0"/>
              </a:spcBef>
              <a:spcAft>
                <a:spcPts val="0"/>
              </a:spcAft>
              <a:buSzPts val="5000"/>
              <a:buNone/>
              <a:defRPr sz="5000"/>
            </a:lvl8pPr>
            <a:lvl9pPr lvl="8" algn="ctr">
              <a:lnSpc>
                <a:spcPct val="100000"/>
              </a:lnSpc>
              <a:spcBef>
                <a:spcPts val="0"/>
              </a:spcBef>
              <a:spcAft>
                <a:spcPts val="0"/>
              </a:spcAft>
              <a:buSzPts val="5000"/>
              <a:buNone/>
              <a:defRPr sz="5000"/>
            </a:lvl9pPr>
          </a:lstStyle>
          <a:p/>
        </p:txBody>
      </p:sp>
      <p:sp>
        <p:nvSpPr>
          <p:cNvPr id="782" name="Google Shape;782;p130"/>
          <p:cNvSpPr txBox="1"/>
          <p:nvPr>
            <p:ph idx="14" type="subTitle"/>
          </p:nvPr>
        </p:nvSpPr>
        <p:spPr>
          <a:xfrm>
            <a:off x="5930575" y="316322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2000"/>
              <a:buFont typeface="Poppins"/>
              <a:buNone/>
              <a:defRPr b="1" sz="2000">
                <a:solidFill>
                  <a:schemeClr val="dk1"/>
                </a:solidFill>
                <a:latin typeface="Poppins"/>
                <a:ea typeface="Poppins"/>
                <a:cs typeface="Poppins"/>
                <a:sym typeface="Poppins"/>
              </a:defRPr>
            </a:lvl1pPr>
            <a:lvl2pPr lvl="1"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2pPr>
            <a:lvl3pPr lvl="2"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3pPr>
            <a:lvl4pPr lvl="3"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4pPr>
            <a:lvl5pPr lvl="4"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5pPr>
            <a:lvl6pPr lvl="5"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6pPr>
            <a:lvl7pPr lvl="6"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7pPr>
            <a:lvl8pPr lvl="7"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8pPr>
            <a:lvl9pPr lvl="8"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9pPr>
          </a:lstStyle>
          <a:p/>
        </p:txBody>
      </p:sp>
      <p:sp>
        <p:nvSpPr>
          <p:cNvPr id="783" name="Google Shape;783;p130"/>
          <p:cNvSpPr txBox="1"/>
          <p:nvPr>
            <p:ph idx="15" type="subTitle"/>
          </p:nvPr>
        </p:nvSpPr>
        <p:spPr>
          <a:xfrm>
            <a:off x="5930575" y="369582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1600"/>
              <a:buNone/>
              <a:defRPr>
                <a:solidFill>
                  <a:schemeClr val="dk1"/>
                </a:solidFill>
              </a:defRPr>
            </a:lvl1pPr>
            <a:lvl2pPr lvl="1" algn="l">
              <a:lnSpc>
                <a:spcPct val="100000"/>
              </a:lnSpc>
              <a:spcBef>
                <a:spcPts val="0"/>
              </a:spcBef>
              <a:spcAft>
                <a:spcPts val="0"/>
              </a:spcAft>
              <a:buClr>
                <a:schemeClr val="dk1"/>
              </a:buClr>
              <a:buSzPts val="1600"/>
              <a:buNone/>
              <a:defRPr>
                <a:solidFill>
                  <a:schemeClr val="dk1"/>
                </a:solidFill>
              </a:defRPr>
            </a:lvl2pPr>
            <a:lvl3pPr lvl="2" algn="l">
              <a:lnSpc>
                <a:spcPct val="100000"/>
              </a:lnSpc>
              <a:spcBef>
                <a:spcPts val="0"/>
              </a:spcBef>
              <a:spcAft>
                <a:spcPts val="0"/>
              </a:spcAft>
              <a:buClr>
                <a:schemeClr val="dk1"/>
              </a:buClr>
              <a:buSzPts val="1600"/>
              <a:buNone/>
              <a:defRPr>
                <a:solidFill>
                  <a:schemeClr val="dk1"/>
                </a:solidFill>
              </a:defRPr>
            </a:lvl3pPr>
            <a:lvl4pPr lvl="3" algn="l">
              <a:lnSpc>
                <a:spcPct val="100000"/>
              </a:lnSpc>
              <a:spcBef>
                <a:spcPts val="0"/>
              </a:spcBef>
              <a:spcAft>
                <a:spcPts val="0"/>
              </a:spcAft>
              <a:buClr>
                <a:schemeClr val="dk1"/>
              </a:buClr>
              <a:buSzPts val="1600"/>
              <a:buNone/>
              <a:defRPr>
                <a:solidFill>
                  <a:schemeClr val="dk1"/>
                </a:solidFill>
              </a:defRPr>
            </a:lvl4pPr>
            <a:lvl5pPr lvl="4" algn="l">
              <a:lnSpc>
                <a:spcPct val="100000"/>
              </a:lnSpc>
              <a:spcBef>
                <a:spcPts val="0"/>
              </a:spcBef>
              <a:spcAft>
                <a:spcPts val="0"/>
              </a:spcAft>
              <a:buClr>
                <a:schemeClr val="dk1"/>
              </a:buClr>
              <a:buSzPts val="1600"/>
              <a:buNone/>
              <a:defRPr>
                <a:solidFill>
                  <a:schemeClr val="dk1"/>
                </a:solidFill>
              </a:defRPr>
            </a:lvl5pPr>
            <a:lvl6pPr lvl="5" algn="l">
              <a:lnSpc>
                <a:spcPct val="100000"/>
              </a:lnSpc>
              <a:spcBef>
                <a:spcPts val="0"/>
              </a:spcBef>
              <a:spcAft>
                <a:spcPts val="0"/>
              </a:spcAft>
              <a:buClr>
                <a:schemeClr val="dk1"/>
              </a:buClr>
              <a:buSzPts val="1600"/>
              <a:buNone/>
              <a:defRPr>
                <a:solidFill>
                  <a:schemeClr val="dk1"/>
                </a:solidFill>
              </a:defRPr>
            </a:lvl6pPr>
            <a:lvl7pPr lvl="6" algn="l">
              <a:lnSpc>
                <a:spcPct val="100000"/>
              </a:lnSpc>
              <a:spcBef>
                <a:spcPts val="0"/>
              </a:spcBef>
              <a:spcAft>
                <a:spcPts val="0"/>
              </a:spcAft>
              <a:buClr>
                <a:schemeClr val="dk1"/>
              </a:buClr>
              <a:buSzPts val="1600"/>
              <a:buNone/>
              <a:defRPr>
                <a:solidFill>
                  <a:schemeClr val="dk1"/>
                </a:solidFill>
              </a:defRPr>
            </a:lvl7pPr>
            <a:lvl8pPr lvl="7" algn="l">
              <a:lnSpc>
                <a:spcPct val="100000"/>
              </a:lnSpc>
              <a:spcBef>
                <a:spcPts val="0"/>
              </a:spcBef>
              <a:spcAft>
                <a:spcPts val="0"/>
              </a:spcAft>
              <a:buClr>
                <a:schemeClr val="dk1"/>
              </a:buClr>
              <a:buSzPts val="1600"/>
              <a:buNone/>
              <a:defRPr>
                <a:solidFill>
                  <a:schemeClr val="dk1"/>
                </a:solidFill>
              </a:defRPr>
            </a:lvl8pPr>
            <a:lvl9pPr lvl="8" algn="l">
              <a:lnSpc>
                <a:spcPct val="100000"/>
              </a:lnSpc>
              <a:spcBef>
                <a:spcPts val="0"/>
              </a:spcBef>
              <a:spcAft>
                <a:spcPts val="0"/>
              </a:spcAft>
              <a:buClr>
                <a:schemeClr val="dk1"/>
              </a:buClr>
              <a:buSzPts val="1600"/>
              <a:buNone/>
              <a:defRPr>
                <a:solidFill>
                  <a:schemeClr val="dk1"/>
                </a:solidFill>
              </a:defRPr>
            </a:lvl9pPr>
          </a:lstStyle>
          <a:p/>
        </p:txBody>
      </p:sp>
      <p:sp>
        <p:nvSpPr>
          <p:cNvPr id="784" name="Google Shape;784;p130"/>
          <p:cNvSpPr/>
          <p:nvPr/>
        </p:nvSpPr>
        <p:spPr>
          <a:xfrm>
            <a:off x="720000" y="400600"/>
            <a:ext cx="617100" cy="82200"/>
          </a:xfrm>
          <a:prstGeom prst="rect">
            <a:avLst/>
          </a:prstGeom>
          <a:solidFill>
            <a:srgbClr val="AFCC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
    <p:spTree>
      <p:nvGrpSpPr>
        <p:cNvPr id="785" name="Shape 785"/>
        <p:cNvGrpSpPr/>
        <p:nvPr/>
      </p:nvGrpSpPr>
      <p:grpSpPr>
        <a:xfrm>
          <a:off x="0" y="0"/>
          <a:ext cx="0" cy="0"/>
          <a:chOff x="0" y="0"/>
          <a:chExt cx="0" cy="0"/>
        </a:xfrm>
      </p:grpSpPr>
      <p:sp>
        <p:nvSpPr>
          <p:cNvPr id="786" name="Google Shape;786;p131"/>
          <p:cNvSpPr txBox="1"/>
          <p:nvPr>
            <p:ph type="title"/>
          </p:nvPr>
        </p:nvSpPr>
        <p:spPr>
          <a:xfrm>
            <a:off x="720000" y="1427213"/>
            <a:ext cx="4596600" cy="1797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Font typeface="Maven Pro"/>
              <a:buNone/>
              <a:defRPr b="0" sz="2500">
                <a:latin typeface="Maven Pro"/>
                <a:ea typeface="Maven Pro"/>
                <a:cs typeface="Maven Pro"/>
                <a:sym typeface="Maven Pro"/>
              </a:defRPr>
            </a:lvl1pPr>
            <a:lvl2pPr lvl="1" algn="l">
              <a:lnSpc>
                <a:spcPct val="100000"/>
              </a:lnSpc>
              <a:spcBef>
                <a:spcPts val="0"/>
              </a:spcBef>
              <a:spcAft>
                <a:spcPts val="0"/>
              </a:spcAft>
              <a:buSzPts val="3200"/>
              <a:buFont typeface="Maven Pro"/>
              <a:buNone/>
              <a:defRPr b="0">
                <a:latin typeface="Maven Pro"/>
                <a:ea typeface="Maven Pro"/>
                <a:cs typeface="Maven Pro"/>
                <a:sym typeface="Maven Pro"/>
              </a:defRPr>
            </a:lvl2pPr>
            <a:lvl3pPr lvl="2" algn="l">
              <a:lnSpc>
                <a:spcPct val="100000"/>
              </a:lnSpc>
              <a:spcBef>
                <a:spcPts val="0"/>
              </a:spcBef>
              <a:spcAft>
                <a:spcPts val="0"/>
              </a:spcAft>
              <a:buSzPts val="3200"/>
              <a:buFont typeface="Maven Pro"/>
              <a:buNone/>
              <a:defRPr b="0">
                <a:latin typeface="Maven Pro"/>
                <a:ea typeface="Maven Pro"/>
                <a:cs typeface="Maven Pro"/>
                <a:sym typeface="Maven Pro"/>
              </a:defRPr>
            </a:lvl3pPr>
            <a:lvl4pPr lvl="3" algn="l">
              <a:lnSpc>
                <a:spcPct val="100000"/>
              </a:lnSpc>
              <a:spcBef>
                <a:spcPts val="0"/>
              </a:spcBef>
              <a:spcAft>
                <a:spcPts val="0"/>
              </a:spcAft>
              <a:buSzPts val="3200"/>
              <a:buFont typeface="Maven Pro"/>
              <a:buNone/>
              <a:defRPr b="0">
                <a:latin typeface="Maven Pro"/>
                <a:ea typeface="Maven Pro"/>
                <a:cs typeface="Maven Pro"/>
                <a:sym typeface="Maven Pro"/>
              </a:defRPr>
            </a:lvl4pPr>
            <a:lvl5pPr lvl="4" algn="l">
              <a:lnSpc>
                <a:spcPct val="100000"/>
              </a:lnSpc>
              <a:spcBef>
                <a:spcPts val="0"/>
              </a:spcBef>
              <a:spcAft>
                <a:spcPts val="0"/>
              </a:spcAft>
              <a:buSzPts val="3200"/>
              <a:buFont typeface="Maven Pro"/>
              <a:buNone/>
              <a:defRPr b="0">
                <a:latin typeface="Maven Pro"/>
                <a:ea typeface="Maven Pro"/>
                <a:cs typeface="Maven Pro"/>
                <a:sym typeface="Maven Pro"/>
              </a:defRPr>
            </a:lvl5pPr>
            <a:lvl6pPr lvl="5" algn="l">
              <a:lnSpc>
                <a:spcPct val="100000"/>
              </a:lnSpc>
              <a:spcBef>
                <a:spcPts val="0"/>
              </a:spcBef>
              <a:spcAft>
                <a:spcPts val="0"/>
              </a:spcAft>
              <a:buSzPts val="3200"/>
              <a:buFont typeface="Maven Pro"/>
              <a:buNone/>
              <a:defRPr b="0">
                <a:latin typeface="Maven Pro"/>
                <a:ea typeface="Maven Pro"/>
                <a:cs typeface="Maven Pro"/>
                <a:sym typeface="Maven Pro"/>
              </a:defRPr>
            </a:lvl6pPr>
            <a:lvl7pPr lvl="6" algn="l">
              <a:lnSpc>
                <a:spcPct val="100000"/>
              </a:lnSpc>
              <a:spcBef>
                <a:spcPts val="0"/>
              </a:spcBef>
              <a:spcAft>
                <a:spcPts val="0"/>
              </a:spcAft>
              <a:buSzPts val="3200"/>
              <a:buFont typeface="Maven Pro"/>
              <a:buNone/>
              <a:defRPr b="0">
                <a:latin typeface="Maven Pro"/>
                <a:ea typeface="Maven Pro"/>
                <a:cs typeface="Maven Pro"/>
                <a:sym typeface="Maven Pro"/>
              </a:defRPr>
            </a:lvl7pPr>
            <a:lvl8pPr lvl="7" algn="l">
              <a:lnSpc>
                <a:spcPct val="100000"/>
              </a:lnSpc>
              <a:spcBef>
                <a:spcPts val="0"/>
              </a:spcBef>
              <a:spcAft>
                <a:spcPts val="0"/>
              </a:spcAft>
              <a:buSzPts val="3200"/>
              <a:buFont typeface="Maven Pro"/>
              <a:buNone/>
              <a:defRPr b="0">
                <a:latin typeface="Maven Pro"/>
                <a:ea typeface="Maven Pro"/>
                <a:cs typeface="Maven Pro"/>
                <a:sym typeface="Maven Pro"/>
              </a:defRPr>
            </a:lvl8pPr>
            <a:lvl9pPr lvl="8" algn="l">
              <a:lnSpc>
                <a:spcPct val="100000"/>
              </a:lnSpc>
              <a:spcBef>
                <a:spcPts val="0"/>
              </a:spcBef>
              <a:spcAft>
                <a:spcPts val="0"/>
              </a:spcAft>
              <a:buSzPts val="3200"/>
              <a:buFont typeface="Maven Pro"/>
              <a:buNone/>
              <a:defRPr b="0">
                <a:latin typeface="Maven Pro"/>
                <a:ea typeface="Maven Pro"/>
                <a:cs typeface="Maven Pro"/>
                <a:sym typeface="Maven Pro"/>
              </a:defRPr>
            </a:lvl9pPr>
          </a:lstStyle>
          <a:p/>
        </p:txBody>
      </p:sp>
      <p:sp>
        <p:nvSpPr>
          <p:cNvPr id="787" name="Google Shape;787;p131"/>
          <p:cNvSpPr txBox="1"/>
          <p:nvPr>
            <p:ph idx="1" type="subTitle"/>
          </p:nvPr>
        </p:nvSpPr>
        <p:spPr>
          <a:xfrm>
            <a:off x="720000" y="3337388"/>
            <a:ext cx="2345400" cy="378900"/>
          </a:xfrm>
          <a:prstGeom prst="rect">
            <a:avLst/>
          </a:prstGeom>
          <a:solidFill>
            <a:schemeClr val="l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1600"/>
              <a:buFont typeface="Poppins"/>
              <a:buNone/>
              <a:defRPr b="1">
                <a:latin typeface="Poppins"/>
                <a:ea typeface="Poppins"/>
                <a:cs typeface="Poppins"/>
                <a:sym typeface="Poppins"/>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788" name="Google Shape;788;p131"/>
          <p:cNvSpPr/>
          <p:nvPr/>
        </p:nvSpPr>
        <p:spPr>
          <a:xfrm>
            <a:off x="720000" y="401225"/>
            <a:ext cx="14493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TITLE_AND_TWO_COLUMNS_1">
    <p:spTree>
      <p:nvGrpSpPr>
        <p:cNvPr id="789" name="Shape 789"/>
        <p:cNvGrpSpPr/>
        <p:nvPr/>
      </p:nvGrpSpPr>
      <p:grpSpPr>
        <a:xfrm>
          <a:off x="0" y="0"/>
          <a:ext cx="0" cy="0"/>
          <a:chOff x="0" y="0"/>
          <a:chExt cx="0" cy="0"/>
        </a:xfrm>
      </p:grpSpPr>
      <p:sp>
        <p:nvSpPr>
          <p:cNvPr id="790" name="Google Shape;790;p132"/>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791" name="Google Shape;791;p132"/>
          <p:cNvSpPr txBox="1"/>
          <p:nvPr>
            <p:ph idx="1" type="subTitle"/>
          </p:nvPr>
        </p:nvSpPr>
        <p:spPr>
          <a:xfrm>
            <a:off x="811200" y="3056397"/>
            <a:ext cx="22254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792" name="Google Shape;792;p132"/>
          <p:cNvSpPr txBox="1"/>
          <p:nvPr>
            <p:ph idx="2" type="subTitle"/>
          </p:nvPr>
        </p:nvSpPr>
        <p:spPr>
          <a:xfrm>
            <a:off x="720000" y="3684796"/>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793" name="Google Shape;793;p132"/>
          <p:cNvSpPr txBox="1"/>
          <p:nvPr>
            <p:ph idx="3" type="subTitle"/>
          </p:nvPr>
        </p:nvSpPr>
        <p:spPr>
          <a:xfrm>
            <a:off x="3459300" y="3056397"/>
            <a:ext cx="2225400" cy="458700"/>
          </a:xfrm>
          <a:prstGeom prst="rect">
            <a:avLst/>
          </a:prstGeom>
          <a:solidFill>
            <a:schemeClr val="l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794" name="Google Shape;794;p132"/>
          <p:cNvSpPr txBox="1"/>
          <p:nvPr>
            <p:ph idx="4" type="subTitle"/>
          </p:nvPr>
        </p:nvSpPr>
        <p:spPr>
          <a:xfrm>
            <a:off x="3368100" y="3684796"/>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795" name="Google Shape;795;p132"/>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796" name="Google Shape;796;p132"/>
          <p:cNvSpPr txBox="1"/>
          <p:nvPr>
            <p:ph idx="5" type="subTitle"/>
          </p:nvPr>
        </p:nvSpPr>
        <p:spPr>
          <a:xfrm>
            <a:off x="6107400" y="3056397"/>
            <a:ext cx="22254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797" name="Google Shape;797;p132"/>
          <p:cNvSpPr txBox="1"/>
          <p:nvPr>
            <p:ph idx="6" type="subTitle"/>
          </p:nvPr>
        </p:nvSpPr>
        <p:spPr>
          <a:xfrm>
            <a:off x="6016200" y="3684796"/>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TITLE_AND_TWO_COLUMNS_1_3">
    <p:spTree>
      <p:nvGrpSpPr>
        <p:cNvPr id="798" name="Shape 798"/>
        <p:cNvGrpSpPr/>
        <p:nvPr/>
      </p:nvGrpSpPr>
      <p:grpSpPr>
        <a:xfrm>
          <a:off x="0" y="0"/>
          <a:ext cx="0" cy="0"/>
          <a:chOff x="0" y="0"/>
          <a:chExt cx="0" cy="0"/>
        </a:xfrm>
      </p:grpSpPr>
      <p:sp>
        <p:nvSpPr>
          <p:cNvPr id="799" name="Google Shape;799;p133"/>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800" name="Google Shape;800;p133"/>
          <p:cNvSpPr txBox="1"/>
          <p:nvPr>
            <p:ph idx="1" type="subTitle"/>
          </p:nvPr>
        </p:nvSpPr>
        <p:spPr>
          <a:xfrm>
            <a:off x="720000" y="3162200"/>
            <a:ext cx="2407800" cy="458700"/>
          </a:xfrm>
          <a:prstGeom prst="rect">
            <a:avLst/>
          </a:prstGeom>
          <a:solidFill>
            <a:schemeClr val="l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801" name="Google Shape;801;p133"/>
          <p:cNvSpPr txBox="1"/>
          <p:nvPr>
            <p:ph idx="2" type="subTitle"/>
          </p:nvPr>
        </p:nvSpPr>
        <p:spPr>
          <a:xfrm>
            <a:off x="720000" y="38054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802" name="Google Shape;802;p133"/>
          <p:cNvSpPr txBox="1"/>
          <p:nvPr>
            <p:ph idx="3" type="subTitle"/>
          </p:nvPr>
        </p:nvSpPr>
        <p:spPr>
          <a:xfrm>
            <a:off x="3368100" y="3162200"/>
            <a:ext cx="2407800" cy="458700"/>
          </a:xfrm>
          <a:prstGeom prst="rect">
            <a:avLst/>
          </a:prstGeom>
          <a:solidFill>
            <a:schemeClr val="accen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803" name="Google Shape;803;p133"/>
          <p:cNvSpPr txBox="1"/>
          <p:nvPr>
            <p:ph idx="4" type="subTitle"/>
          </p:nvPr>
        </p:nvSpPr>
        <p:spPr>
          <a:xfrm>
            <a:off x="3368100" y="38054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804" name="Google Shape;804;p133"/>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805" name="Google Shape;805;p133"/>
          <p:cNvSpPr txBox="1"/>
          <p:nvPr>
            <p:ph idx="5" type="subTitle"/>
          </p:nvPr>
        </p:nvSpPr>
        <p:spPr>
          <a:xfrm>
            <a:off x="6016200" y="3162200"/>
            <a:ext cx="2407800" cy="458700"/>
          </a:xfrm>
          <a:prstGeom prst="rect">
            <a:avLst/>
          </a:prstGeom>
          <a:solidFill>
            <a:schemeClr val="l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806" name="Google Shape;806;p133"/>
          <p:cNvSpPr txBox="1"/>
          <p:nvPr>
            <p:ph idx="6" type="subTitle"/>
          </p:nvPr>
        </p:nvSpPr>
        <p:spPr>
          <a:xfrm>
            <a:off x="6016200" y="38054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807" name="Google Shape;807;p133"/>
          <p:cNvSpPr txBox="1"/>
          <p:nvPr>
            <p:ph idx="7" type="title"/>
          </p:nvPr>
        </p:nvSpPr>
        <p:spPr>
          <a:xfrm>
            <a:off x="720000" y="1810650"/>
            <a:ext cx="2407800" cy="1008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
        <p:nvSpPr>
          <p:cNvPr id="808" name="Google Shape;808;p133"/>
          <p:cNvSpPr txBox="1"/>
          <p:nvPr>
            <p:ph idx="8" type="title"/>
          </p:nvPr>
        </p:nvSpPr>
        <p:spPr>
          <a:xfrm>
            <a:off x="3368100" y="1810650"/>
            <a:ext cx="2407800" cy="1008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
        <p:nvSpPr>
          <p:cNvPr id="809" name="Google Shape;809;p133"/>
          <p:cNvSpPr txBox="1"/>
          <p:nvPr>
            <p:ph idx="9" type="title"/>
          </p:nvPr>
        </p:nvSpPr>
        <p:spPr>
          <a:xfrm>
            <a:off x="6016200" y="1810650"/>
            <a:ext cx="2407800" cy="1008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TITLE_AND_TWO_COLUMNS_1_3_1">
    <p:spTree>
      <p:nvGrpSpPr>
        <p:cNvPr id="810" name="Shape 810"/>
        <p:cNvGrpSpPr/>
        <p:nvPr/>
      </p:nvGrpSpPr>
      <p:grpSpPr>
        <a:xfrm>
          <a:off x="0" y="0"/>
          <a:ext cx="0" cy="0"/>
          <a:chOff x="0" y="0"/>
          <a:chExt cx="0" cy="0"/>
        </a:xfrm>
      </p:grpSpPr>
      <p:sp>
        <p:nvSpPr>
          <p:cNvPr id="811" name="Google Shape;811;p134"/>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812" name="Google Shape;812;p134"/>
          <p:cNvSpPr txBox="1"/>
          <p:nvPr>
            <p:ph idx="1" type="subTitle"/>
          </p:nvPr>
        </p:nvSpPr>
        <p:spPr>
          <a:xfrm>
            <a:off x="809706" y="4068600"/>
            <a:ext cx="2228400" cy="458700"/>
          </a:xfrm>
          <a:prstGeom prst="rect">
            <a:avLst/>
          </a:prstGeom>
          <a:solidFill>
            <a:schemeClr val="l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813" name="Google Shape;813;p134"/>
          <p:cNvSpPr txBox="1"/>
          <p:nvPr>
            <p:ph idx="2" type="subTitle"/>
          </p:nvPr>
        </p:nvSpPr>
        <p:spPr>
          <a:xfrm>
            <a:off x="809706" y="2721725"/>
            <a:ext cx="2228400" cy="977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814" name="Google Shape;814;p134"/>
          <p:cNvSpPr txBox="1"/>
          <p:nvPr>
            <p:ph idx="3" type="subTitle"/>
          </p:nvPr>
        </p:nvSpPr>
        <p:spPr>
          <a:xfrm>
            <a:off x="3464250" y="4068600"/>
            <a:ext cx="2228400" cy="458700"/>
          </a:xfrm>
          <a:prstGeom prst="rect">
            <a:avLst/>
          </a:prstGeom>
          <a:solidFill>
            <a:schemeClr val="accen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815" name="Google Shape;815;p134"/>
          <p:cNvSpPr txBox="1"/>
          <p:nvPr>
            <p:ph idx="4" type="subTitle"/>
          </p:nvPr>
        </p:nvSpPr>
        <p:spPr>
          <a:xfrm>
            <a:off x="3464250" y="2721725"/>
            <a:ext cx="2228400" cy="977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816" name="Google Shape;816;p134"/>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817" name="Google Shape;817;p134"/>
          <p:cNvSpPr txBox="1"/>
          <p:nvPr>
            <p:ph idx="5" type="subTitle"/>
          </p:nvPr>
        </p:nvSpPr>
        <p:spPr>
          <a:xfrm>
            <a:off x="6105894" y="4068600"/>
            <a:ext cx="2228400" cy="458700"/>
          </a:xfrm>
          <a:prstGeom prst="rect">
            <a:avLst/>
          </a:prstGeom>
          <a:solidFill>
            <a:schemeClr val="l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818" name="Google Shape;818;p134"/>
          <p:cNvSpPr txBox="1"/>
          <p:nvPr>
            <p:ph idx="6" type="subTitle"/>
          </p:nvPr>
        </p:nvSpPr>
        <p:spPr>
          <a:xfrm>
            <a:off x="6105894" y="2721725"/>
            <a:ext cx="2228400" cy="977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TITLE_AND_TWO_COLUMNS_1_2">
    <p:spTree>
      <p:nvGrpSpPr>
        <p:cNvPr id="819" name="Shape 819"/>
        <p:cNvGrpSpPr/>
        <p:nvPr/>
      </p:nvGrpSpPr>
      <p:grpSpPr>
        <a:xfrm>
          <a:off x="0" y="0"/>
          <a:ext cx="0" cy="0"/>
          <a:chOff x="0" y="0"/>
          <a:chExt cx="0" cy="0"/>
        </a:xfrm>
      </p:grpSpPr>
      <p:sp>
        <p:nvSpPr>
          <p:cNvPr id="820" name="Google Shape;820;p135"/>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821" name="Google Shape;821;p135"/>
          <p:cNvSpPr txBox="1"/>
          <p:nvPr>
            <p:ph idx="1" type="subTitle"/>
          </p:nvPr>
        </p:nvSpPr>
        <p:spPr>
          <a:xfrm>
            <a:off x="821850" y="3543200"/>
            <a:ext cx="22041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822" name="Google Shape;822;p135"/>
          <p:cNvSpPr txBox="1"/>
          <p:nvPr>
            <p:ph idx="2" type="subTitle"/>
          </p:nvPr>
        </p:nvSpPr>
        <p:spPr>
          <a:xfrm>
            <a:off x="720000" y="40340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823" name="Google Shape;823;p135"/>
          <p:cNvSpPr txBox="1"/>
          <p:nvPr>
            <p:ph idx="3" type="subTitle"/>
          </p:nvPr>
        </p:nvSpPr>
        <p:spPr>
          <a:xfrm>
            <a:off x="3469950" y="3543200"/>
            <a:ext cx="2204100" cy="458700"/>
          </a:xfrm>
          <a:prstGeom prst="rect">
            <a:avLst/>
          </a:prstGeom>
          <a:solidFill>
            <a:schemeClr val="l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824" name="Google Shape;824;p135"/>
          <p:cNvSpPr txBox="1"/>
          <p:nvPr>
            <p:ph idx="4" type="subTitle"/>
          </p:nvPr>
        </p:nvSpPr>
        <p:spPr>
          <a:xfrm>
            <a:off x="3368100" y="40340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825" name="Google Shape;825;p135"/>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826" name="Google Shape;826;p135"/>
          <p:cNvSpPr txBox="1"/>
          <p:nvPr>
            <p:ph idx="5" type="subTitle"/>
          </p:nvPr>
        </p:nvSpPr>
        <p:spPr>
          <a:xfrm>
            <a:off x="6118050" y="3543200"/>
            <a:ext cx="22041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827" name="Google Shape;827;p135"/>
          <p:cNvSpPr txBox="1"/>
          <p:nvPr>
            <p:ph idx="6" type="subTitle"/>
          </p:nvPr>
        </p:nvSpPr>
        <p:spPr>
          <a:xfrm>
            <a:off x="6016200" y="40340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828" name="Google Shape;828;p135"/>
          <p:cNvSpPr txBox="1"/>
          <p:nvPr>
            <p:ph idx="7" type="subTitle"/>
          </p:nvPr>
        </p:nvSpPr>
        <p:spPr>
          <a:xfrm>
            <a:off x="821850" y="1756000"/>
            <a:ext cx="2204100" cy="458700"/>
          </a:xfrm>
          <a:prstGeom prst="rect">
            <a:avLst/>
          </a:prstGeom>
          <a:solidFill>
            <a:schemeClr val="l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829" name="Google Shape;829;p135"/>
          <p:cNvSpPr txBox="1"/>
          <p:nvPr>
            <p:ph idx="8" type="subTitle"/>
          </p:nvPr>
        </p:nvSpPr>
        <p:spPr>
          <a:xfrm>
            <a:off x="720000" y="22468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830" name="Google Shape;830;p135"/>
          <p:cNvSpPr txBox="1"/>
          <p:nvPr>
            <p:ph idx="9" type="subTitle"/>
          </p:nvPr>
        </p:nvSpPr>
        <p:spPr>
          <a:xfrm>
            <a:off x="3469950" y="1756000"/>
            <a:ext cx="2204100" cy="458700"/>
          </a:xfrm>
          <a:prstGeom prst="rect">
            <a:avLst/>
          </a:prstGeom>
          <a:solidFill>
            <a:schemeClr val="accen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831" name="Google Shape;831;p135"/>
          <p:cNvSpPr txBox="1"/>
          <p:nvPr>
            <p:ph idx="13" type="subTitle"/>
          </p:nvPr>
        </p:nvSpPr>
        <p:spPr>
          <a:xfrm>
            <a:off x="3368100" y="22468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832" name="Google Shape;832;p135"/>
          <p:cNvSpPr txBox="1"/>
          <p:nvPr>
            <p:ph idx="14" type="subTitle"/>
          </p:nvPr>
        </p:nvSpPr>
        <p:spPr>
          <a:xfrm>
            <a:off x="6118050" y="1756000"/>
            <a:ext cx="2204100" cy="458700"/>
          </a:xfrm>
          <a:prstGeom prst="rect">
            <a:avLst/>
          </a:prstGeom>
          <a:solidFill>
            <a:schemeClr val="l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833" name="Google Shape;833;p135"/>
          <p:cNvSpPr txBox="1"/>
          <p:nvPr>
            <p:ph idx="15" type="subTitle"/>
          </p:nvPr>
        </p:nvSpPr>
        <p:spPr>
          <a:xfrm>
            <a:off x="6016200" y="22468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
    <p:spTree>
      <p:nvGrpSpPr>
        <p:cNvPr id="75" name="Shape 75"/>
        <p:cNvGrpSpPr/>
        <p:nvPr/>
      </p:nvGrpSpPr>
      <p:grpSpPr>
        <a:xfrm>
          <a:off x="0" y="0"/>
          <a:ext cx="0" cy="0"/>
          <a:chOff x="0" y="0"/>
          <a:chExt cx="0" cy="0"/>
        </a:xfrm>
      </p:grpSpPr>
      <p:sp>
        <p:nvSpPr>
          <p:cNvPr id="76" name="Google Shape;76;p14"/>
          <p:cNvSpPr txBox="1"/>
          <p:nvPr>
            <p:ph type="title"/>
          </p:nvPr>
        </p:nvSpPr>
        <p:spPr>
          <a:xfrm>
            <a:off x="720000" y="1427213"/>
            <a:ext cx="4596600" cy="1797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Font typeface="Maven Pro"/>
              <a:buNone/>
              <a:defRPr b="0" sz="2500">
                <a:latin typeface="Maven Pro"/>
                <a:ea typeface="Maven Pro"/>
                <a:cs typeface="Maven Pro"/>
                <a:sym typeface="Maven Pro"/>
              </a:defRPr>
            </a:lvl1pPr>
            <a:lvl2pPr lvl="1" algn="l">
              <a:lnSpc>
                <a:spcPct val="100000"/>
              </a:lnSpc>
              <a:spcBef>
                <a:spcPts val="0"/>
              </a:spcBef>
              <a:spcAft>
                <a:spcPts val="0"/>
              </a:spcAft>
              <a:buSzPts val="3200"/>
              <a:buFont typeface="Maven Pro"/>
              <a:buNone/>
              <a:defRPr b="0">
                <a:latin typeface="Maven Pro"/>
                <a:ea typeface="Maven Pro"/>
                <a:cs typeface="Maven Pro"/>
                <a:sym typeface="Maven Pro"/>
              </a:defRPr>
            </a:lvl2pPr>
            <a:lvl3pPr lvl="2" algn="l">
              <a:lnSpc>
                <a:spcPct val="100000"/>
              </a:lnSpc>
              <a:spcBef>
                <a:spcPts val="0"/>
              </a:spcBef>
              <a:spcAft>
                <a:spcPts val="0"/>
              </a:spcAft>
              <a:buSzPts val="3200"/>
              <a:buFont typeface="Maven Pro"/>
              <a:buNone/>
              <a:defRPr b="0">
                <a:latin typeface="Maven Pro"/>
                <a:ea typeface="Maven Pro"/>
                <a:cs typeface="Maven Pro"/>
                <a:sym typeface="Maven Pro"/>
              </a:defRPr>
            </a:lvl3pPr>
            <a:lvl4pPr lvl="3" algn="l">
              <a:lnSpc>
                <a:spcPct val="100000"/>
              </a:lnSpc>
              <a:spcBef>
                <a:spcPts val="0"/>
              </a:spcBef>
              <a:spcAft>
                <a:spcPts val="0"/>
              </a:spcAft>
              <a:buSzPts val="3200"/>
              <a:buFont typeface="Maven Pro"/>
              <a:buNone/>
              <a:defRPr b="0">
                <a:latin typeface="Maven Pro"/>
                <a:ea typeface="Maven Pro"/>
                <a:cs typeface="Maven Pro"/>
                <a:sym typeface="Maven Pro"/>
              </a:defRPr>
            </a:lvl4pPr>
            <a:lvl5pPr lvl="4" algn="l">
              <a:lnSpc>
                <a:spcPct val="100000"/>
              </a:lnSpc>
              <a:spcBef>
                <a:spcPts val="0"/>
              </a:spcBef>
              <a:spcAft>
                <a:spcPts val="0"/>
              </a:spcAft>
              <a:buSzPts val="3200"/>
              <a:buFont typeface="Maven Pro"/>
              <a:buNone/>
              <a:defRPr b="0">
                <a:latin typeface="Maven Pro"/>
                <a:ea typeface="Maven Pro"/>
                <a:cs typeface="Maven Pro"/>
                <a:sym typeface="Maven Pro"/>
              </a:defRPr>
            </a:lvl5pPr>
            <a:lvl6pPr lvl="5" algn="l">
              <a:lnSpc>
                <a:spcPct val="100000"/>
              </a:lnSpc>
              <a:spcBef>
                <a:spcPts val="0"/>
              </a:spcBef>
              <a:spcAft>
                <a:spcPts val="0"/>
              </a:spcAft>
              <a:buSzPts val="3200"/>
              <a:buFont typeface="Maven Pro"/>
              <a:buNone/>
              <a:defRPr b="0">
                <a:latin typeface="Maven Pro"/>
                <a:ea typeface="Maven Pro"/>
                <a:cs typeface="Maven Pro"/>
                <a:sym typeface="Maven Pro"/>
              </a:defRPr>
            </a:lvl6pPr>
            <a:lvl7pPr lvl="6" algn="l">
              <a:lnSpc>
                <a:spcPct val="100000"/>
              </a:lnSpc>
              <a:spcBef>
                <a:spcPts val="0"/>
              </a:spcBef>
              <a:spcAft>
                <a:spcPts val="0"/>
              </a:spcAft>
              <a:buSzPts val="3200"/>
              <a:buFont typeface="Maven Pro"/>
              <a:buNone/>
              <a:defRPr b="0">
                <a:latin typeface="Maven Pro"/>
                <a:ea typeface="Maven Pro"/>
                <a:cs typeface="Maven Pro"/>
                <a:sym typeface="Maven Pro"/>
              </a:defRPr>
            </a:lvl7pPr>
            <a:lvl8pPr lvl="7" algn="l">
              <a:lnSpc>
                <a:spcPct val="100000"/>
              </a:lnSpc>
              <a:spcBef>
                <a:spcPts val="0"/>
              </a:spcBef>
              <a:spcAft>
                <a:spcPts val="0"/>
              </a:spcAft>
              <a:buSzPts val="3200"/>
              <a:buFont typeface="Maven Pro"/>
              <a:buNone/>
              <a:defRPr b="0">
                <a:latin typeface="Maven Pro"/>
                <a:ea typeface="Maven Pro"/>
                <a:cs typeface="Maven Pro"/>
                <a:sym typeface="Maven Pro"/>
              </a:defRPr>
            </a:lvl8pPr>
            <a:lvl9pPr lvl="8" algn="l">
              <a:lnSpc>
                <a:spcPct val="100000"/>
              </a:lnSpc>
              <a:spcBef>
                <a:spcPts val="0"/>
              </a:spcBef>
              <a:spcAft>
                <a:spcPts val="0"/>
              </a:spcAft>
              <a:buSzPts val="3200"/>
              <a:buFont typeface="Maven Pro"/>
              <a:buNone/>
              <a:defRPr b="0">
                <a:latin typeface="Maven Pro"/>
                <a:ea typeface="Maven Pro"/>
                <a:cs typeface="Maven Pro"/>
                <a:sym typeface="Maven Pro"/>
              </a:defRPr>
            </a:lvl9pPr>
          </a:lstStyle>
          <a:p/>
        </p:txBody>
      </p:sp>
      <p:sp>
        <p:nvSpPr>
          <p:cNvPr id="77" name="Google Shape;77;p14"/>
          <p:cNvSpPr txBox="1"/>
          <p:nvPr>
            <p:ph idx="1" type="subTitle"/>
          </p:nvPr>
        </p:nvSpPr>
        <p:spPr>
          <a:xfrm>
            <a:off x="720000" y="3337388"/>
            <a:ext cx="2345400" cy="378900"/>
          </a:xfrm>
          <a:prstGeom prst="rect">
            <a:avLst/>
          </a:prstGeom>
          <a:solidFill>
            <a:schemeClr val="l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1600"/>
              <a:buFont typeface="Poppins"/>
              <a:buNone/>
              <a:defRPr b="1">
                <a:latin typeface="Poppins"/>
                <a:ea typeface="Poppins"/>
                <a:cs typeface="Poppins"/>
                <a:sym typeface="Poppins"/>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78" name="Google Shape;78;p14"/>
          <p:cNvSpPr/>
          <p:nvPr/>
        </p:nvSpPr>
        <p:spPr>
          <a:xfrm>
            <a:off x="720000" y="401225"/>
            <a:ext cx="14493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TITLE_AND_TWO_COLUMNS_1_1">
    <p:spTree>
      <p:nvGrpSpPr>
        <p:cNvPr id="834" name="Shape 834"/>
        <p:cNvGrpSpPr/>
        <p:nvPr/>
      </p:nvGrpSpPr>
      <p:grpSpPr>
        <a:xfrm>
          <a:off x="0" y="0"/>
          <a:ext cx="0" cy="0"/>
          <a:chOff x="0" y="0"/>
          <a:chExt cx="0" cy="0"/>
        </a:xfrm>
      </p:grpSpPr>
      <p:sp>
        <p:nvSpPr>
          <p:cNvPr id="835" name="Google Shape;835;p136"/>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836" name="Google Shape;836;p136"/>
          <p:cNvSpPr txBox="1"/>
          <p:nvPr>
            <p:ph idx="1" type="subTitle"/>
          </p:nvPr>
        </p:nvSpPr>
        <p:spPr>
          <a:xfrm>
            <a:off x="1968225" y="3406500"/>
            <a:ext cx="23457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2000"/>
              <a:buFont typeface="Poppins"/>
              <a:buNone/>
              <a:defRPr b="1" sz="2000">
                <a:latin typeface="Poppins"/>
                <a:ea typeface="Poppins"/>
                <a:cs typeface="Poppins"/>
                <a:sym typeface="Poppins"/>
              </a:defRPr>
            </a:lvl1pPr>
            <a:lvl2pPr lvl="1" algn="r">
              <a:lnSpc>
                <a:spcPct val="100000"/>
              </a:lnSpc>
              <a:spcBef>
                <a:spcPts val="0"/>
              </a:spcBef>
              <a:spcAft>
                <a:spcPts val="0"/>
              </a:spcAft>
              <a:buSzPts val="2000"/>
              <a:buFont typeface="Poppins"/>
              <a:buNone/>
              <a:defRPr b="1" sz="2000">
                <a:latin typeface="Poppins"/>
                <a:ea typeface="Poppins"/>
                <a:cs typeface="Poppins"/>
                <a:sym typeface="Poppins"/>
              </a:defRPr>
            </a:lvl2pPr>
            <a:lvl3pPr lvl="2" algn="r">
              <a:lnSpc>
                <a:spcPct val="100000"/>
              </a:lnSpc>
              <a:spcBef>
                <a:spcPts val="0"/>
              </a:spcBef>
              <a:spcAft>
                <a:spcPts val="0"/>
              </a:spcAft>
              <a:buSzPts val="2000"/>
              <a:buFont typeface="Poppins"/>
              <a:buNone/>
              <a:defRPr b="1" sz="2000">
                <a:latin typeface="Poppins"/>
                <a:ea typeface="Poppins"/>
                <a:cs typeface="Poppins"/>
                <a:sym typeface="Poppins"/>
              </a:defRPr>
            </a:lvl3pPr>
            <a:lvl4pPr lvl="3" algn="r">
              <a:lnSpc>
                <a:spcPct val="100000"/>
              </a:lnSpc>
              <a:spcBef>
                <a:spcPts val="0"/>
              </a:spcBef>
              <a:spcAft>
                <a:spcPts val="0"/>
              </a:spcAft>
              <a:buSzPts val="2000"/>
              <a:buFont typeface="Poppins"/>
              <a:buNone/>
              <a:defRPr b="1" sz="2000">
                <a:latin typeface="Poppins"/>
                <a:ea typeface="Poppins"/>
                <a:cs typeface="Poppins"/>
                <a:sym typeface="Poppins"/>
              </a:defRPr>
            </a:lvl4pPr>
            <a:lvl5pPr lvl="4" algn="r">
              <a:lnSpc>
                <a:spcPct val="100000"/>
              </a:lnSpc>
              <a:spcBef>
                <a:spcPts val="0"/>
              </a:spcBef>
              <a:spcAft>
                <a:spcPts val="0"/>
              </a:spcAft>
              <a:buSzPts val="2000"/>
              <a:buFont typeface="Poppins"/>
              <a:buNone/>
              <a:defRPr b="1" sz="2000">
                <a:latin typeface="Poppins"/>
                <a:ea typeface="Poppins"/>
                <a:cs typeface="Poppins"/>
                <a:sym typeface="Poppins"/>
              </a:defRPr>
            </a:lvl5pPr>
            <a:lvl6pPr lvl="5" algn="r">
              <a:lnSpc>
                <a:spcPct val="100000"/>
              </a:lnSpc>
              <a:spcBef>
                <a:spcPts val="0"/>
              </a:spcBef>
              <a:spcAft>
                <a:spcPts val="0"/>
              </a:spcAft>
              <a:buSzPts val="2000"/>
              <a:buFont typeface="Poppins"/>
              <a:buNone/>
              <a:defRPr b="1" sz="2000">
                <a:latin typeface="Poppins"/>
                <a:ea typeface="Poppins"/>
                <a:cs typeface="Poppins"/>
                <a:sym typeface="Poppins"/>
              </a:defRPr>
            </a:lvl6pPr>
            <a:lvl7pPr lvl="6" algn="r">
              <a:lnSpc>
                <a:spcPct val="100000"/>
              </a:lnSpc>
              <a:spcBef>
                <a:spcPts val="0"/>
              </a:spcBef>
              <a:spcAft>
                <a:spcPts val="0"/>
              </a:spcAft>
              <a:buSzPts val="2000"/>
              <a:buFont typeface="Poppins"/>
              <a:buNone/>
              <a:defRPr b="1" sz="2000">
                <a:latin typeface="Poppins"/>
                <a:ea typeface="Poppins"/>
                <a:cs typeface="Poppins"/>
                <a:sym typeface="Poppins"/>
              </a:defRPr>
            </a:lvl7pPr>
            <a:lvl8pPr lvl="7" algn="r">
              <a:lnSpc>
                <a:spcPct val="100000"/>
              </a:lnSpc>
              <a:spcBef>
                <a:spcPts val="0"/>
              </a:spcBef>
              <a:spcAft>
                <a:spcPts val="0"/>
              </a:spcAft>
              <a:buSzPts val="2000"/>
              <a:buFont typeface="Poppins"/>
              <a:buNone/>
              <a:defRPr b="1" sz="2000">
                <a:latin typeface="Poppins"/>
                <a:ea typeface="Poppins"/>
                <a:cs typeface="Poppins"/>
                <a:sym typeface="Poppins"/>
              </a:defRPr>
            </a:lvl8pPr>
            <a:lvl9pPr lvl="8" algn="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837" name="Google Shape;837;p136"/>
          <p:cNvSpPr txBox="1"/>
          <p:nvPr>
            <p:ph idx="2" type="subTitle"/>
          </p:nvPr>
        </p:nvSpPr>
        <p:spPr>
          <a:xfrm>
            <a:off x="1968225" y="3926903"/>
            <a:ext cx="2345700" cy="7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a:lvl1pPr>
            <a:lvl2pPr lvl="1" algn="r">
              <a:lnSpc>
                <a:spcPct val="100000"/>
              </a:lnSpc>
              <a:spcBef>
                <a:spcPts val="0"/>
              </a:spcBef>
              <a:spcAft>
                <a:spcPts val="0"/>
              </a:spcAft>
              <a:buSzPts val="1600"/>
              <a:buNone/>
              <a:defRPr/>
            </a:lvl2pPr>
            <a:lvl3pPr lvl="2" algn="r">
              <a:lnSpc>
                <a:spcPct val="100000"/>
              </a:lnSpc>
              <a:spcBef>
                <a:spcPts val="0"/>
              </a:spcBef>
              <a:spcAft>
                <a:spcPts val="0"/>
              </a:spcAft>
              <a:buSzPts val="1600"/>
              <a:buNone/>
              <a:defRPr/>
            </a:lvl3pPr>
            <a:lvl4pPr lvl="3" algn="r">
              <a:lnSpc>
                <a:spcPct val="100000"/>
              </a:lnSpc>
              <a:spcBef>
                <a:spcPts val="0"/>
              </a:spcBef>
              <a:spcAft>
                <a:spcPts val="0"/>
              </a:spcAft>
              <a:buSzPts val="1600"/>
              <a:buNone/>
              <a:defRPr/>
            </a:lvl4pPr>
            <a:lvl5pPr lvl="4" algn="r">
              <a:lnSpc>
                <a:spcPct val="100000"/>
              </a:lnSpc>
              <a:spcBef>
                <a:spcPts val="0"/>
              </a:spcBef>
              <a:spcAft>
                <a:spcPts val="0"/>
              </a:spcAft>
              <a:buSzPts val="1600"/>
              <a:buNone/>
              <a:defRPr/>
            </a:lvl5pPr>
            <a:lvl6pPr lvl="5" algn="r">
              <a:lnSpc>
                <a:spcPct val="100000"/>
              </a:lnSpc>
              <a:spcBef>
                <a:spcPts val="0"/>
              </a:spcBef>
              <a:spcAft>
                <a:spcPts val="0"/>
              </a:spcAft>
              <a:buSzPts val="1600"/>
              <a:buNone/>
              <a:defRPr/>
            </a:lvl6pPr>
            <a:lvl7pPr lvl="6" algn="r">
              <a:lnSpc>
                <a:spcPct val="100000"/>
              </a:lnSpc>
              <a:spcBef>
                <a:spcPts val="0"/>
              </a:spcBef>
              <a:spcAft>
                <a:spcPts val="0"/>
              </a:spcAft>
              <a:buSzPts val="1600"/>
              <a:buNone/>
              <a:defRPr/>
            </a:lvl7pPr>
            <a:lvl8pPr lvl="7" algn="r">
              <a:lnSpc>
                <a:spcPct val="100000"/>
              </a:lnSpc>
              <a:spcBef>
                <a:spcPts val="0"/>
              </a:spcBef>
              <a:spcAft>
                <a:spcPts val="0"/>
              </a:spcAft>
              <a:buSzPts val="1600"/>
              <a:buNone/>
              <a:defRPr/>
            </a:lvl8pPr>
            <a:lvl9pPr lvl="8" algn="r">
              <a:lnSpc>
                <a:spcPct val="100000"/>
              </a:lnSpc>
              <a:spcBef>
                <a:spcPts val="0"/>
              </a:spcBef>
              <a:spcAft>
                <a:spcPts val="0"/>
              </a:spcAft>
              <a:buSzPts val="1600"/>
              <a:buNone/>
              <a:defRPr/>
            </a:lvl9pPr>
          </a:lstStyle>
          <a:p/>
        </p:txBody>
      </p:sp>
      <p:sp>
        <p:nvSpPr>
          <p:cNvPr id="838" name="Google Shape;838;p136"/>
          <p:cNvSpPr txBox="1"/>
          <p:nvPr>
            <p:ph idx="3" type="subTitle"/>
          </p:nvPr>
        </p:nvSpPr>
        <p:spPr>
          <a:xfrm>
            <a:off x="6016901" y="3406500"/>
            <a:ext cx="2345700" cy="458700"/>
          </a:xfrm>
          <a:prstGeom prst="rect">
            <a:avLst/>
          </a:prstGeom>
          <a:solidFill>
            <a:schemeClr val="l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2000"/>
              <a:buFont typeface="Poppins"/>
              <a:buNone/>
              <a:defRPr b="1" sz="2000">
                <a:latin typeface="Poppins"/>
                <a:ea typeface="Poppins"/>
                <a:cs typeface="Poppins"/>
                <a:sym typeface="Poppins"/>
              </a:defRPr>
            </a:lvl1pPr>
            <a:lvl2pPr lvl="1" algn="l">
              <a:lnSpc>
                <a:spcPct val="100000"/>
              </a:lnSpc>
              <a:spcBef>
                <a:spcPts val="0"/>
              </a:spcBef>
              <a:spcAft>
                <a:spcPts val="0"/>
              </a:spcAft>
              <a:buSzPts val="2000"/>
              <a:buFont typeface="Poppins"/>
              <a:buNone/>
              <a:defRPr b="1" sz="2000">
                <a:latin typeface="Poppins"/>
                <a:ea typeface="Poppins"/>
                <a:cs typeface="Poppins"/>
                <a:sym typeface="Poppins"/>
              </a:defRPr>
            </a:lvl2pPr>
            <a:lvl3pPr lvl="2" algn="l">
              <a:lnSpc>
                <a:spcPct val="100000"/>
              </a:lnSpc>
              <a:spcBef>
                <a:spcPts val="0"/>
              </a:spcBef>
              <a:spcAft>
                <a:spcPts val="0"/>
              </a:spcAft>
              <a:buSzPts val="2000"/>
              <a:buFont typeface="Poppins"/>
              <a:buNone/>
              <a:defRPr b="1" sz="2000">
                <a:latin typeface="Poppins"/>
                <a:ea typeface="Poppins"/>
                <a:cs typeface="Poppins"/>
                <a:sym typeface="Poppins"/>
              </a:defRPr>
            </a:lvl3pPr>
            <a:lvl4pPr lvl="3" algn="l">
              <a:lnSpc>
                <a:spcPct val="100000"/>
              </a:lnSpc>
              <a:spcBef>
                <a:spcPts val="0"/>
              </a:spcBef>
              <a:spcAft>
                <a:spcPts val="0"/>
              </a:spcAft>
              <a:buSzPts val="2000"/>
              <a:buFont typeface="Poppins"/>
              <a:buNone/>
              <a:defRPr b="1" sz="2000">
                <a:latin typeface="Poppins"/>
                <a:ea typeface="Poppins"/>
                <a:cs typeface="Poppins"/>
                <a:sym typeface="Poppins"/>
              </a:defRPr>
            </a:lvl4pPr>
            <a:lvl5pPr lvl="4" algn="l">
              <a:lnSpc>
                <a:spcPct val="100000"/>
              </a:lnSpc>
              <a:spcBef>
                <a:spcPts val="0"/>
              </a:spcBef>
              <a:spcAft>
                <a:spcPts val="0"/>
              </a:spcAft>
              <a:buSzPts val="2000"/>
              <a:buFont typeface="Poppins"/>
              <a:buNone/>
              <a:defRPr b="1" sz="2000">
                <a:latin typeface="Poppins"/>
                <a:ea typeface="Poppins"/>
                <a:cs typeface="Poppins"/>
                <a:sym typeface="Poppins"/>
              </a:defRPr>
            </a:lvl5pPr>
            <a:lvl6pPr lvl="5" algn="l">
              <a:lnSpc>
                <a:spcPct val="100000"/>
              </a:lnSpc>
              <a:spcBef>
                <a:spcPts val="0"/>
              </a:spcBef>
              <a:spcAft>
                <a:spcPts val="0"/>
              </a:spcAft>
              <a:buSzPts val="2000"/>
              <a:buFont typeface="Poppins"/>
              <a:buNone/>
              <a:defRPr b="1" sz="2000">
                <a:latin typeface="Poppins"/>
                <a:ea typeface="Poppins"/>
                <a:cs typeface="Poppins"/>
                <a:sym typeface="Poppins"/>
              </a:defRPr>
            </a:lvl6pPr>
            <a:lvl7pPr lvl="6" algn="l">
              <a:lnSpc>
                <a:spcPct val="100000"/>
              </a:lnSpc>
              <a:spcBef>
                <a:spcPts val="0"/>
              </a:spcBef>
              <a:spcAft>
                <a:spcPts val="0"/>
              </a:spcAft>
              <a:buSzPts val="2000"/>
              <a:buFont typeface="Poppins"/>
              <a:buNone/>
              <a:defRPr b="1" sz="2000">
                <a:latin typeface="Poppins"/>
                <a:ea typeface="Poppins"/>
                <a:cs typeface="Poppins"/>
                <a:sym typeface="Poppins"/>
              </a:defRPr>
            </a:lvl7pPr>
            <a:lvl8pPr lvl="7" algn="l">
              <a:lnSpc>
                <a:spcPct val="100000"/>
              </a:lnSpc>
              <a:spcBef>
                <a:spcPts val="0"/>
              </a:spcBef>
              <a:spcAft>
                <a:spcPts val="0"/>
              </a:spcAft>
              <a:buSzPts val="2000"/>
              <a:buFont typeface="Poppins"/>
              <a:buNone/>
              <a:defRPr b="1" sz="2000">
                <a:latin typeface="Poppins"/>
                <a:ea typeface="Poppins"/>
                <a:cs typeface="Poppins"/>
                <a:sym typeface="Poppins"/>
              </a:defRPr>
            </a:lvl8pPr>
            <a:lvl9pPr lvl="8" algn="l">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839" name="Google Shape;839;p136"/>
          <p:cNvSpPr txBox="1"/>
          <p:nvPr>
            <p:ph idx="4" type="subTitle"/>
          </p:nvPr>
        </p:nvSpPr>
        <p:spPr>
          <a:xfrm>
            <a:off x="6016901" y="3926903"/>
            <a:ext cx="2345700" cy="7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840" name="Google Shape;840;p136"/>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841" name="Google Shape;841;p136"/>
          <p:cNvSpPr txBox="1"/>
          <p:nvPr>
            <p:ph idx="5" type="subTitle"/>
          </p:nvPr>
        </p:nvSpPr>
        <p:spPr>
          <a:xfrm>
            <a:off x="1968225" y="1623575"/>
            <a:ext cx="2345700" cy="458700"/>
          </a:xfrm>
          <a:prstGeom prst="rect">
            <a:avLst/>
          </a:prstGeom>
          <a:solidFill>
            <a:schemeClr val="l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2000"/>
              <a:buFont typeface="Poppins"/>
              <a:buNone/>
              <a:defRPr b="1" sz="2000">
                <a:latin typeface="Poppins"/>
                <a:ea typeface="Poppins"/>
                <a:cs typeface="Poppins"/>
                <a:sym typeface="Poppins"/>
              </a:defRPr>
            </a:lvl1pPr>
            <a:lvl2pPr lvl="1" algn="r">
              <a:lnSpc>
                <a:spcPct val="100000"/>
              </a:lnSpc>
              <a:spcBef>
                <a:spcPts val="0"/>
              </a:spcBef>
              <a:spcAft>
                <a:spcPts val="0"/>
              </a:spcAft>
              <a:buSzPts val="2000"/>
              <a:buFont typeface="Poppins"/>
              <a:buNone/>
              <a:defRPr b="1" sz="2000">
                <a:latin typeface="Poppins"/>
                <a:ea typeface="Poppins"/>
                <a:cs typeface="Poppins"/>
                <a:sym typeface="Poppins"/>
              </a:defRPr>
            </a:lvl2pPr>
            <a:lvl3pPr lvl="2" algn="r">
              <a:lnSpc>
                <a:spcPct val="100000"/>
              </a:lnSpc>
              <a:spcBef>
                <a:spcPts val="0"/>
              </a:spcBef>
              <a:spcAft>
                <a:spcPts val="0"/>
              </a:spcAft>
              <a:buSzPts val="2000"/>
              <a:buFont typeface="Poppins"/>
              <a:buNone/>
              <a:defRPr b="1" sz="2000">
                <a:latin typeface="Poppins"/>
                <a:ea typeface="Poppins"/>
                <a:cs typeface="Poppins"/>
                <a:sym typeface="Poppins"/>
              </a:defRPr>
            </a:lvl3pPr>
            <a:lvl4pPr lvl="3" algn="r">
              <a:lnSpc>
                <a:spcPct val="100000"/>
              </a:lnSpc>
              <a:spcBef>
                <a:spcPts val="0"/>
              </a:spcBef>
              <a:spcAft>
                <a:spcPts val="0"/>
              </a:spcAft>
              <a:buSzPts val="2000"/>
              <a:buFont typeface="Poppins"/>
              <a:buNone/>
              <a:defRPr b="1" sz="2000">
                <a:latin typeface="Poppins"/>
                <a:ea typeface="Poppins"/>
                <a:cs typeface="Poppins"/>
                <a:sym typeface="Poppins"/>
              </a:defRPr>
            </a:lvl4pPr>
            <a:lvl5pPr lvl="4" algn="r">
              <a:lnSpc>
                <a:spcPct val="100000"/>
              </a:lnSpc>
              <a:spcBef>
                <a:spcPts val="0"/>
              </a:spcBef>
              <a:spcAft>
                <a:spcPts val="0"/>
              </a:spcAft>
              <a:buSzPts val="2000"/>
              <a:buFont typeface="Poppins"/>
              <a:buNone/>
              <a:defRPr b="1" sz="2000">
                <a:latin typeface="Poppins"/>
                <a:ea typeface="Poppins"/>
                <a:cs typeface="Poppins"/>
                <a:sym typeface="Poppins"/>
              </a:defRPr>
            </a:lvl5pPr>
            <a:lvl6pPr lvl="5" algn="r">
              <a:lnSpc>
                <a:spcPct val="100000"/>
              </a:lnSpc>
              <a:spcBef>
                <a:spcPts val="0"/>
              </a:spcBef>
              <a:spcAft>
                <a:spcPts val="0"/>
              </a:spcAft>
              <a:buSzPts val="2000"/>
              <a:buFont typeface="Poppins"/>
              <a:buNone/>
              <a:defRPr b="1" sz="2000">
                <a:latin typeface="Poppins"/>
                <a:ea typeface="Poppins"/>
                <a:cs typeface="Poppins"/>
                <a:sym typeface="Poppins"/>
              </a:defRPr>
            </a:lvl6pPr>
            <a:lvl7pPr lvl="6" algn="r">
              <a:lnSpc>
                <a:spcPct val="100000"/>
              </a:lnSpc>
              <a:spcBef>
                <a:spcPts val="0"/>
              </a:spcBef>
              <a:spcAft>
                <a:spcPts val="0"/>
              </a:spcAft>
              <a:buSzPts val="2000"/>
              <a:buFont typeface="Poppins"/>
              <a:buNone/>
              <a:defRPr b="1" sz="2000">
                <a:latin typeface="Poppins"/>
                <a:ea typeface="Poppins"/>
                <a:cs typeface="Poppins"/>
                <a:sym typeface="Poppins"/>
              </a:defRPr>
            </a:lvl7pPr>
            <a:lvl8pPr lvl="7" algn="r">
              <a:lnSpc>
                <a:spcPct val="100000"/>
              </a:lnSpc>
              <a:spcBef>
                <a:spcPts val="0"/>
              </a:spcBef>
              <a:spcAft>
                <a:spcPts val="0"/>
              </a:spcAft>
              <a:buSzPts val="2000"/>
              <a:buFont typeface="Poppins"/>
              <a:buNone/>
              <a:defRPr b="1" sz="2000">
                <a:latin typeface="Poppins"/>
                <a:ea typeface="Poppins"/>
                <a:cs typeface="Poppins"/>
                <a:sym typeface="Poppins"/>
              </a:defRPr>
            </a:lvl8pPr>
            <a:lvl9pPr lvl="8" algn="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842" name="Google Shape;842;p136"/>
          <p:cNvSpPr txBox="1"/>
          <p:nvPr>
            <p:ph idx="6" type="subTitle"/>
          </p:nvPr>
        </p:nvSpPr>
        <p:spPr>
          <a:xfrm>
            <a:off x="1968225" y="2143978"/>
            <a:ext cx="2345700" cy="7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a:lvl1pPr>
            <a:lvl2pPr lvl="1" algn="r">
              <a:lnSpc>
                <a:spcPct val="100000"/>
              </a:lnSpc>
              <a:spcBef>
                <a:spcPts val="0"/>
              </a:spcBef>
              <a:spcAft>
                <a:spcPts val="0"/>
              </a:spcAft>
              <a:buSzPts val="1600"/>
              <a:buNone/>
              <a:defRPr/>
            </a:lvl2pPr>
            <a:lvl3pPr lvl="2" algn="r">
              <a:lnSpc>
                <a:spcPct val="100000"/>
              </a:lnSpc>
              <a:spcBef>
                <a:spcPts val="0"/>
              </a:spcBef>
              <a:spcAft>
                <a:spcPts val="0"/>
              </a:spcAft>
              <a:buSzPts val="1600"/>
              <a:buNone/>
              <a:defRPr/>
            </a:lvl3pPr>
            <a:lvl4pPr lvl="3" algn="r">
              <a:lnSpc>
                <a:spcPct val="100000"/>
              </a:lnSpc>
              <a:spcBef>
                <a:spcPts val="0"/>
              </a:spcBef>
              <a:spcAft>
                <a:spcPts val="0"/>
              </a:spcAft>
              <a:buSzPts val="1600"/>
              <a:buNone/>
              <a:defRPr/>
            </a:lvl4pPr>
            <a:lvl5pPr lvl="4" algn="r">
              <a:lnSpc>
                <a:spcPct val="100000"/>
              </a:lnSpc>
              <a:spcBef>
                <a:spcPts val="0"/>
              </a:spcBef>
              <a:spcAft>
                <a:spcPts val="0"/>
              </a:spcAft>
              <a:buSzPts val="1600"/>
              <a:buNone/>
              <a:defRPr/>
            </a:lvl5pPr>
            <a:lvl6pPr lvl="5" algn="r">
              <a:lnSpc>
                <a:spcPct val="100000"/>
              </a:lnSpc>
              <a:spcBef>
                <a:spcPts val="0"/>
              </a:spcBef>
              <a:spcAft>
                <a:spcPts val="0"/>
              </a:spcAft>
              <a:buSzPts val="1600"/>
              <a:buNone/>
              <a:defRPr/>
            </a:lvl6pPr>
            <a:lvl7pPr lvl="6" algn="r">
              <a:lnSpc>
                <a:spcPct val="100000"/>
              </a:lnSpc>
              <a:spcBef>
                <a:spcPts val="0"/>
              </a:spcBef>
              <a:spcAft>
                <a:spcPts val="0"/>
              </a:spcAft>
              <a:buSzPts val="1600"/>
              <a:buNone/>
              <a:defRPr/>
            </a:lvl7pPr>
            <a:lvl8pPr lvl="7" algn="r">
              <a:lnSpc>
                <a:spcPct val="100000"/>
              </a:lnSpc>
              <a:spcBef>
                <a:spcPts val="0"/>
              </a:spcBef>
              <a:spcAft>
                <a:spcPts val="0"/>
              </a:spcAft>
              <a:buSzPts val="1600"/>
              <a:buNone/>
              <a:defRPr/>
            </a:lvl8pPr>
            <a:lvl9pPr lvl="8" algn="r">
              <a:lnSpc>
                <a:spcPct val="100000"/>
              </a:lnSpc>
              <a:spcBef>
                <a:spcPts val="0"/>
              </a:spcBef>
              <a:spcAft>
                <a:spcPts val="0"/>
              </a:spcAft>
              <a:buSzPts val="1600"/>
              <a:buNone/>
              <a:defRPr/>
            </a:lvl9pPr>
          </a:lstStyle>
          <a:p/>
        </p:txBody>
      </p:sp>
      <p:sp>
        <p:nvSpPr>
          <p:cNvPr id="843" name="Google Shape;843;p136"/>
          <p:cNvSpPr txBox="1"/>
          <p:nvPr>
            <p:ph idx="7" type="subTitle"/>
          </p:nvPr>
        </p:nvSpPr>
        <p:spPr>
          <a:xfrm>
            <a:off x="6016901" y="1623575"/>
            <a:ext cx="23457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2000"/>
              <a:buFont typeface="Poppins"/>
              <a:buNone/>
              <a:defRPr b="1" sz="2000">
                <a:latin typeface="Poppins"/>
                <a:ea typeface="Poppins"/>
                <a:cs typeface="Poppins"/>
                <a:sym typeface="Poppins"/>
              </a:defRPr>
            </a:lvl1pPr>
            <a:lvl2pPr lvl="1" algn="l">
              <a:lnSpc>
                <a:spcPct val="100000"/>
              </a:lnSpc>
              <a:spcBef>
                <a:spcPts val="0"/>
              </a:spcBef>
              <a:spcAft>
                <a:spcPts val="0"/>
              </a:spcAft>
              <a:buSzPts val="2000"/>
              <a:buFont typeface="Poppins"/>
              <a:buNone/>
              <a:defRPr b="1" sz="2000">
                <a:latin typeface="Poppins"/>
                <a:ea typeface="Poppins"/>
                <a:cs typeface="Poppins"/>
                <a:sym typeface="Poppins"/>
              </a:defRPr>
            </a:lvl2pPr>
            <a:lvl3pPr lvl="2" algn="l">
              <a:lnSpc>
                <a:spcPct val="100000"/>
              </a:lnSpc>
              <a:spcBef>
                <a:spcPts val="0"/>
              </a:spcBef>
              <a:spcAft>
                <a:spcPts val="0"/>
              </a:spcAft>
              <a:buSzPts val="2000"/>
              <a:buFont typeface="Poppins"/>
              <a:buNone/>
              <a:defRPr b="1" sz="2000">
                <a:latin typeface="Poppins"/>
                <a:ea typeface="Poppins"/>
                <a:cs typeface="Poppins"/>
                <a:sym typeface="Poppins"/>
              </a:defRPr>
            </a:lvl3pPr>
            <a:lvl4pPr lvl="3" algn="l">
              <a:lnSpc>
                <a:spcPct val="100000"/>
              </a:lnSpc>
              <a:spcBef>
                <a:spcPts val="0"/>
              </a:spcBef>
              <a:spcAft>
                <a:spcPts val="0"/>
              </a:spcAft>
              <a:buSzPts val="2000"/>
              <a:buFont typeface="Poppins"/>
              <a:buNone/>
              <a:defRPr b="1" sz="2000">
                <a:latin typeface="Poppins"/>
                <a:ea typeface="Poppins"/>
                <a:cs typeface="Poppins"/>
                <a:sym typeface="Poppins"/>
              </a:defRPr>
            </a:lvl4pPr>
            <a:lvl5pPr lvl="4" algn="l">
              <a:lnSpc>
                <a:spcPct val="100000"/>
              </a:lnSpc>
              <a:spcBef>
                <a:spcPts val="0"/>
              </a:spcBef>
              <a:spcAft>
                <a:spcPts val="0"/>
              </a:spcAft>
              <a:buSzPts val="2000"/>
              <a:buFont typeface="Poppins"/>
              <a:buNone/>
              <a:defRPr b="1" sz="2000">
                <a:latin typeface="Poppins"/>
                <a:ea typeface="Poppins"/>
                <a:cs typeface="Poppins"/>
                <a:sym typeface="Poppins"/>
              </a:defRPr>
            </a:lvl5pPr>
            <a:lvl6pPr lvl="5" algn="l">
              <a:lnSpc>
                <a:spcPct val="100000"/>
              </a:lnSpc>
              <a:spcBef>
                <a:spcPts val="0"/>
              </a:spcBef>
              <a:spcAft>
                <a:spcPts val="0"/>
              </a:spcAft>
              <a:buSzPts val="2000"/>
              <a:buFont typeface="Poppins"/>
              <a:buNone/>
              <a:defRPr b="1" sz="2000">
                <a:latin typeface="Poppins"/>
                <a:ea typeface="Poppins"/>
                <a:cs typeface="Poppins"/>
                <a:sym typeface="Poppins"/>
              </a:defRPr>
            </a:lvl6pPr>
            <a:lvl7pPr lvl="6" algn="l">
              <a:lnSpc>
                <a:spcPct val="100000"/>
              </a:lnSpc>
              <a:spcBef>
                <a:spcPts val="0"/>
              </a:spcBef>
              <a:spcAft>
                <a:spcPts val="0"/>
              </a:spcAft>
              <a:buSzPts val="2000"/>
              <a:buFont typeface="Poppins"/>
              <a:buNone/>
              <a:defRPr b="1" sz="2000">
                <a:latin typeface="Poppins"/>
                <a:ea typeface="Poppins"/>
                <a:cs typeface="Poppins"/>
                <a:sym typeface="Poppins"/>
              </a:defRPr>
            </a:lvl7pPr>
            <a:lvl8pPr lvl="7" algn="l">
              <a:lnSpc>
                <a:spcPct val="100000"/>
              </a:lnSpc>
              <a:spcBef>
                <a:spcPts val="0"/>
              </a:spcBef>
              <a:spcAft>
                <a:spcPts val="0"/>
              </a:spcAft>
              <a:buSzPts val="2000"/>
              <a:buFont typeface="Poppins"/>
              <a:buNone/>
              <a:defRPr b="1" sz="2000">
                <a:latin typeface="Poppins"/>
                <a:ea typeface="Poppins"/>
                <a:cs typeface="Poppins"/>
                <a:sym typeface="Poppins"/>
              </a:defRPr>
            </a:lvl8pPr>
            <a:lvl9pPr lvl="8" algn="l">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844" name="Google Shape;844;p136"/>
          <p:cNvSpPr txBox="1"/>
          <p:nvPr>
            <p:ph idx="8" type="subTitle"/>
          </p:nvPr>
        </p:nvSpPr>
        <p:spPr>
          <a:xfrm>
            <a:off x="6016901" y="2143978"/>
            <a:ext cx="2345700" cy="7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2">
    <p:spTree>
      <p:nvGrpSpPr>
        <p:cNvPr id="845" name="Shape 845"/>
        <p:cNvGrpSpPr/>
        <p:nvPr/>
      </p:nvGrpSpPr>
      <p:grpSpPr>
        <a:xfrm>
          <a:off x="0" y="0"/>
          <a:ext cx="0" cy="0"/>
          <a:chOff x="0" y="0"/>
          <a:chExt cx="0" cy="0"/>
        </a:xfrm>
      </p:grpSpPr>
      <p:sp>
        <p:nvSpPr>
          <p:cNvPr id="846" name="Google Shape;846;p137"/>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847" name="Google Shape;847;p137"/>
          <p:cNvSpPr txBox="1"/>
          <p:nvPr>
            <p:ph idx="1" type="subTitle"/>
          </p:nvPr>
        </p:nvSpPr>
        <p:spPr>
          <a:xfrm>
            <a:off x="3368100" y="1821513"/>
            <a:ext cx="24078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848" name="Google Shape;848;p137"/>
          <p:cNvSpPr txBox="1"/>
          <p:nvPr>
            <p:ph idx="2" type="subTitle"/>
          </p:nvPr>
        </p:nvSpPr>
        <p:spPr>
          <a:xfrm>
            <a:off x="3368100" y="2312313"/>
            <a:ext cx="2407800" cy="743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849" name="Google Shape;849;p137"/>
          <p:cNvSpPr txBox="1"/>
          <p:nvPr>
            <p:ph idx="3" type="subTitle"/>
          </p:nvPr>
        </p:nvSpPr>
        <p:spPr>
          <a:xfrm>
            <a:off x="3368100" y="3369000"/>
            <a:ext cx="2407800" cy="458700"/>
          </a:xfrm>
          <a:prstGeom prst="rect">
            <a:avLst/>
          </a:prstGeom>
          <a:solidFill>
            <a:schemeClr val="l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850" name="Google Shape;850;p137"/>
          <p:cNvSpPr txBox="1"/>
          <p:nvPr>
            <p:ph idx="4" type="subTitle"/>
          </p:nvPr>
        </p:nvSpPr>
        <p:spPr>
          <a:xfrm>
            <a:off x="3368100" y="3859800"/>
            <a:ext cx="2407800" cy="7437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851" name="Google Shape;851;p137"/>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ONE_COLUMN_TEXT_1">
    <p:spTree>
      <p:nvGrpSpPr>
        <p:cNvPr id="852" name="Shape 852"/>
        <p:cNvGrpSpPr/>
        <p:nvPr/>
      </p:nvGrpSpPr>
      <p:grpSpPr>
        <a:xfrm>
          <a:off x="0" y="0"/>
          <a:ext cx="0" cy="0"/>
          <a:chOff x="0" y="0"/>
          <a:chExt cx="0" cy="0"/>
        </a:xfrm>
      </p:grpSpPr>
      <p:sp>
        <p:nvSpPr>
          <p:cNvPr id="853" name="Google Shape;853;p138"/>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854" name="Google Shape;854;p138"/>
          <p:cNvSpPr txBox="1"/>
          <p:nvPr>
            <p:ph idx="1" type="subTitle"/>
          </p:nvPr>
        </p:nvSpPr>
        <p:spPr>
          <a:xfrm>
            <a:off x="874000" y="1324500"/>
            <a:ext cx="3699300" cy="3279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855" name="Google Shape;855;p138"/>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ONE_COLUMN_TEXT_1_1">
    <p:spTree>
      <p:nvGrpSpPr>
        <p:cNvPr id="856" name="Shape 856"/>
        <p:cNvGrpSpPr/>
        <p:nvPr/>
      </p:nvGrpSpPr>
      <p:grpSpPr>
        <a:xfrm>
          <a:off x="0" y="0"/>
          <a:ext cx="0" cy="0"/>
          <a:chOff x="0" y="0"/>
          <a:chExt cx="0" cy="0"/>
        </a:xfrm>
      </p:grpSpPr>
      <p:sp>
        <p:nvSpPr>
          <p:cNvPr id="857" name="Google Shape;857;p139"/>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858" name="Google Shape;858;p139"/>
          <p:cNvSpPr txBox="1"/>
          <p:nvPr>
            <p:ph idx="1" type="subTitle"/>
          </p:nvPr>
        </p:nvSpPr>
        <p:spPr>
          <a:xfrm>
            <a:off x="5368681" y="1172100"/>
            <a:ext cx="3017100" cy="3279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859" name="Google Shape;859;p139"/>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AND_BODY_1">
    <p:spTree>
      <p:nvGrpSpPr>
        <p:cNvPr id="860" name="Shape 860"/>
        <p:cNvGrpSpPr/>
        <p:nvPr/>
      </p:nvGrpSpPr>
      <p:grpSpPr>
        <a:xfrm>
          <a:off x="0" y="0"/>
          <a:ext cx="0" cy="0"/>
          <a:chOff x="0" y="0"/>
          <a:chExt cx="0" cy="0"/>
        </a:xfrm>
      </p:grpSpPr>
      <p:sp>
        <p:nvSpPr>
          <p:cNvPr id="861" name="Google Shape;861;p140"/>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862" name="Google Shape;862;p140"/>
          <p:cNvSpPr txBox="1"/>
          <p:nvPr>
            <p:ph idx="1" type="body"/>
          </p:nvPr>
        </p:nvSpPr>
        <p:spPr>
          <a:xfrm>
            <a:off x="720000" y="1152475"/>
            <a:ext cx="3796200" cy="3416400"/>
          </a:xfrm>
          <a:prstGeom prst="rect">
            <a:avLst/>
          </a:prstGeom>
          <a:noFill/>
          <a:ln>
            <a:noFill/>
          </a:ln>
        </p:spPr>
        <p:txBody>
          <a:bodyPr anchorCtr="0" anchor="t" bIns="91425" lIns="91425" spcFirstLastPara="1" rIns="91425" wrap="square" tIns="91425">
            <a:noAutofit/>
          </a:bodyPr>
          <a:lstStyle>
            <a:lvl1pPr indent="-304800" lvl="0" marL="457200" algn="l">
              <a:lnSpc>
                <a:spcPct val="100000"/>
              </a:lnSpc>
              <a:spcBef>
                <a:spcPts val="0"/>
              </a:spcBef>
              <a:spcAft>
                <a:spcPts val="0"/>
              </a:spcAft>
              <a:buSzPts val="1200"/>
              <a:buChar char="●"/>
              <a:defRPr sz="1200"/>
            </a:lvl1pPr>
            <a:lvl2pPr indent="-304800" lvl="1" marL="914400" algn="l">
              <a:lnSpc>
                <a:spcPct val="100000"/>
              </a:lnSpc>
              <a:spcBef>
                <a:spcPts val="0"/>
              </a:spcBef>
              <a:spcAft>
                <a:spcPts val="0"/>
              </a:spcAft>
              <a:buSzPts val="1200"/>
              <a:buChar char="○"/>
              <a:defRPr sz="1200"/>
            </a:lvl2pPr>
            <a:lvl3pPr indent="-304800" lvl="2" marL="1371600" algn="l">
              <a:lnSpc>
                <a:spcPct val="100000"/>
              </a:lnSpc>
              <a:spcBef>
                <a:spcPts val="0"/>
              </a:spcBef>
              <a:spcAft>
                <a:spcPts val="0"/>
              </a:spcAft>
              <a:buSzPts val="1200"/>
              <a:buChar char="■"/>
              <a:defRPr sz="1200"/>
            </a:lvl3pPr>
            <a:lvl4pPr indent="-304800" lvl="3" marL="1828800" algn="l">
              <a:lnSpc>
                <a:spcPct val="100000"/>
              </a:lnSpc>
              <a:spcBef>
                <a:spcPts val="0"/>
              </a:spcBef>
              <a:spcAft>
                <a:spcPts val="0"/>
              </a:spcAft>
              <a:buSzPts val="1200"/>
              <a:buChar char="●"/>
              <a:defRPr sz="1200"/>
            </a:lvl4pPr>
            <a:lvl5pPr indent="-304800" lvl="4" marL="2286000" algn="l">
              <a:lnSpc>
                <a:spcPct val="100000"/>
              </a:lnSpc>
              <a:spcBef>
                <a:spcPts val="0"/>
              </a:spcBef>
              <a:spcAft>
                <a:spcPts val="0"/>
              </a:spcAft>
              <a:buSzPts val="1200"/>
              <a:buChar char="○"/>
              <a:defRPr sz="1200"/>
            </a:lvl5pPr>
            <a:lvl6pPr indent="-304800" lvl="5" marL="2743200" algn="l">
              <a:lnSpc>
                <a:spcPct val="100000"/>
              </a:lnSpc>
              <a:spcBef>
                <a:spcPts val="0"/>
              </a:spcBef>
              <a:spcAft>
                <a:spcPts val="0"/>
              </a:spcAft>
              <a:buSzPts val="1200"/>
              <a:buChar char="■"/>
              <a:defRPr sz="1200"/>
            </a:lvl6pPr>
            <a:lvl7pPr indent="-304800" lvl="6" marL="3200400" algn="l">
              <a:lnSpc>
                <a:spcPct val="100000"/>
              </a:lnSpc>
              <a:spcBef>
                <a:spcPts val="0"/>
              </a:spcBef>
              <a:spcAft>
                <a:spcPts val="0"/>
              </a:spcAft>
              <a:buSzPts val="1200"/>
              <a:buChar char="●"/>
              <a:defRPr sz="1200"/>
            </a:lvl7pPr>
            <a:lvl8pPr indent="-304800" lvl="7" marL="3657600" algn="l">
              <a:lnSpc>
                <a:spcPct val="100000"/>
              </a:lnSpc>
              <a:spcBef>
                <a:spcPts val="0"/>
              </a:spcBef>
              <a:spcAft>
                <a:spcPts val="0"/>
              </a:spcAft>
              <a:buSzPts val="1200"/>
              <a:buChar char="○"/>
              <a:defRPr sz="1200"/>
            </a:lvl8pPr>
            <a:lvl9pPr indent="-304800" lvl="8" marL="4114800" algn="l">
              <a:lnSpc>
                <a:spcPct val="100000"/>
              </a:lnSpc>
              <a:spcBef>
                <a:spcPts val="0"/>
              </a:spcBef>
              <a:spcAft>
                <a:spcPts val="0"/>
              </a:spcAft>
              <a:buSzPts val="1200"/>
              <a:buChar char="■"/>
              <a:defRPr sz="1200"/>
            </a:lvl9pPr>
          </a:lstStyle>
          <a:p/>
        </p:txBody>
      </p:sp>
      <p:sp>
        <p:nvSpPr>
          <p:cNvPr id="863" name="Google Shape;863;p140"/>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864" name="Google Shape;864;p140"/>
          <p:cNvSpPr txBox="1"/>
          <p:nvPr>
            <p:ph idx="2" type="body"/>
          </p:nvPr>
        </p:nvSpPr>
        <p:spPr>
          <a:xfrm>
            <a:off x="4627800" y="1152475"/>
            <a:ext cx="3796200" cy="3416400"/>
          </a:xfrm>
          <a:prstGeom prst="rect">
            <a:avLst/>
          </a:prstGeom>
          <a:noFill/>
          <a:ln>
            <a:noFill/>
          </a:ln>
        </p:spPr>
        <p:txBody>
          <a:bodyPr anchorCtr="0" anchor="t" bIns="91425" lIns="91425" spcFirstLastPara="1" rIns="91425" wrap="square" tIns="91425">
            <a:noAutofit/>
          </a:bodyPr>
          <a:lstStyle>
            <a:lvl1pPr indent="-304800" lvl="0" marL="457200" algn="l">
              <a:lnSpc>
                <a:spcPct val="100000"/>
              </a:lnSpc>
              <a:spcBef>
                <a:spcPts val="0"/>
              </a:spcBef>
              <a:spcAft>
                <a:spcPts val="0"/>
              </a:spcAft>
              <a:buSzPts val="1200"/>
              <a:buChar char="●"/>
              <a:defRPr sz="1200"/>
            </a:lvl1pPr>
            <a:lvl2pPr indent="-304800" lvl="1" marL="914400" algn="l">
              <a:lnSpc>
                <a:spcPct val="100000"/>
              </a:lnSpc>
              <a:spcBef>
                <a:spcPts val="0"/>
              </a:spcBef>
              <a:spcAft>
                <a:spcPts val="0"/>
              </a:spcAft>
              <a:buSzPts val="1200"/>
              <a:buChar char="○"/>
              <a:defRPr sz="1200"/>
            </a:lvl2pPr>
            <a:lvl3pPr indent="-304800" lvl="2" marL="1371600" algn="l">
              <a:lnSpc>
                <a:spcPct val="100000"/>
              </a:lnSpc>
              <a:spcBef>
                <a:spcPts val="0"/>
              </a:spcBef>
              <a:spcAft>
                <a:spcPts val="0"/>
              </a:spcAft>
              <a:buSzPts val="1200"/>
              <a:buChar char="■"/>
              <a:defRPr sz="1200"/>
            </a:lvl3pPr>
            <a:lvl4pPr indent="-304800" lvl="3" marL="1828800" algn="l">
              <a:lnSpc>
                <a:spcPct val="100000"/>
              </a:lnSpc>
              <a:spcBef>
                <a:spcPts val="0"/>
              </a:spcBef>
              <a:spcAft>
                <a:spcPts val="0"/>
              </a:spcAft>
              <a:buSzPts val="1200"/>
              <a:buChar char="●"/>
              <a:defRPr sz="1200"/>
            </a:lvl4pPr>
            <a:lvl5pPr indent="-304800" lvl="4" marL="2286000" algn="l">
              <a:lnSpc>
                <a:spcPct val="100000"/>
              </a:lnSpc>
              <a:spcBef>
                <a:spcPts val="0"/>
              </a:spcBef>
              <a:spcAft>
                <a:spcPts val="0"/>
              </a:spcAft>
              <a:buSzPts val="1200"/>
              <a:buChar char="○"/>
              <a:defRPr sz="1200"/>
            </a:lvl5pPr>
            <a:lvl6pPr indent="-304800" lvl="5" marL="2743200" algn="l">
              <a:lnSpc>
                <a:spcPct val="100000"/>
              </a:lnSpc>
              <a:spcBef>
                <a:spcPts val="0"/>
              </a:spcBef>
              <a:spcAft>
                <a:spcPts val="0"/>
              </a:spcAft>
              <a:buSzPts val="1200"/>
              <a:buChar char="■"/>
              <a:defRPr sz="1200"/>
            </a:lvl6pPr>
            <a:lvl7pPr indent="-304800" lvl="6" marL="3200400" algn="l">
              <a:lnSpc>
                <a:spcPct val="100000"/>
              </a:lnSpc>
              <a:spcBef>
                <a:spcPts val="0"/>
              </a:spcBef>
              <a:spcAft>
                <a:spcPts val="0"/>
              </a:spcAft>
              <a:buSzPts val="1200"/>
              <a:buChar char="●"/>
              <a:defRPr sz="1200"/>
            </a:lvl7pPr>
            <a:lvl8pPr indent="-304800" lvl="7" marL="3657600" algn="l">
              <a:lnSpc>
                <a:spcPct val="100000"/>
              </a:lnSpc>
              <a:spcBef>
                <a:spcPts val="0"/>
              </a:spcBef>
              <a:spcAft>
                <a:spcPts val="0"/>
              </a:spcAft>
              <a:buSzPts val="1200"/>
              <a:buChar char="○"/>
              <a:defRPr sz="1200"/>
            </a:lvl8pPr>
            <a:lvl9pPr indent="-304800" lvl="8" marL="4114800" algn="l">
              <a:lnSpc>
                <a:spcPct val="100000"/>
              </a:lnSpc>
              <a:spcBef>
                <a:spcPts val="0"/>
              </a:spcBef>
              <a:spcAft>
                <a:spcPts val="0"/>
              </a:spcAft>
              <a:buSzPts val="1200"/>
              <a:buChar char="■"/>
              <a:defRPr sz="1200"/>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TITLE_1">
    <p:spTree>
      <p:nvGrpSpPr>
        <p:cNvPr id="865" name="Shape 865"/>
        <p:cNvGrpSpPr/>
        <p:nvPr/>
      </p:nvGrpSpPr>
      <p:grpSpPr>
        <a:xfrm>
          <a:off x="0" y="0"/>
          <a:ext cx="0" cy="0"/>
          <a:chOff x="0" y="0"/>
          <a:chExt cx="0" cy="0"/>
        </a:xfrm>
      </p:grpSpPr>
      <p:sp>
        <p:nvSpPr>
          <p:cNvPr id="866" name="Google Shape;866;p141"/>
          <p:cNvSpPr txBox="1"/>
          <p:nvPr>
            <p:ph type="ctrTitle"/>
          </p:nvPr>
        </p:nvSpPr>
        <p:spPr>
          <a:xfrm>
            <a:off x="720000" y="760600"/>
            <a:ext cx="4317900" cy="792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5200"/>
              <a:buNone/>
              <a:defRPr sz="50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867" name="Google Shape;867;p141"/>
          <p:cNvSpPr txBox="1"/>
          <p:nvPr>
            <p:ph idx="1" type="subTitle"/>
          </p:nvPr>
        </p:nvSpPr>
        <p:spPr>
          <a:xfrm>
            <a:off x="720000" y="1611075"/>
            <a:ext cx="3160800" cy="471900"/>
          </a:xfrm>
          <a:prstGeom prst="rect">
            <a:avLst/>
          </a:prstGeom>
          <a:solidFill>
            <a:schemeClr val="lt2"/>
          </a:solidFill>
          <a:ln>
            <a:noFill/>
          </a:ln>
          <a:effectLst>
            <a:outerShdw rotWithShape="0" algn="bl" dir="2700000" dist="85725">
              <a:schemeClr val="dk1"/>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2800"/>
              <a:buFont typeface="Poppins"/>
              <a:buNone/>
              <a:defRPr b="1">
                <a:solidFill>
                  <a:srgbClr val="37384B"/>
                </a:solidFill>
                <a:latin typeface="Poppins"/>
                <a:ea typeface="Poppins"/>
                <a:cs typeface="Poppins"/>
                <a:sym typeface="Poppins"/>
              </a:defRPr>
            </a:lvl1pPr>
            <a:lvl2pPr lvl="1" algn="ctr">
              <a:lnSpc>
                <a:spcPct val="100000"/>
              </a:lnSpc>
              <a:spcBef>
                <a:spcPts val="0"/>
              </a:spcBef>
              <a:spcAft>
                <a:spcPts val="0"/>
              </a:spcAft>
              <a:buSzPts val="2800"/>
              <a:buFont typeface="Poppins"/>
              <a:buNone/>
              <a:defRPr b="1" sz="2800">
                <a:latin typeface="Poppins"/>
                <a:ea typeface="Poppins"/>
                <a:cs typeface="Poppins"/>
                <a:sym typeface="Poppins"/>
              </a:defRPr>
            </a:lvl2pPr>
            <a:lvl3pPr lvl="2" algn="ctr">
              <a:lnSpc>
                <a:spcPct val="100000"/>
              </a:lnSpc>
              <a:spcBef>
                <a:spcPts val="0"/>
              </a:spcBef>
              <a:spcAft>
                <a:spcPts val="0"/>
              </a:spcAft>
              <a:buSzPts val="2800"/>
              <a:buFont typeface="Poppins"/>
              <a:buNone/>
              <a:defRPr b="1" sz="2800">
                <a:latin typeface="Poppins"/>
                <a:ea typeface="Poppins"/>
                <a:cs typeface="Poppins"/>
                <a:sym typeface="Poppins"/>
              </a:defRPr>
            </a:lvl3pPr>
            <a:lvl4pPr lvl="3" algn="ctr">
              <a:lnSpc>
                <a:spcPct val="100000"/>
              </a:lnSpc>
              <a:spcBef>
                <a:spcPts val="0"/>
              </a:spcBef>
              <a:spcAft>
                <a:spcPts val="0"/>
              </a:spcAft>
              <a:buSzPts val="2800"/>
              <a:buFont typeface="Poppins"/>
              <a:buNone/>
              <a:defRPr b="1" sz="2800">
                <a:latin typeface="Poppins"/>
                <a:ea typeface="Poppins"/>
                <a:cs typeface="Poppins"/>
                <a:sym typeface="Poppins"/>
              </a:defRPr>
            </a:lvl4pPr>
            <a:lvl5pPr lvl="4" algn="ctr">
              <a:lnSpc>
                <a:spcPct val="100000"/>
              </a:lnSpc>
              <a:spcBef>
                <a:spcPts val="0"/>
              </a:spcBef>
              <a:spcAft>
                <a:spcPts val="0"/>
              </a:spcAft>
              <a:buSzPts val="2800"/>
              <a:buFont typeface="Poppins"/>
              <a:buNone/>
              <a:defRPr b="1" sz="2800">
                <a:latin typeface="Poppins"/>
                <a:ea typeface="Poppins"/>
                <a:cs typeface="Poppins"/>
                <a:sym typeface="Poppins"/>
              </a:defRPr>
            </a:lvl5pPr>
            <a:lvl6pPr lvl="5" algn="ctr">
              <a:lnSpc>
                <a:spcPct val="100000"/>
              </a:lnSpc>
              <a:spcBef>
                <a:spcPts val="0"/>
              </a:spcBef>
              <a:spcAft>
                <a:spcPts val="0"/>
              </a:spcAft>
              <a:buSzPts val="2800"/>
              <a:buFont typeface="Poppins"/>
              <a:buNone/>
              <a:defRPr b="1" sz="2800">
                <a:latin typeface="Poppins"/>
                <a:ea typeface="Poppins"/>
                <a:cs typeface="Poppins"/>
                <a:sym typeface="Poppins"/>
              </a:defRPr>
            </a:lvl6pPr>
            <a:lvl7pPr lvl="6" algn="ctr">
              <a:lnSpc>
                <a:spcPct val="100000"/>
              </a:lnSpc>
              <a:spcBef>
                <a:spcPts val="0"/>
              </a:spcBef>
              <a:spcAft>
                <a:spcPts val="0"/>
              </a:spcAft>
              <a:buSzPts val="2800"/>
              <a:buFont typeface="Poppins"/>
              <a:buNone/>
              <a:defRPr b="1" sz="2800">
                <a:latin typeface="Poppins"/>
                <a:ea typeface="Poppins"/>
                <a:cs typeface="Poppins"/>
                <a:sym typeface="Poppins"/>
              </a:defRPr>
            </a:lvl7pPr>
            <a:lvl8pPr lvl="7" algn="ctr">
              <a:lnSpc>
                <a:spcPct val="100000"/>
              </a:lnSpc>
              <a:spcBef>
                <a:spcPts val="0"/>
              </a:spcBef>
              <a:spcAft>
                <a:spcPts val="0"/>
              </a:spcAft>
              <a:buSzPts val="2800"/>
              <a:buFont typeface="Poppins"/>
              <a:buNone/>
              <a:defRPr b="1" sz="2800">
                <a:latin typeface="Poppins"/>
                <a:ea typeface="Poppins"/>
                <a:cs typeface="Poppins"/>
                <a:sym typeface="Poppins"/>
              </a:defRPr>
            </a:lvl8pPr>
            <a:lvl9pPr lvl="8" algn="ctr">
              <a:lnSpc>
                <a:spcPct val="100000"/>
              </a:lnSpc>
              <a:spcBef>
                <a:spcPts val="0"/>
              </a:spcBef>
              <a:spcAft>
                <a:spcPts val="0"/>
              </a:spcAft>
              <a:buSzPts val="2800"/>
              <a:buFont typeface="Poppins"/>
              <a:buNone/>
              <a:defRPr b="1" sz="2800">
                <a:latin typeface="Poppins"/>
                <a:ea typeface="Poppins"/>
                <a:cs typeface="Poppins"/>
                <a:sym typeface="Poppins"/>
              </a:defRPr>
            </a:lvl9pPr>
          </a:lstStyle>
          <a:p/>
        </p:txBody>
      </p:sp>
      <p:sp>
        <p:nvSpPr>
          <p:cNvPr id="868" name="Google Shape;868;p141"/>
          <p:cNvSpPr/>
          <p:nvPr/>
        </p:nvSpPr>
        <p:spPr>
          <a:xfrm>
            <a:off x="-8125" y="4603500"/>
            <a:ext cx="9152100" cy="228300"/>
          </a:xfrm>
          <a:prstGeom prst="rect">
            <a:avLst/>
          </a:prstGeom>
          <a:solidFill>
            <a:srgbClr val="B9CEE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869" name="Google Shape;869;p141"/>
          <p:cNvSpPr/>
          <p:nvPr/>
        </p:nvSpPr>
        <p:spPr>
          <a:xfrm>
            <a:off x="-8125" y="4671500"/>
            <a:ext cx="9152100" cy="471900"/>
          </a:xfrm>
          <a:prstGeom prst="rect">
            <a:avLst/>
          </a:prstGeom>
          <a:solidFill>
            <a:srgbClr val="7385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 name="Google Shape;870;p141"/>
          <p:cNvSpPr/>
          <p:nvPr/>
        </p:nvSpPr>
        <p:spPr>
          <a:xfrm>
            <a:off x="720000" y="401225"/>
            <a:ext cx="29406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871" name="Google Shape;871;p141"/>
          <p:cNvSpPr txBox="1"/>
          <p:nvPr>
            <p:ph idx="2" type="subTitle"/>
          </p:nvPr>
        </p:nvSpPr>
        <p:spPr>
          <a:xfrm>
            <a:off x="720000" y="2370300"/>
            <a:ext cx="3070200" cy="7122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800"/>
              <a:buNone/>
              <a:defRPr>
                <a:solidFill>
                  <a:srgbClr val="37384B"/>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872" name="Google Shape;872;p141"/>
          <p:cNvSpPr txBox="1"/>
          <p:nvPr/>
        </p:nvSpPr>
        <p:spPr>
          <a:xfrm>
            <a:off x="720000" y="3630700"/>
            <a:ext cx="3945300" cy="55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300"/>
              </a:spcBef>
              <a:spcAft>
                <a:spcPts val="0"/>
              </a:spcAft>
              <a:buClr>
                <a:srgbClr val="000000"/>
              </a:buClr>
              <a:buSzPts val="1000"/>
              <a:buFont typeface="Arial"/>
              <a:buNone/>
            </a:pPr>
            <a:r>
              <a:rPr b="1" i="0" lang="en" sz="1000" u="none" cap="none" strike="noStrike">
                <a:solidFill>
                  <a:schemeClr val="dk1"/>
                </a:solidFill>
                <a:latin typeface="Maven Pro"/>
                <a:ea typeface="Maven Pro"/>
                <a:cs typeface="Maven Pro"/>
                <a:sym typeface="Maven Pro"/>
              </a:rPr>
              <a:t>CREDITS:</a:t>
            </a:r>
            <a:r>
              <a:rPr b="0" i="0" lang="en" sz="1000" u="none" cap="none" strike="noStrike">
                <a:solidFill>
                  <a:schemeClr val="dk1"/>
                </a:solidFill>
                <a:latin typeface="Maven Pro"/>
                <a:ea typeface="Maven Pro"/>
                <a:cs typeface="Maven Pro"/>
                <a:sym typeface="Maven Pro"/>
              </a:rPr>
              <a:t> This presentation template was created by </a:t>
            </a:r>
            <a:r>
              <a:rPr b="1" i="0" lang="en" sz="1000" u="none" cap="none" strike="noStrike">
                <a:solidFill>
                  <a:schemeClr val="hlink"/>
                </a:solidFill>
                <a:uFill>
                  <a:noFill/>
                </a:uFill>
                <a:latin typeface="Maven Pro"/>
                <a:ea typeface="Maven Pro"/>
                <a:cs typeface="Maven Pro"/>
                <a:sym typeface="Maven Pro"/>
                <a:hlinkClick r:id="rId2"/>
              </a:rPr>
              <a:t>Slidesgo</a:t>
            </a:r>
            <a:r>
              <a:rPr b="0" i="0" lang="en" sz="1000" u="none" cap="none" strike="noStrike">
                <a:solidFill>
                  <a:schemeClr val="dk1"/>
                </a:solidFill>
                <a:latin typeface="Maven Pro"/>
                <a:ea typeface="Maven Pro"/>
                <a:cs typeface="Maven Pro"/>
                <a:sym typeface="Maven Pro"/>
              </a:rPr>
              <a:t>, including icons by </a:t>
            </a:r>
            <a:r>
              <a:rPr b="1" i="0" lang="en" sz="1000" u="none" cap="none" strike="noStrike">
                <a:solidFill>
                  <a:schemeClr val="hlink"/>
                </a:solidFill>
                <a:uFill>
                  <a:noFill/>
                </a:uFill>
                <a:latin typeface="Maven Pro"/>
                <a:ea typeface="Maven Pro"/>
                <a:cs typeface="Maven Pro"/>
                <a:sym typeface="Maven Pro"/>
                <a:hlinkClick r:id="rId3"/>
              </a:rPr>
              <a:t>Flaticon</a:t>
            </a:r>
            <a:r>
              <a:rPr b="0" i="0" lang="en" sz="1000" u="none" cap="none" strike="noStrike">
                <a:solidFill>
                  <a:schemeClr val="dk1"/>
                </a:solidFill>
                <a:latin typeface="Maven Pro"/>
                <a:ea typeface="Maven Pro"/>
                <a:cs typeface="Maven Pro"/>
                <a:sym typeface="Maven Pro"/>
              </a:rPr>
              <a:t>, infographics &amp; images by </a:t>
            </a:r>
            <a:r>
              <a:rPr b="1" i="0" lang="en" sz="1000" u="none" cap="none" strike="noStrike">
                <a:solidFill>
                  <a:schemeClr val="hlink"/>
                </a:solidFill>
                <a:uFill>
                  <a:noFill/>
                </a:uFill>
                <a:latin typeface="Maven Pro"/>
                <a:ea typeface="Maven Pro"/>
                <a:cs typeface="Maven Pro"/>
                <a:sym typeface="Maven Pro"/>
                <a:hlinkClick r:id="rId4"/>
              </a:rPr>
              <a:t>Freepik</a:t>
            </a:r>
            <a:r>
              <a:rPr b="0" i="0" lang="en" sz="850" u="none" cap="none" strike="noStrike">
                <a:solidFill>
                  <a:srgbClr val="3C4043"/>
                </a:solidFill>
                <a:latin typeface="Roboto"/>
                <a:ea typeface="Roboto"/>
                <a:cs typeface="Roboto"/>
                <a:sym typeface="Roboto"/>
              </a:rPr>
              <a:t>,</a:t>
            </a:r>
            <a:r>
              <a:rPr b="0" i="0" lang="en" sz="1000" u="none" cap="none" strike="noStrike">
                <a:solidFill>
                  <a:srgbClr val="3C4043"/>
                </a:solidFill>
                <a:latin typeface="Maven Pro"/>
                <a:ea typeface="Maven Pro"/>
                <a:cs typeface="Maven Pro"/>
                <a:sym typeface="Maven Pro"/>
              </a:rPr>
              <a:t> and illustrations by </a:t>
            </a:r>
            <a:r>
              <a:rPr b="1" i="0" lang="en" sz="1000" u="none" cap="none" strike="noStrike">
                <a:solidFill>
                  <a:schemeClr val="hlink"/>
                </a:solidFill>
                <a:uFill>
                  <a:noFill/>
                </a:uFill>
                <a:latin typeface="Maven Pro"/>
                <a:ea typeface="Maven Pro"/>
                <a:cs typeface="Maven Pro"/>
                <a:sym typeface="Maven Pro"/>
                <a:hlinkClick r:id="rId5"/>
              </a:rPr>
              <a:t>Storyset</a:t>
            </a:r>
            <a:r>
              <a:rPr b="1" i="0" lang="en" sz="1000" u="none" cap="none" strike="noStrike">
                <a:solidFill>
                  <a:schemeClr val="dk1"/>
                </a:solidFill>
                <a:latin typeface="Maven Pro"/>
                <a:ea typeface="Maven Pro"/>
                <a:cs typeface="Maven Pro"/>
                <a:sym typeface="Maven Pro"/>
              </a:rPr>
              <a:t> </a:t>
            </a:r>
            <a:endParaRPr b="1" i="0" sz="1000" u="none" cap="none" strike="noStrike">
              <a:solidFill>
                <a:schemeClr val="dk1"/>
              </a:solidFill>
              <a:latin typeface="Maven Pro"/>
              <a:ea typeface="Maven Pro"/>
              <a:cs typeface="Maven Pro"/>
              <a:sym typeface="Maven Pro"/>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2">
    <p:spTree>
      <p:nvGrpSpPr>
        <p:cNvPr id="873" name="Shape 873"/>
        <p:cNvGrpSpPr/>
        <p:nvPr/>
      </p:nvGrpSpPr>
      <p:grpSpPr>
        <a:xfrm>
          <a:off x="0" y="0"/>
          <a:ext cx="0" cy="0"/>
          <a:chOff x="0" y="0"/>
          <a:chExt cx="0" cy="0"/>
        </a:xfrm>
      </p:grpSpPr>
      <p:sp>
        <p:nvSpPr>
          <p:cNvPr id="874" name="Google Shape;874;p142"/>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3">
    <p:spTree>
      <p:nvGrpSpPr>
        <p:cNvPr id="875" name="Shape 875"/>
        <p:cNvGrpSpPr/>
        <p:nvPr/>
      </p:nvGrpSpPr>
      <p:grpSpPr>
        <a:xfrm>
          <a:off x="0" y="0"/>
          <a:ext cx="0" cy="0"/>
          <a:chOff x="0" y="0"/>
          <a:chExt cx="0" cy="0"/>
        </a:xfrm>
      </p:grpSpPr>
      <p:sp>
        <p:nvSpPr>
          <p:cNvPr id="876" name="Google Shape;876;p143"/>
          <p:cNvSpPr/>
          <p:nvPr/>
        </p:nvSpPr>
        <p:spPr>
          <a:xfrm>
            <a:off x="-8125" y="4603500"/>
            <a:ext cx="9152100" cy="228300"/>
          </a:xfrm>
          <a:prstGeom prst="rect">
            <a:avLst/>
          </a:prstGeom>
          <a:solidFill>
            <a:srgbClr val="B9CEE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877" name="Google Shape;877;p143"/>
          <p:cNvSpPr/>
          <p:nvPr/>
        </p:nvSpPr>
        <p:spPr>
          <a:xfrm>
            <a:off x="-8125" y="4671500"/>
            <a:ext cx="9152100" cy="471900"/>
          </a:xfrm>
          <a:prstGeom prst="rect">
            <a:avLst/>
          </a:prstGeom>
          <a:solidFill>
            <a:srgbClr val="7385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 name="Google Shape;878;p143"/>
          <p:cNvSpPr/>
          <p:nvPr/>
        </p:nvSpPr>
        <p:spPr>
          <a:xfrm>
            <a:off x="720000" y="401225"/>
            <a:ext cx="29406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4">
    <p:spTree>
      <p:nvGrpSpPr>
        <p:cNvPr id="879" name="Shape 879"/>
        <p:cNvGrpSpPr/>
        <p:nvPr/>
      </p:nvGrpSpPr>
      <p:grpSpPr>
        <a:xfrm>
          <a:off x="0" y="0"/>
          <a:ext cx="0" cy="0"/>
          <a:chOff x="0" y="0"/>
          <a:chExt cx="0" cy="0"/>
        </a:xfrm>
      </p:grpSpPr>
      <p:sp>
        <p:nvSpPr>
          <p:cNvPr id="880" name="Google Shape;880;p144"/>
          <p:cNvSpPr/>
          <p:nvPr/>
        </p:nvSpPr>
        <p:spPr>
          <a:xfrm>
            <a:off x="2100" y="-125"/>
            <a:ext cx="5718600" cy="5143500"/>
          </a:xfrm>
          <a:prstGeom prst="rect">
            <a:avLst/>
          </a:prstGeom>
          <a:solidFill>
            <a:srgbClr val="7385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 name="Google Shape;881;p144"/>
          <p:cNvSpPr/>
          <p:nvPr/>
        </p:nvSpPr>
        <p:spPr>
          <a:xfrm>
            <a:off x="720000" y="398740"/>
            <a:ext cx="1174500" cy="8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85" name="Shape 885"/>
        <p:cNvGrpSpPr/>
        <p:nvPr/>
      </p:nvGrpSpPr>
      <p:grpSpPr>
        <a:xfrm>
          <a:off x="0" y="0"/>
          <a:ext cx="0" cy="0"/>
          <a:chOff x="0" y="0"/>
          <a:chExt cx="0" cy="0"/>
        </a:xfrm>
      </p:grpSpPr>
      <p:sp>
        <p:nvSpPr>
          <p:cNvPr id="886" name="Google Shape;886;p146"/>
          <p:cNvSpPr txBox="1"/>
          <p:nvPr>
            <p:ph type="ctrTitle"/>
          </p:nvPr>
        </p:nvSpPr>
        <p:spPr>
          <a:xfrm>
            <a:off x="720000" y="913000"/>
            <a:ext cx="4317900" cy="26751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5200"/>
              <a:buNone/>
              <a:defRPr sz="45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887" name="Google Shape;887;p146"/>
          <p:cNvSpPr txBox="1"/>
          <p:nvPr>
            <p:ph idx="1" type="subTitle"/>
          </p:nvPr>
        </p:nvSpPr>
        <p:spPr>
          <a:xfrm>
            <a:off x="720000" y="3588100"/>
            <a:ext cx="3070200" cy="792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800"/>
              <a:buNone/>
              <a:defRPr>
                <a:solidFill>
                  <a:srgbClr val="37384B"/>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888" name="Google Shape;888;p146"/>
          <p:cNvSpPr/>
          <p:nvPr/>
        </p:nvSpPr>
        <p:spPr>
          <a:xfrm>
            <a:off x="-8125" y="4603500"/>
            <a:ext cx="9152100" cy="228300"/>
          </a:xfrm>
          <a:prstGeom prst="rect">
            <a:avLst/>
          </a:prstGeom>
          <a:solidFill>
            <a:srgbClr val="AFCC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889" name="Google Shape;889;p146"/>
          <p:cNvSpPr/>
          <p:nvPr/>
        </p:nvSpPr>
        <p:spPr>
          <a:xfrm>
            <a:off x="-8125" y="4671500"/>
            <a:ext cx="9152100" cy="471900"/>
          </a:xfrm>
          <a:prstGeom prst="rect">
            <a:avLst/>
          </a:prstGeom>
          <a:solidFill>
            <a:srgbClr val="244C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0" name="Google Shape;890;p146"/>
          <p:cNvSpPr/>
          <p:nvPr/>
        </p:nvSpPr>
        <p:spPr>
          <a:xfrm>
            <a:off x="720000" y="401225"/>
            <a:ext cx="2940600" cy="82200"/>
          </a:xfrm>
          <a:prstGeom prst="rect">
            <a:avLst/>
          </a:prstGeom>
          <a:solidFill>
            <a:srgbClr val="AFCC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TITLE_AND_TWO_COLUMNS_1">
    <p:spTree>
      <p:nvGrpSpPr>
        <p:cNvPr id="79" name="Shape 79"/>
        <p:cNvGrpSpPr/>
        <p:nvPr/>
      </p:nvGrpSpPr>
      <p:grpSpPr>
        <a:xfrm>
          <a:off x="0" y="0"/>
          <a:ext cx="0" cy="0"/>
          <a:chOff x="0" y="0"/>
          <a:chExt cx="0" cy="0"/>
        </a:xfrm>
      </p:grpSpPr>
      <p:sp>
        <p:nvSpPr>
          <p:cNvPr id="80" name="Google Shape;80;p15"/>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81" name="Google Shape;81;p15"/>
          <p:cNvSpPr txBox="1"/>
          <p:nvPr>
            <p:ph idx="1" type="subTitle"/>
          </p:nvPr>
        </p:nvSpPr>
        <p:spPr>
          <a:xfrm>
            <a:off x="811200" y="3056397"/>
            <a:ext cx="22254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82" name="Google Shape;82;p15"/>
          <p:cNvSpPr txBox="1"/>
          <p:nvPr>
            <p:ph idx="2" type="subTitle"/>
          </p:nvPr>
        </p:nvSpPr>
        <p:spPr>
          <a:xfrm>
            <a:off x="720000" y="3684796"/>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83" name="Google Shape;83;p15"/>
          <p:cNvSpPr txBox="1"/>
          <p:nvPr>
            <p:ph idx="3" type="subTitle"/>
          </p:nvPr>
        </p:nvSpPr>
        <p:spPr>
          <a:xfrm>
            <a:off x="3459300" y="3056397"/>
            <a:ext cx="2225400" cy="458700"/>
          </a:xfrm>
          <a:prstGeom prst="rect">
            <a:avLst/>
          </a:prstGeom>
          <a:solidFill>
            <a:schemeClr val="l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84" name="Google Shape;84;p15"/>
          <p:cNvSpPr txBox="1"/>
          <p:nvPr>
            <p:ph idx="4" type="subTitle"/>
          </p:nvPr>
        </p:nvSpPr>
        <p:spPr>
          <a:xfrm>
            <a:off x="3368100" y="3684796"/>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85" name="Google Shape;85;p15"/>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86" name="Google Shape;86;p15"/>
          <p:cNvSpPr txBox="1"/>
          <p:nvPr>
            <p:ph idx="5" type="subTitle"/>
          </p:nvPr>
        </p:nvSpPr>
        <p:spPr>
          <a:xfrm>
            <a:off x="6107400" y="3056397"/>
            <a:ext cx="22254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87" name="Google Shape;87;p15"/>
          <p:cNvSpPr txBox="1"/>
          <p:nvPr>
            <p:ph idx="6" type="subTitle"/>
          </p:nvPr>
        </p:nvSpPr>
        <p:spPr>
          <a:xfrm>
            <a:off x="6016200" y="3684796"/>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91" name="Shape 891"/>
        <p:cNvGrpSpPr/>
        <p:nvPr/>
      </p:nvGrpSpPr>
      <p:grpSpPr>
        <a:xfrm>
          <a:off x="0" y="0"/>
          <a:ext cx="0" cy="0"/>
          <a:chOff x="0" y="0"/>
          <a:chExt cx="0" cy="0"/>
        </a:xfrm>
      </p:grpSpPr>
      <p:sp>
        <p:nvSpPr>
          <p:cNvPr id="892" name="Google Shape;892;p147"/>
          <p:cNvSpPr txBox="1"/>
          <p:nvPr>
            <p:ph type="title"/>
          </p:nvPr>
        </p:nvSpPr>
        <p:spPr>
          <a:xfrm>
            <a:off x="720000" y="2581500"/>
            <a:ext cx="28635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r">
              <a:lnSpc>
                <a:spcPct val="100000"/>
              </a:lnSpc>
              <a:spcBef>
                <a:spcPts val="0"/>
              </a:spcBef>
              <a:spcAft>
                <a:spcPts val="0"/>
              </a:spcAft>
              <a:buSzPts val="3600"/>
              <a:buNone/>
              <a:defRPr sz="3600"/>
            </a:lvl2pPr>
            <a:lvl3pPr lvl="2" algn="r">
              <a:lnSpc>
                <a:spcPct val="100000"/>
              </a:lnSpc>
              <a:spcBef>
                <a:spcPts val="0"/>
              </a:spcBef>
              <a:spcAft>
                <a:spcPts val="0"/>
              </a:spcAft>
              <a:buSzPts val="3600"/>
              <a:buNone/>
              <a:defRPr sz="3600"/>
            </a:lvl3pPr>
            <a:lvl4pPr lvl="3" algn="r">
              <a:lnSpc>
                <a:spcPct val="100000"/>
              </a:lnSpc>
              <a:spcBef>
                <a:spcPts val="0"/>
              </a:spcBef>
              <a:spcAft>
                <a:spcPts val="0"/>
              </a:spcAft>
              <a:buSzPts val="3600"/>
              <a:buNone/>
              <a:defRPr sz="3600"/>
            </a:lvl4pPr>
            <a:lvl5pPr lvl="4" algn="r">
              <a:lnSpc>
                <a:spcPct val="100000"/>
              </a:lnSpc>
              <a:spcBef>
                <a:spcPts val="0"/>
              </a:spcBef>
              <a:spcAft>
                <a:spcPts val="0"/>
              </a:spcAft>
              <a:buSzPts val="3600"/>
              <a:buNone/>
              <a:defRPr sz="3600"/>
            </a:lvl5pPr>
            <a:lvl6pPr lvl="5" algn="r">
              <a:lnSpc>
                <a:spcPct val="100000"/>
              </a:lnSpc>
              <a:spcBef>
                <a:spcPts val="0"/>
              </a:spcBef>
              <a:spcAft>
                <a:spcPts val="0"/>
              </a:spcAft>
              <a:buSzPts val="3600"/>
              <a:buNone/>
              <a:defRPr sz="3600"/>
            </a:lvl6pPr>
            <a:lvl7pPr lvl="6" algn="r">
              <a:lnSpc>
                <a:spcPct val="100000"/>
              </a:lnSpc>
              <a:spcBef>
                <a:spcPts val="0"/>
              </a:spcBef>
              <a:spcAft>
                <a:spcPts val="0"/>
              </a:spcAft>
              <a:buSzPts val="3600"/>
              <a:buNone/>
              <a:defRPr sz="3600"/>
            </a:lvl7pPr>
            <a:lvl8pPr lvl="7" algn="r">
              <a:lnSpc>
                <a:spcPct val="100000"/>
              </a:lnSpc>
              <a:spcBef>
                <a:spcPts val="0"/>
              </a:spcBef>
              <a:spcAft>
                <a:spcPts val="0"/>
              </a:spcAft>
              <a:buSzPts val="3600"/>
              <a:buNone/>
              <a:defRPr sz="3600"/>
            </a:lvl8pPr>
            <a:lvl9pPr lvl="8" algn="r">
              <a:lnSpc>
                <a:spcPct val="100000"/>
              </a:lnSpc>
              <a:spcBef>
                <a:spcPts val="0"/>
              </a:spcBef>
              <a:spcAft>
                <a:spcPts val="0"/>
              </a:spcAft>
              <a:buSzPts val="3600"/>
              <a:buNone/>
              <a:defRPr sz="3600"/>
            </a:lvl9pPr>
          </a:lstStyle>
          <a:p/>
        </p:txBody>
      </p:sp>
      <p:sp>
        <p:nvSpPr>
          <p:cNvPr id="893" name="Google Shape;893;p147"/>
          <p:cNvSpPr txBox="1"/>
          <p:nvPr>
            <p:ph idx="2" type="title"/>
          </p:nvPr>
        </p:nvSpPr>
        <p:spPr>
          <a:xfrm>
            <a:off x="720000" y="1124750"/>
            <a:ext cx="2863500" cy="16239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2000"/>
              <a:buNone/>
              <a:defRPr sz="14000"/>
            </a:lvl1pPr>
            <a:lvl2pPr lvl="1" algn="r">
              <a:lnSpc>
                <a:spcPct val="100000"/>
              </a:lnSpc>
              <a:spcBef>
                <a:spcPts val="0"/>
              </a:spcBef>
              <a:spcAft>
                <a:spcPts val="0"/>
              </a:spcAft>
              <a:buSzPts val="12000"/>
              <a:buNone/>
              <a:defRPr sz="12000"/>
            </a:lvl2pPr>
            <a:lvl3pPr lvl="2" algn="r">
              <a:lnSpc>
                <a:spcPct val="100000"/>
              </a:lnSpc>
              <a:spcBef>
                <a:spcPts val="0"/>
              </a:spcBef>
              <a:spcAft>
                <a:spcPts val="0"/>
              </a:spcAft>
              <a:buSzPts val="12000"/>
              <a:buNone/>
              <a:defRPr sz="12000"/>
            </a:lvl3pPr>
            <a:lvl4pPr lvl="3" algn="r">
              <a:lnSpc>
                <a:spcPct val="100000"/>
              </a:lnSpc>
              <a:spcBef>
                <a:spcPts val="0"/>
              </a:spcBef>
              <a:spcAft>
                <a:spcPts val="0"/>
              </a:spcAft>
              <a:buSzPts val="12000"/>
              <a:buNone/>
              <a:defRPr sz="12000"/>
            </a:lvl4pPr>
            <a:lvl5pPr lvl="4" algn="r">
              <a:lnSpc>
                <a:spcPct val="100000"/>
              </a:lnSpc>
              <a:spcBef>
                <a:spcPts val="0"/>
              </a:spcBef>
              <a:spcAft>
                <a:spcPts val="0"/>
              </a:spcAft>
              <a:buSzPts val="12000"/>
              <a:buNone/>
              <a:defRPr sz="12000"/>
            </a:lvl5pPr>
            <a:lvl6pPr lvl="5" algn="r">
              <a:lnSpc>
                <a:spcPct val="100000"/>
              </a:lnSpc>
              <a:spcBef>
                <a:spcPts val="0"/>
              </a:spcBef>
              <a:spcAft>
                <a:spcPts val="0"/>
              </a:spcAft>
              <a:buSzPts val="12000"/>
              <a:buNone/>
              <a:defRPr sz="12000"/>
            </a:lvl6pPr>
            <a:lvl7pPr lvl="6" algn="r">
              <a:lnSpc>
                <a:spcPct val="100000"/>
              </a:lnSpc>
              <a:spcBef>
                <a:spcPts val="0"/>
              </a:spcBef>
              <a:spcAft>
                <a:spcPts val="0"/>
              </a:spcAft>
              <a:buSzPts val="12000"/>
              <a:buNone/>
              <a:defRPr sz="12000"/>
            </a:lvl7pPr>
            <a:lvl8pPr lvl="7" algn="r">
              <a:lnSpc>
                <a:spcPct val="100000"/>
              </a:lnSpc>
              <a:spcBef>
                <a:spcPts val="0"/>
              </a:spcBef>
              <a:spcAft>
                <a:spcPts val="0"/>
              </a:spcAft>
              <a:buSzPts val="12000"/>
              <a:buNone/>
              <a:defRPr sz="12000"/>
            </a:lvl8pPr>
            <a:lvl9pPr lvl="8" algn="r">
              <a:lnSpc>
                <a:spcPct val="100000"/>
              </a:lnSpc>
              <a:spcBef>
                <a:spcPts val="0"/>
              </a:spcBef>
              <a:spcAft>
                <a:spcPts val="0"/>
              </a:spcAft>
              <a:buSzPts val="12000"/>
              <a:buNone/>
              <a:defRPr sz="12000"/>
            </a:lvl9pPr>
          </a:lstStyle>
          <a:p/>
        </p:txBody>
      </p:sp>
      <p:sp>
        <p:nvSpPr>
          <p:cNvPr id="894" name="Google Shape;894;p147"/>
          <p:cNvSpPr txBox="1"/>
          <p:nvPr>
            <p:ph idx="1" type="subTitle"/>
          </p:nvPr>
        </p:nvSpPr>
        <p:spPr>
          <a:xfrm>
            <a:off x="720000" y="3343788"/>
            <a:ext cx="2863500" cy="675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600"/>
              <a:buNone/>
              <a:defRPr/>
            </a:lvl1pPr>
            <a:lvl2pPr lvl="1" algn="r">
              <a:lnSpc>
                <a:spcPct val="100000"/>
              </a:lnSpc>
              <a:spcBef>
                <a:spcPts val="0"/>
              </a:spcBef>
              <a:spcAft>
                <a:spcPts val="0"/>
              </a:spcAft>
              <a:buSzPts val="1600"/>
              <a:buNone/>
              <a:defRPr/>
            </a:lvl2pPr>
            <a:lvl3pPr lvl="2" algn="r">
              <a:lnSpc>
                <a:spcPct val="100000"/>
              </a:lnSpc>
              <a:spcBef>
                <a:spcPts val="0"/>
              </a:spcBef>
              <a:spcAft>
                <a:spcPts val="0"/>
              </a:spcAft>
              <a:buSzPts val="1600"/>
              <a:buNone/>
              <a:defRPr/>
            </a:lvl3pPr>
            <a:lvl4pPr lvl="3" algn="r">
              <a:lnSpc>
                <a:spcPct val="100000"/>
              </a:lnSpc>
              <a:spcBef>
                <a:spcPts val="0"/>
              </a:spcBef>
              <a:spcAft>
                <a:spcPts val="0"/>
              </a:spcAft>
              <a:buSzPts val="1600"/>
              <a:buNone/>
              <a:defRPr/>
            </a:lvl4pPr>
            <a:lvl5pPr lvl="4" algn="r">
              <a:lnSpc>
                <a:spcPct val="100000"/>
              </a:lnSpc>
              <a:spcBef>
                <a:spcPts val="0"/>
              </a:spcBef>
              <a:spcAft>
                <a:spcPts val="0"/>
              </a:spcAft>
              <a:buSzPts val="1600"/>
              <a:buNone/>
              <a:defRPr/>
            </a:lvl5pPr>
            <a:lvl6pPr lvl="5" algn="r">
              <a:lnSpc>
                <a:spcPct val="100000"/>
              </a:lnSpc>
              <a:spcBef>
                <a:spcPts val="0"/>
              </a:spcBef>
              <a:spcAft>
                <a:spcPts val="0"/>
              </a:spcAft>
              <a:buSzPts val="1600"/>
              <a:buNone/>
              <a:defRPr/>
            </a:lvl6pPr>
            <a:lvl7pPr lvl="6" algn="r">
              <a:lnSpc>
                <a:spcPct val="100000"/>
              </a:lnSpc>
              <a:spcBef>
                <a:spcPts val="0"/>
              </a:spcBef>
              <a:spcAft>
                <a:spcPts val="0"/>
              </a:spcAft>
              <a:buSzPts val="1600"/>
              <a:buNone/>
              <a:defRPr/>
            </a:lvl7pPr>
            <a:lvl8pPr lvl="7" algn="r">
              <a:lnSpc>
                <a:spcPct val="100000"/>
              </a:lnSpc>
              <a:spcBef>
                <a:spcPts val="0"/>
              </a:spcBef>
              <a:spcAft>
                <a:spcPts val="0"/>
              </a:spcAft>
              <a:buSzPts val="1600"/>
              <a:buNone/>
              <a:defRPr/>
            </a:lvl8pPr>
            <a:lvl9pPr lvl="8" algn="r">
              <a:lnSpc>
                <a:spcPct val="100000"/>
              </a:lnSpc>
              <a:spcBef>
                <a:spcPts val="0"/>
              </a:spcBef>
              <a:spcAft>
                <a:spcPts val="0"/>
              </a:spcAft>
              <a:buSzPts val="1600"/>
              <a:buNone/>
              <a:defRPr/>
            </a:lvl9pPr>
          </a:lstStyle>
          <a:p/>
        </p:txBody>
      </p:sp>
      <p:sp>
        <p:nvSpPr>
          <p:cNvPr id="895" name="Google Shape;895;p147"/>
          <p:cNvSpPr/>
          <p:nvPr/>
        </p:nvSpPr>
        <p:spPr>
          <a:xfrm>
            <a:off x="-8125" y="4603500"/>
            <a:ext cx="9152100" cy="228300"/>
          </a:xfrm>
          <a:prstGeom prst="rect">
            <a:avLst/>
          </a:prstGeom>
          <a:solidFill>
            <a:srgbClr val="B9CEE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896" name="Google Shape;896;p147"/>
          <p:cNvSpPr/>
          <p:nvPr/>
        </p:nvSpPr>
        <p:spPr>
          <a:xfrm>
            <a:off x="-8125" y="4671500"/>
            <a:ext cx="9152100" cy="471900"/>
          </a:xfrm>
          <a:prstGeom prst="rect">
            <a:avLst/>
          </a:prstGeom>
          <a:solidFill>
            <a:srgbClr val="7385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7" name="Google Shape;897;p147"/>
          <p:cNvSpPr/>
          <p:nvPr/>
        </p:nvSpPr>
        <p:spPr>
          <a:xfrm>
            <a:off x="720000" y="398740"/>
            <a:ext cx="1174500" cy="822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98" name="Shape 898"/>
        <p:cNvGrpSpPr/>
        <p:nvPr/>
      </p:nvGrpSpPr>
      <p:grpSpPr>
        <a:xfrm>
          <a:off x="0" y="0"/>
          <a:ext cx="0" cy="0"/>
          <a:chOff x="0" y="0"/>
          <a:chExt cx="0" cy="0"/>
        </a:xfrm>
      </p:grpSpPr>
      <p:sp>
        <p:nvSpPr>
          <p:cNvPr id="899" name="Google Shape;899;p148"/>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900" name="Google Shape;900;p148"/>
          <p:cNvSpPr txBox="1"/>
          <p:nvPr>
            <p:ph idx="1" type="body"/>
          </p:nvPr>
        </p:nvSpPr>
        <p:spPr>
          <a:xfrm>
            <a:off x="720000" y="1152475"/>
            <a:ext cx="7704000" cy="3416400"/>
          </a:xfrm>
          <a:prstGeom prst="rect">
            <a:avLst/>
          </a:prstGeom>
          <a:noFill/>
          <a:ln>
            <a:noFill/>
          </a:ln>
        </p:spPr>
        <p:txBody>
          <a:bodyPr anchorCtr="0" anchor="ctr" bIns="91425" lIns="91425" spcFirstLastPara="1" rIns="91425" wrap="square" tIns="91425">
            <a:noAutofit/>
          </a:bodyPr>
          <a:lstStyle>
            <a:lvl1pPr indent="-304800" lvl="0" marL="457200" algn="l">
              <a:lnSpc>
                <a:spcPct val="100000"/>
              </a:lnSpc>
              <a:spcBef>
                <a:spcPts val="0"/>
              </a:spcBef>
              <a:spcAft>
                <a:spcPts val="0"/>
              </a:spcAft>
              <a:buSzPts val="1200"/>
              <a:buChar char="●"/>
              <a:defRPr sz="1200"/>
            </a:lvl1pPr>
            <a:lvl2pPr indent="-304800" lvl="1" marL="914400" algn="l">
              <a:lnSpc>
                <a:spcPct val="100000"/>
              </a:lnSpc>
              <a:spcBef>
                <a:spcPts val="0"/>
              </a:spcBef>
              <a:spcAft>
                <a:spcPts val="0"/>
              </a:spcAft>
              <a:buSzPts val="1200"/>
              <a:buChar char="○"/>
              <a:defRPr sz="1200"/>
            </a:lvl2pPr>
            <a:lvl3pPr indent="-304800" lvl="2" marL="1371600" algn="l">
              <a:lnSpc>
                <a:spcPct val="100000"/>
              </a:lnSpc>
              <a:spcBef>
                <a:spcPts val="0"/>
              </a:spcBef>
              <a:spcAft>
                <a:spcPts val="0"/>
              </a:spcAft>
              <a:buSzPts val="1200"/>
              <a:buChar char="■"/>
              <a:defRPr sz="1200"/>
            </a:lvl3pPr>
            <a:lvl4pPr indent="-304800" lvl="3" marL="1828800" algn="l">
              <a:lnSpc>
                <a:spcPct val="100000"/>
              </a:lnSpc>
              <a:spcBef>
                <a:spcPts val="0"/>
              </a:spcBef>
              <a:spcAft>
                <a:spcPts val="0"/>
              </a:spcAft>
              <a:buSzPts val="1200"/>
              <a:buChar char="●"/>
              <a:defRPr sz="1200"/>
            </a:lvl4pPr>
            <a:lvl5pPr indent="-304800" lvl="4" marL="2286000" algn="l">
              <a:lnSpc>
                <a:spcPct val="100000"/>
              </a:lnSpc>
              <a:spcBef>
                <a:spcPts val="0"/>
              </a:spcBef>
              <a:spcAft>
                <a:spcPts val="0"/>
              </a:spcAft>
              <a:buSzPts val="1200"/>
              <a:buChar char="○"/>
              <a:defRPr sz="1200"/>
            </a:lvl5pPr>
            <a:lvl6pPr indent="-304800" lvl="5" marL="2743200" algn="l">
              <a:lnSpc>
                <a:spcPct val="100000"/>
              </a:lnSpc>
              <a:spcBef>
                <a:spcPts val="0"/>
              </a:spcBef>
              <a:spcAft>
                <a:spcPts val="0"/>
              </a:spcAft>
              <a:buSzPts val="1200"/>
              <a:buChar char="■"/>
              <a:defRPr sz="1200"/>
            </a:lvl6pPr>
            <a:lvl7pPr indent="-304800" lvl="6" marL="3200400" algn="l">
              <a:lnSpc>
                <a:spcPct val="100000"/>
              </a:lnSpc>
              <a:spcBef>
                <a:spcPts val="0"/>
              </a:spcBef>
              <a:spcAft>
                <a:spcPts val="0"/>
              </a:spcAft>
              <a:buSzPts val="1200"/>
              <a:buChar char="●"/>
              <a:defRPr sz="1200"/>
            </a:lvl7pPr>
            <a:lvl8pPr indent="-304800" lvl="7" marL="3657600" algn="l">
              <a:lnSpc>
                <a:spcPct val="100000"/>
              </a:lnSpc>
              <a:spcBef>
                <a:spcPts val="0"/>
              </a:spcBef>
              <a:spcAft>
                <a:spcPts val="0"/>
              </a:spcAft>
              <a:buSzPts val="1200"/>
              <a:buChar char="○"/>
              <a:defRPr sz="1200"/>
            </a:lvl8pPr>
            <a:lvl9pPr indent="-304800" lvl="8" marL="4114800" algn="l">
              <a:lnSpc>
                <a:spcPct val="100000"/>
              </a:lnSpc>
              <a:spcBef>
                <a:spcPts val="0"/>
              </a:spcBef>
              <a:spcAft>
                <a:spcPts val="0"/>
              </a:spcAft>
              <a:buSzPts val="1200"/>
              <a:buChar char="■"/>
              <a:defRPr sz="1200"/>
            </a:lvl9pPr>
          </a:lstStyle>
          <a:p/>
        </p:txBody>
      </p:sp>
      <p:sp>
        <p:nvSpPr>
          <p:cNvPr id="901" name="Google Shape;901;p148"/>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02" name="Shape 902"/>
        <p:cNvGrpSpPr/>
        <p:nvPr/>
      </p:nvGrpSpPr>
      <p:grpSpPr>
        <a:xfrm>
          <a:off x="0" y="0"/>
          <a:ext cx="0" cy="0"/>
          <a:chOff x="0" y="0"/>
          <a:chExt cx="0" cy="0"/>
        </a:xfrm>
      </p:grpSpPr>
      <p:sp>
        <p:nvSpPr>
          <p:cNvPr id="903" name="Google Shape;903;p149"/>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904" name="Google Shape;904;p149"/>
          <p:cNvSpPr txBox="1"/>
          <p:nvPr>
            <p:ph idx="1" type="subTitle"/>
          </p:nvPr>
        </p:nvSpPr>
        <p:spPr>
          <a:xfrm>
            <a:off x="1440300" y="3061550"/>
            <a:ext cx="24078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905" name="Google Shape;905;p149"/>
          <p:cNvSpPr txBox="1"/>
          <p:nvPr>
            <p:ph idx="2" type="subTitle"/>
          </p:nvPr>
        </p:nvSpPr>
        <p:spPr>
          <a:xfrm>
            <a:off x="1440300" y="3704750"/>
            <a:ext cx="2407800" cy="743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906" name="Google Shape;906;p149"/>
          <p:cNvSpPr txBox="1"/>
          <p:nvPr>
            <p:ph idx="3" type="subTitle"/>
          </p:nvPr>
        </p:nvSpPr>
        <p:spPr>
          <a:xfrm>
            <a:off x="5295925" y="3061550"/>
            <a:ext cx="2407800" cy="458700"/>
          </a:xfrm>
          <a:prstGeom prst="rect">
            <a:avLst/>
          </a:prstGeom>
          <a:solidFill>
            <a:schemeClr val="l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907" name="Google Shape;907;p149"/>
          <p:cNvSpPr txBox="1"/>
          <p:nvPr>
            <p:ph idx="4" type="subTitle"/>
          </p:nvPr>
        </p:nvSpPr>
        <p:spPr>
          <a:xfrm>
            <a:off x="5295925" y="3704750"/>
            <a:ext cx="2407800" cy="743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908" name="Google Shape;908;p149"/>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09" name="Shape 909"/>
        <p:cNvGrpSpPr/>
        <p:nvPr/>
      </p:nvGrpSpPr>
      <p:grpSpPr>
        <a:xfrm>
          <a:off x="0" y="0"/>
          <a:ext cx="0" cy="0"/>
          <a:chOff x="0" y="0"/>
          <a:chExt cx="0" cy="0"/>
        </a:xfrm>
      </p:grpSpPr>
      <p:sp>
        <p:nvSpPr>
          <p:cNvPr id="910" name="Google Shape;910;p150"/>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911" name="Google Shape;911;p150"/>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12" name="Shape 912"/>
        <p:cNvGrpSpPr/>
        <p:nvPr/>
      </p:nvGrpSpPr>
      <p:grpSpPr>
        <a:xfrm>
          <a:off x="0" y="0"/>
          <a:ext cx="0" cy="0"/>
          <a:chOff x="0" y="0"/>
          <a:chExt cx="0" cy="0"/>
        </a:xfrm>
      </p:grpSpPr>
      <p:sp>
        <p:nvSpPr>
          <p:cNvPr id="913" name="Google Shape;913;p151"/>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914" name="Google Shape;914;p151"/>
          <p:cNvSpPr txBox="1"/>
          <p:nvPr>
            <p:ph idx="1" type="body"/>
          </p:nvPr>
        </p:nvSpPr>
        <p:spPr>
          <a:xfrm>
            <a:off x="745800" y="1291750"/>
            <a:ext cx="3942300" cy="3311700"/>
          </a:xfrm>
          <a:prstGeom prst="rect">
            <a:avLst/>
          </a:prstGeom>
          <a:noFill/>
          <a:ln>
            <a:noFill/>
          </a:ln>
        </p:spPr>
        <p:txBody>
          <a:bodyPr anchorCtr="0" anchor="ctr" bIns="91425" lIns="91425" spcFirstLastPara="1" rIns="91425" wrap="square" tIns="91425">
            <a:noAutofit/>
          </a:bodyPr>
          <a:lstStyle>
            <a:lvl1pPr indent="-330200" lvl="0" marL="457200" algn="l">
              <a:lnSpc>
                <a:spcPct val="100000"/>
              </a:lnSpc>
              <a:spcBef>
                <a:spcPts val="0"/>
              </a:spcBef>
              <a:spcAft>
                <a:spcPts val="0"/>
              </a:spcAft>
              <a:buClr>
                <a:srgbClr val="18254B"/>
              </a:buClr>
              <a:buSzPts val="1600"/>
              <a:buFont typeface="Red Hat Text"/>
              <a:buChar char="●"/>
              <a:defRPr/>
            </a:lvl1pPr>
            <a:lvl2pPr indent="-330200" lvl="1" marL="914400" algn="l">
              <a:lnSpc>
                <a:spcPct val="100000"/>
              </a:lnSpc>
              <a:spcBef>
                <a:spcPts val="0"/>
              </a:spcBef>
              <a:spcAft>
                <a:spcPts val="0"/>
              </a:spcAft>
              <a:buClr>
                <a:srgbClr val="142850"/>
              </a:buClr>
              <a:buSzPts val="1600"/>
              <a:buFont typeface="Red Hat Text"/>
              <a:buChar char="○"/>
              <a:defRPr/>
            </a:lvl2pPr>
            <a:lvl3pPr indent="-330200" lvl="2" marL="1371600" algn="l">
              <a:lnSpc>
                <a:spcPct val="100000"/>
              </a:lnSpc>
              <a:spcBef>
                <a:spcPts val="0"/>
              </a:spcBef>
              <a:spcAft>
                <a:spcPts val="0"/>
              </a:spcAft>
              <a:buClr>
                <a:srgbClr val="142850"/>
              </a:buClr>
              <a:buSzPts val="1600"/>
              <a:buFont typeface="Red Hat Text"/>
              <a:buChar char="■"/>
              <a:defRPr/>
            </a:lvl3pPr>
            <a:lvl4pPr indent="-330200" lvl="3" marL="1828800" algn="l">
              <a:lnSpc>
                <a:spcPct val="100000"/>
              </a:lnSpc>
              <a:spcBef>
                <a:spcPts val="0"/>
              </a:spcBef>
              <a:spcAft>
                <a:spcPts val="0"/>
              </a:spcAft>
              <a:buClr>
                <a:srgbClr val="142850"/>
              </a:buClr>
              <a:buSzPts val="1600"/>
              <a:buFont typeface="Red Hat Text"/>
              <a:buChar char="●"/>
              <a:defRPr/>
            </a:lvl4pPr>
            <a:lvl5pPr indent="-330200" lvl="4" marL="2286000" algn="l">
              <a:lnSpc>
                <a:spcPct val="100000"/>
              </a:lnSpc>
              <a:spcBef>
                <a:spcPts val="0"/>
              </a:spcBef>
              <a:spcAft>
                <a:spcPts val="0"/>
              </a:spcAft>
              <a:buClr>
                <a:srgbClr val="142850"/>
              </a:buClr>
              <a:buSzPts val="1600"/>
              <a:buFont typeface="Red Hat Text"/>
              <a:buChar char="○"/>
              <a:defRPr/>
            </a:lvl5pPr>
            <a:lvl6pPr indent="-330200" lvl="5" marL="2743200" algn="l">
              <a:lnSpc>
                <a:spcPct val="100000"/>
              </a:lnSpc>
              <a:spcBef>
                <a:spcPts val="0"/>
              </a:spcBef>
              <a:spcAft>
                <a:spcPts val="0"/>
              </a:spcAft>
              <a:buClr>
                <a:srgbClr val="142850"/>
              </a:buClr>
              <a:buSzPts val="1600"/>
              <a:buFont typeface="Red Hat Text"/>
              <a:buChar char="■"/>
              <a:defRPr/>
            </a:lvl6pPr>
            <a:lvl7pPr indent="-330200" lvl="6" marL="3200400" algn="l">
              <a:lnSpc>
                <a:spcPct val="100000"/>
              </a:lnSpc>
              <a:spcBef>
                <a:spcPts val="0"/>
              </a:spcBef>
              <a:spcAft>
                <a:spcPts val="0"/>
              </a:spcAft>
              <a:buClr>
                <a:srgbClr val="142850"/>
              </a:buClr>
              <a:buSzPts val="1600"/>
              <a:buFont typeface="Red Hat Text"/>
              <a:buChar char="●"/>
              <a:defRPr/>
            </a:lvl7pPr>
            <a:lvl8pPr indent="-330200" lvl="7" marL="3657600" algn="l">
              <a:lnSpc>
                <a:spcPct val="100000"/>
              </a:lnSpc>
              <a:spcBef>
                <a:spcPts val="0"/>
              </a:spcBef>
              <a:spcAft>
                <a:spcPts val="0"/>
              </a:spcAft>
              <a:buClr>
                <a:srgbClr val="142850"/>
              </a:buClr>
              <a:buSzPts val="1600"/>
              <a:buFont typeface="Red Hat Text"/>
              <a:buChar char="○"/>
              <a:defRPr/>
            </a:lvl8pPr>
            <a:lvl9pPr indent="-330200" lvl="8" marL="4114800" algn="l">
              <a:lnSpc>
                <a:spcPct val="100000"/>
              </a:lnSpc>
              <a:spcBef>
                <a:spcPts val="0"/>
              </a:spcBef>
              <a:spcAft>
                <a:spcPts val="0"/>
              </a:spcAft>
              <a:buClr>
                <a:srgbClr val="142850"/>
              </a:buClr>
              <a:buSzPts val="1600"/>
              <a:buFont typeface="Red Hat Text"/>
              <a:buChar char="■"/>
              <a:defRPr/>
            </a:lvl9pPr>
          </a:lstStyle>
          <a:p/>
        </p:txBody>
      </p:sp>
      <p:sp>
        <p:nvSpPr>
          <p:cNvPr id="915" name="Google Shape;915;p151"/>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916" name="Google Shape;916;p151"/>
          <p:cNvSpPr/>
          <p:nvPr/>
        </p:nvSpPr>
        <p:spPr>
          <a:xfrm>
            <a:off x="-8125" y="5060700"/>
            <a:ext cx="9152100" cy="228300"/>
          </a:xfrm>
          <a:prstGeom prst="rect">
            <a:avLst/>
          </a:prstGeom>
          <a:solidFill>
            <a:srgbClr val="AFCC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917" name="Google Shape;917;p151"/>
          <p:cNvSpPr/>
          <p:nvPr/>
        </p:nvSpPr>
        <p:spPr>
          <a:xfrm>
            <a:off x="-8125" y="5128700"/>
            <a:ext cx="9152100" cy="471900"/>
          </a:xfrm>
          <a:prstGeom prst="rect">
            <a:avLst/>
          </a:prstGeom>
          <a:solidFill>
            <a:srgbClr val="244C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918" name="Shape 918"/>
        <p:cNvGrpSpPr/>
        <p:nvPr/>
      </p:nvGrpSpPr>
      <p:grpSpPr>
        <a:xfrm>
          <a:off x="0" y="0"/>
          <a:ext cx="0" cy="0"/>
          <a:chOff x="0" y="0"/>
          <a:chExt cx="0" cy="0"/>
        </a:xfrm>
      </p:grpSpPr>
      <p:sp>
        <p:nvSpPr>
          <p:cNvPr id="919" name="Google Shape;919;p152"/>
          <p:cNvSpPr txBox="1"/>
          <p:nvPr>
            <p:ph type="title"/>
          </p:nvPr>
        </p:nvSpPr>
        <p:spPr>
          <a:xfrm>
            <a:off x="614200" y="692400"/>
            <a:ext cx="6172200" cy="2124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8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920" name="Google Shape;920;p152"/>
          <p:cNvSpPr/>
          <p:nvPr/>
        </p:nvSpPr>
        <p:spPr>
          <a:xfrm>
            <a:off x="-8125" y="4603500"/>
            <a:ext cx="9152100" cy="228300"/>
          </a:xfrm>
          <a:prstGeom prst="rect">
            <a:avLst/>
          </a:prstGeom>
          <a:solidFill>
            <a:srgbClr val="B9CEE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921" name="Google Shape;921;p152"/>
          <p:cNvSpPr/>
          <p:nvPr/>
        </p:nvSpPr>
        <p:spPr>
          <a:xfrm>
            <a:off x="-8125" y="4671500"/>
            <a:ext cx="9152100" cy="471900"/>
          </a:xfrm>
          <a:prstGeom prst="rect">
            <a:avLst/>
          </a:prstGeom>
          <a:solidFill>
            <a:srgbClr val="7385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2" name="Google Shape;922;p152"/>
          <p:cNvSpPr/>
          <p:nvPr/>
        </p:nvSpPr>
        <p:spPr>
          <a:xfrm>
            <a:off x="720000" y="401225"/>
            <a:ext cx="29406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23" name="Shape 923"/>
        <p:cNvGrpSpPr/>
        <p:nvPr/>
      </p:nvGrpSpPr>
      <p:grpSpPr>
        <a:xfrm>
          <a:off x="0" y="0"/>
          <a:ext cx="0" cy="0"/>
          <a:chOff x="0" y="0"/>
          <a:chExt cx="0" cy="0"/>
        </a:xfrm>
      </p:grpSpPr>
      <p:sp>
        <p:nvSpPr>
          <p:cNvPr id="924" name="Google Shape;924;p153"/>
          <p:cNvSpPr/>
          <p:nvPr/>
        </p:nvSpPr>
        <p:spPr>
          <a:xfrm>
            <a:off x="2100" y="-125"/>
            <a:ext cx="5718600" cy="5143500"/>
          </a:xfrm>
          <a:prstGeom prst="rect">
            <a:avLst/>
          </a:prstGeom>
          <a:solidFill>
            <a:srgbClr val="7385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5" name="Google Shape;925;p153"/>
          <p:cNvSpPr txBox="1"/>
          <p:nvPr>
            <p:ph type="title"/>
          </p:nvPr>
        </p:nvSpPr>
        <p:spPr>
          <a:xfrm>
            <a:off x="613524" y="1709325"/>
            <a:ext cx="4045200" cy="838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926" name="Google Shape;926;p153"/>
          <p:cNvSpPr txBox="1"/>
          <p:nvPr>
            <p:ph idx="1" type="subTitle"/>
          </p:nvPr>
        </p:nvSpPr>
        <p:spPr>
          <a:xfrm>
            <a:off x="613524" y="2377800"/>
            <a:ext cx="4045200" cy="12351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100"/>
              <a:buNone/>
              <a:defRPr>
                <a:solidFill>
                  <a:schemeClr val="lt1"/>
                </a:solidFill>
                <a:latin typeface="Maven Pro"/>
                <a:ea typeface="Maven Pro"/>
                <a:cs typeface="Maven Pro"/>
                <a:sym typeface="Maven Pro"/>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927" name="Google Shape;927;p153"/>
          <p:cNvSpPr/>
          <p:nvPr/>
        </p:nvSpPr>
        <p:spPr>
          <a:xfrm>
            <a:off x="720000" y="398740"/>
            <a:ext cx="1174500" cy="8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28" name="Shape 928"/>
        <p:cNvGrpSpPr/>
        <p:nvPr/>
      </p:nvGrpSpPr>
      <p:grpSpPr>
        <a:xfrm>
          <a:off x="0" y="0"/>
          <a:ext cx="0" cy="0"/>
          <a:chOff x="0" y="0"/>
          <a:chExt cx="0" cy="0"/>
        </a:xfrm>
      </p:grpSpPr>
      <p:sp>
        <p:nvSpPr>
          <p:cNvPr id="929" name="Google Shape;929;p154"/>
          <p:cNvSpPr txBox="1"/>
          <p:nvPr>
            <p:ph idx="1" type="body"/>
          </p:nvPr>
        </p:nvSpPr>
        <p:spPr>
          <a:xfrm>
            <a:off x="1765800" y="3703200"/>
            <a:ext cx="5612400" cy="900300"/>
          </a:xfrm>
          <a:prstGeom prst="rect">
            <a:avLst/>
          </a:prstGeom>
          <a:solidFill>
            <a:schemeClr val="lt2"/>
          </a:solidFill>
          <a:ln>
            <a:noFill/>
          </a:ln>
          <a:effectLst>
            <a:outerShdw rotWithShape="0" algn="bl" dir="2760000" dist="95250">
              <a:schemeClr val="dk1"/>
            </a:outerShdw>
          </a:effectLst>
        </p:spPr>
        <p:txBody>
          <a:bodyPr anchorCtr="0" anchor="ctr" bIns="91425" lIns="91425" spcFirstLastPara="1" rIns="91425" wrap="square" tIns="91425">
            <a:noAutofit/>
          </a:bodyPr>
          <a:lstStyle>
            <a:lvl1pPr indent="-228600" lvl="0" marL="457200" algn="ctr">
              <a:lnSpc>
                <a:spcPct val="100000"/>
              </a:lnSpc>
              <a:spcBef>
                <a:spcPts val="0"/>
              </a:spcBef>
              <a:spcAft>
                <a:spcPts val="0"/>
              </a:spcAft>
              <a:buSzPts val="1600"/>
              <a:buNone/>
              <a:defRPr b="1" sz="2000">
                <a:latin typeface="Poppins"/>
                <a:ea typeface="Poppins"/>
                <a:cs typeface="Poppins"/>
                <a:sym typeface="Poppins"/>
              </a:defRPr>
            </a:lvl1pPr>
          </a:lstStyle>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30" name="Shape 930"/>
        <p:cNvGrpSpPr/>
        <p:nvPr/>
      </p:nvGrpSpPr>
      <p:grpSpPr>
        <a:xfrm>
          <a:off x="0" y="0"/>
          <a:ext cx="0" cy="0"/>
          <a:chOff x="0" y="0"/>
          <a:chExt cx="0" cy="0"/>
        </a:xfrm>
      </p:grpSpPr>
      <p:sp>
        <p:nvSpPr>
          <p:cNvPr id="931" name="Google Shape;931;p155"/>
          <p:cNvSpPr txBox="1"/>
          <p:nvPr>
            <p:ph hasCustomPrompt="1" type="title"/>
          </p:nvPr>
        </p:nvSpPr>
        <p:spPr>
          <a:xfrm>
            <a:off x="720000" y="719775"/>
            <a:ext cx="6311100" cy="1325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2000"/>
              <a:buNone/>
              <a:defRPr sz="8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32" name="Google Shape;932;p155"/>
          <p:cNvSpPr txBox="1"/>
          <p:nvPr>
            <p:ph idx="1" type="subTitle"/>
          </p:nvPr>
        </p:nvSpPr>
        <p:spPr>
          <a:xfrm>
            <a:off x="728625" y="2078775"/>
            <a:ext cx="4337100" cy="711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933" name="Google Shape;933;p155"/>
          <p:cNvSpPr/>
          <p:nvPr/>
        </p:nvSpPr>
        <p:spPr>
          <a:xfrm>
            <a:off x="720000" y="401225"/>
            <a:ext cx="14493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934" name="Google Shape;934;p155"/>
          <p:cNvSpPr/>
          <p:nvPr/>
        </p:nvSpPr>
        <p:spPr>
          <a:xfrm>
            <a:off x="-8125" y="4603500"/>
            <a:ext cx="9152100" cy="228300"/>
          </a:xfrm>
          <a:prstGeom prst="rect">
            <a:avLst/>
          </a:prstGeom>
          <a:solidFill>
            <a:srgbClr val="B9CEE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935" name="Google Shape;935;p155"/>
          <p:cNvSpPr/>
          <p:nvPr/>
        </p:nvSpPr>
        <p:spPr>
          <a:xfrm>
            <a:off x="-8125" y="4671500"/>
            <a:ext cx="9152100" cy="471900"/>
          </a:xfrm>
          <a:prstGeom prst="rect">
            <a:avLst/>
          </a:prstGeom>
          <a:solidFill>
            <a:srgbClr val="7385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6" name="Shape 936"/>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TITLE_AND_TWO_COLUMNS_1_3">
    <p:spTree>
      <p:nvGrpSpPr>
        <p:cNvPr id="88" name="Shape 88"/>
        <p:cNvGrpSpPr/>
        <p:nvPr/>
      </p:nvGrpSpPr>
      <p:grpSpPr>
        <a:xfrm>
          <a:off x="0" y="0"/>
          <a:ext cx="0" cy="0"/>
          <a:chOff x="0" y="0"/>
          <a:chExt cx="0" cy="0"/>
        </a:xfrm>
      </p:grpSpPr>
      <p:sp>
        <p:nvSpPr>
          <p:cNvPr id="89" name="Google Shape;89;p16"/>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90" name="Google Shape;90;p16"/>
          <p:cNvSpPr txBox="1"/>
          <p:nvPr>
            <p:ph idx="1" type="subTitle"/>
          </p:nvPr>
        </p:nvSpPr>
        <p:spPr>
          <a:xfrm>
            <a:off x="720000" y="3162200"/>
            <a:ext cx="2407800" cy="458700"/>
          </a:xfrm>
          <a:prstGeom prst="rect">
            <a:avLst/>
          </a:prstGeom>
          <a:solidFill>
            <a:schemeClr val="l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91" name="Google Shape;91;p16"/>
          <p:cNvSpPr txBox="1"/>
          <p:nvPr>
            <p:ph idx="2" type="subTitle"/>
          </p:nvPr>
        </p:nvSpPr>
        <p:spPr>
          <a:xfrm>
            <a:off x="720000" y="38054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92" name="Google Shape;92;p16"/>
          <p:cNvSpPr txBox="1"/>
          <p:nvPr>
            <p:ph idx="3" type="subTitle"/>
          </p:nvPr>
        </p:nvSpPr>
        <p:spPr>
          <a:xfrm>
            <a:off x="3368100" y="3162200"/>
            <a:ext cx="2407800" cy="458700"/>
          </a:xfrm>
          <a:prstGeom prst="rect">
            <a:avLst/>
          </a:prstGeom>
          <a:solidFill>
            <a:schemeClr val="accen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93" name="Google Shape;93;p16"/>
          <p:cNvSpPr txBox="1"/>
          <p:nvPr>
            <p:ph idx="4" type="subTitle"/>
          </p:nvPr>
        </p:nvSpPr>
        <p:spPr>
          <a:xfrm>
            <a:off x="3368100" y="38054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94" name="Google Shape;94;p16"/>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95" name="Google Shape;95;p16"/>
          <p:cNvSpPr txBox="1"/>
          <p:nvPr>
            <p:ph idx="5" type="subTitle"/>
          </p:nvPr>
        </p:nvSpPr>
        <p:spPr>
          <a:xfrm>
            <a:off x="6016200" y="3162200"/>
            <a:ext cx="2407800" cy="458700"/>
          </a:xfrm>
          <a:prstGeom prst="rect">
            <a:avLst/>
          </a:prstGeom>
          <a:solidFill>
            <a:schemeClr val="l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96" name="Google Shape;96;p16"/>
          <p:cNvSpPr txBox="1"/>
          <p:nvPr>
            <p:ph idx="6" type="subTitle"/>
          </p:nvPr>
        </p:nvSpPr>
        <p:spPr>
          <a:xfrm>
            <a:off x="6016200" y="38054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97" name="Google Shape;97;p16"/>
          <p:cNvSpPr txBox="1"/>
          <p:nvPr>
            <p:ph idx="7" type="title"/>
          </p:nvPr>
        </p:nvSpPr>
        <p:spPr>
          <a:xfrm>
            <a:off x="720000" y="1810650"/>
            <a:ext cx="2407800" cy="1008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
        <p:nvSpPr>
          <p:cNvPr id="98" name="Google Shape;98;p16"/>
          <p:cNvSpPr txBox="1"/>
          <p:nvPr>
            <p:ph idx="8" type="title"/>
          </p:nvPr>
        </p:nvSpPr>
        <p:spPr>
          <a:xfrm>
            <a:off x="3368100" y="1810650"/>
            <a:ext cx="2407800" cy="1008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
        <p:nvSpPr>
          <p:cNvPr id="99" name="Google Shape;99;p16"/>
          <p:cNvSpPr txBox="1"/>
          <p:nvPr>
            <p:ph idx="9" type="title"/>
          </p:nvPr>
        </p:nvSpPr>
        <p:spPr>
          <a:xfrm>
            <a:off x="6016200" y="1810650"/>
            <a:ext cx="2407800" cy="1008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937" name="Shape 937"/>
        <p:cNvGrpSpPr/>
        <p:nvPr/>
      </p:nvGrpSpPr>
      <p:grpSpPr>
        <a:xfrm>
          <a:off x="0" y="0"/>
          <a:ext cx="0" cy="0"/>
          <a:chOff x="0" y="0"/>
          <a:chExt cx="0" cy="0"/>
        </a:xfrm>
      </p:grpSpPr>
      <p:sp>
        <p:nvSpPr>
          <p:cNvPr id="938" name="Google Shape;938;p157"/>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939" name="Google Shape;939;p157"/>
          <p:cNvSpPr txBox="1"/>
          <p:nvPr>
            <p:ph idx="2" type="title"/>
          </p:nvPr>
        </p:nvSpPr>
        <p:spPr>
          <a:xfrm>
            <a:off x="720000" y="1615350"/>
            <a:ext cx="1072800" cy="1071000"/>
          </a:xfrm>
          <a:prstGeom prst="rect">
            <a:avLst/>
          </a:prstGeom>
          <a:solidFill>
            <a:srgbClr val="6FBEA3"/>
          </a:solidFill>
          <a:ln>
            <a:noFill/>
          </a:ln>
          <a:effectLst>
            <a:outerShdw rotWithShape="0" algn="bl" dir="2760000" dist="85725">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5000"/>
              <a:buNone/>
              <a:defRPr sz="5000"/>
            </a:lvl1pPr>
            <a:lvl2pPr lvl="1" algn="ctr">
              <a:lnSpc>
                <a:spcPct val="100000"/>
              </a:lnSpc>
              <a:spcBef>
                <a:spcPts val="0"/>
              </a:spcBef>
              <a:spcAft>
                <a:spcPts val="0"/>
              </a:spcAft>
              <a:buSzPts val="5000"/>
              <a:buNone/>
              <a:defRPr sz="5000"/>
            </a:lvl2pPr>
            <a:lvl3pPr lvl="2" algn="ctr">
              <a:lnSpc>
                <a:spcPct val="100000"/>
              </a:lnSpc>
              <a:spcBef>
                <a:spcPts val="0"/>
              </a:spcBef>
              <a:spcAft>
                <a:spcPts val="0"/>
              </a:spcAft>
              <a:buSzPts val="5000"/>
              <a:buNone/>
              <a:defRPr sz="5000"/>
            </a:lvl3pPr>
            <a:lvl4pPr lvl="3" algn="ctr">
              <a:lnSpc>
                <a:spcPct val="100000"/>
              </a:lnSpc>
              <a:spcBef>
                <a:spcPts val="0"/>
              </a:spcBef>
              <a:spcAft>
                <a:spcPts val="0"/>
              </a:spcAft>
              <a:buSzPts val="5000"/>
              <a:buNone/>
              <a:defRPr sz="5000"/>
            </a:lvl4pPr>
            <a:lvl5pPr lvl="4" algn="ctr">
              <a:lnSpc>
                <a:spcPct val="100000"/>
              </a:lnSpc>
              <a:spcBef>
                <a:spcPts val="0"/>
              </a:spcBef>
              <a:spcAft>
                <a:spcPts val="0"/>
              </a:spcAft>
              <a:buSzPts val="5000"/>
              <a:buNone/>
              <a:defRPr sz="5000"/>
            </a:lvl5pPr>
            <a:lvl6pPr lvl="5" algn="ctr">
              <a:lnSpc>
                <a:spcPct val="100000"/>
              </a:lnSpc>
              <a:spcBef>
                <a:spcPts val="0"/>
              </a:spcBef>
              <a:spcAft>
                <a:spcPts val="0"/>
              </a:spcAft>
              <a:buSzPts val="5000"/>
              <a:buNone/>
              <a:defRPr sz="5000"/>
            </a:lvl6pPr>
            <a:lvl7pPr lvl="6" algn="ctr">
              <a:lnSpc>
                <a:spcPct val="100000"/>
              </a:lnSpc>
              <a:spcBef>
                <a:spcPts val="0"/>
              </a:spcBef>
              <a:spcAft>
                <a:spcPts val="0"/>
              </a:spcAft>
              <a:buSzPts val="5000"/>
              <a:buNone/>
              <a:defRPr sz="5000"/>
            </a:lvl7pPr>
            <a:lvl8pPr lvl="7" algn="ctr">
              <a:lnSpc>
                <a:spcPct val="100000"/>
              </a:lnSpc>
              <a:spcBef>
                <a:spcPts val="0"/>
              </a:spcBef>
              <a:spcAft>
                <a:spcPts val="0"/>
              </a:spcAft>
              <a:buSzPts val="5000"/>
              <a:buNone/>
              <a:defRPr sz="5000"/>
            </a:lvl8pPr>
            <a:lvl9pPr lvl="8" algn="ctr">
              <a:lnSpc>
                <a:spcPct val="100000"/>
              </a:lnSpc>
              <a:spcBef>
                <a:spcPts val="0"/>
              </a:spcBef>
              <a:spcAft>
                <a:spcPts val="0"/>
              </a:spcAft>
              <a:buSzPts val="5000"/>
              <a:buNone/>
              <a:defRPr sz="5000"/>
            </a:lvl9pPr>
          </a:lstStyle>
          <a:p/>
        </p:txBody>
      </p:sp>
      <p:sp>
        <p:nvSpPr>
          <p:cNvPr id="940" name="Google Shape;940;p157"/>
          <p:cNvSpPr txBox="1"/>
          <p:nvPr>
            <p:ph idx="1" type="subTitle"/>
          </p:nvPr>
        </p:nvSpPr>
        <p:spPr>
          <a:xfrm>
            <a:off x="1991100" y="158797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2000"/>
              <a:buFont typeface="Poppins"/>
              <a:buNone/>
              <a:defRPr b="1" sz="2000">
                <a:solidFill>
                  <a:schemeClr val="dk1"/>
                </a:solidFill>
                <a:latin typeface="Poppins"/>
                <a:ea typeface="Poppins"/>
                <a:cs typeface="Poppins"/>
                <a:sym typeface="Poppins"/>
              </a:defRPr>
            </a:lvl1pPr>
            <a:lvl2pPr lvl="1"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2pPr>
            <a:lvl3pPr lvl="2"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3pPr>
            <a:lvl4pPr lvl="3"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4pPr>
            <a:lvl5pPr lvl="4"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5pPr>
            <a:lvl6pPr lvl="5"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6pPr>
            <a:lvl7pPr lvl="6"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7pPr>
            <a:lvl8pPr lvl="7"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8pPr>
            <a:lvl9pPr lvl="8"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9pPr>
          </a:lstStyle>
          <a:p/>
        </p:txBody>
      </p:sp>
      <p:sp>
        <p:nvSpPr>
          <p:cNvPr id="941" name="Google Shape;941;p157"/>
          <p:cNvSpPr txBox="1"/>
          <p:nvPr>
            <p:ph idx="3" type="subTitle"/>
          </p:nvPr>
        </p:nvSpPr>
        <p:spPr>
          <a:xfrm>
            <a:off x="1991100" y="212057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1600"/>
              <a:buNone/>
              <a:defRPr>
                <a:solidFill>
                  <a:schemeClr val="dk1"/>
                </a:solidFill>
              </a:defRPr>
            </a:lvl1pPr>
            <a:lvl2pPr lvl="1" algn="l">
              <a:lnSpc>
                <a:spcPct val="100000"/>
              </a:lnSpc>
              <a:spcBef>
                <a:spcPts val="0"/>
              </a:spcBef>
              <a:spcAft>
                <a:spcPts val="0"/>
              </a:spcAft>
              <a:buClr>
                <a:schemeClr val="dk1"/>
              </a:buClr>
              <a:buSzPts val="1600"/>
              <a:buNone/>
              <a:defRPr>
                <a:solidFill>
                  <a:schemeClr val="dk1"/>
                </a:solidFill>
              </a:defRPr>
            </a:lvl2pPr>
            <a:lvl3pPr lvl="2" algn="l">
              <a:lnSpc>
                <a:spcPct val="100000"/>
              </a:lnSpc>
              <a:spcBef>
                <a:spcPts val="0"/>
              </a:spcBef>
              <a:spcAft>
                <a:spcPts val="0"/>
              </a:spcAft>
              <a:buClr>
                <a:schemeClr val="dk1"/>
              </a:buClr>
              <a:buSzPts val="1600"/>
              <a:buNone/>
              <a:defRPr>
                <a:solidFill>
                  <a:schemeClr val="dk1"/>
                </a:solidFill>
              </a:defRPr>
            </a:lvl3pPr>
            <a:lvl4pPr lvl="3" algn="l">
              <a:lnSpc>
                <a:spcPct val="100000"/>
              </a:lnSpc>
              <a:spcBef>
                <a:spcPts val="0"/>
              </a:spcBef>
              <a:spcAft>
                <a:spcPts val="0"/>
              </a:spcAft>
              <a:buClr>
                <a:schemeClr val="dk1"/>
              </a:buClr>
              <a:buSzPts val="1600"/>
              <a:buNone/>
              <a:defRPr>
                <a:solidFill>
                  <a:schemeClr val="dk1"/>
                </a:solidFill>
              </a:defRPr>
            </a:lvl4pPr>
            <a:lvl5pPr lvl="4" algn="l">
              <a:lnSpc>
                <a:spcPct val="100000"/>
              </a:lnSpc>
              <a:spcBef>
                <a:spcPts val="0"/>
              </a:spcBef>
              <a:spcAft>
                <a:spcPts val="0"/>
              </a:spcAft>
              <a:buClr>
                <a:schemeClr val="dk1"/>
              </a:buClr>
              <a:buSzPts val="1600"/>
              <a:buNone/>
              <a:defRPr>
                <a:solidFill>
                  <a:schemeClr val="dk1"/>
                </a:solidFill>
              </a:defRPr>
            </a:lvl5pPr>
            <a:lvl6pPr lvl="5" algn="l">
              <a:lnSpc>
                <a:spcPct val="100000"/>
              </a:lnSpc>
              <a:spcBef>
                <a:spcPts val="0"/>
              </a:spcBef>
              <a:spcAft>
                <a:spcPts val="0"/>
              </a:spcAft>
              <a:buClr>
                <a:schemeClr val="dk1"/>
              </a:buClr>
              <a:buSzPts val="1600"/>
              <a:buNone/>
              <a:defRPr>
                <a:solidFill>
                  <a:schemeClr val="dk1"/>
                </a:solidFill>
              </a:defRPr>
            </a:lvl6pPr>
            <a:lvl7pPr lvl="6" algn="l">
              <a:lnSpc>
                <a:spcPct val="100000"/>
              </a:lnSpc>
              <a:spcBef>
                <a:spcPts val="0"/>
              </a:spcBef>
              <a:spcAft>
                <a:spcPts val="0"/>
              </a:spcAft>
              <a:buClr>
                <a:schemeClr val="dk1"/>
              </a:buClr>
              <a:buSzPts val="1600"/>
              <a:buNone/>
              <a:defRPr>
                <a:solidFill>
                  <a:schemeClr val="dk1"/>
                </a:solidFill>
              </a:defRPr>
            </a:lvl7pPr>
            <a:lvl8pPr lvl="7" algn="l">
              <a:lnSpc>
                <a:spcPct val="100000"/>
              </a:lnSpc>
              <a:spcBef>
                <a:spcPts val="0"/>
              </a:spcBef>
              <a:spcAft>
                <a:spcPts val="0"/>
              </a:spcAft>
              <a:buClr>
                <a:schemeClr val="dk1"/>
              </a:buClr>
              <a:buSzPts val="1600"/>
              <a:buNone/>
              <a:defRPr>
                <a:solidFill>
                  <a:schemeClr val="dk1"/>
                </a:solidFill>
              </a:defRPr>
            </a:lvl8pPr>
            <a:lvl9pPr lvl="8" algn="l">
              <a:lnSpc>
                <a:spcPct val="100000"/>
              </a:lnSpc>
              <a:spcBef>
                <a:spcPts val="0"/>
              </a:spcBef>
              <a:spcAft>
                <a:spcPts val="0"/>
              </a:spcAft>
              <a:buClr>
                <a:schemeClr val="dk1"/>
              </a:buClr>
              <a:buSzPts val="1600"/>
              <a:buNone/>
              <a:defRPr>
                <a:solidFill>
                  <a:schemeClr val="dk1"/>
                </a:solidFill>
              </a:defRPr>
            </a:lvl9pPr>
          </a:lstStyle>
          <a:p/>
        </p:txBody>
      </p:sp>
      <p:sp>
        <p:nvSpPr>
          <p:cNvPr id="942" name="Google Shape;942;p157"/>
          <p:cNvSpPr txBox="1"/>
          <p:nvPr>
            <p:ph idx="4" type="title"/>
          </p:nvPr>
        </p:nvSpPr>
        <p:spPr>
          <a:xfrm>
            <a:off x="4659475" y="1614450"/>
            <a:ext cx="1072800" cy="1072800"/>
          </a:xfrm>
          <a:prstGeom prst="rect">
            <a:avLst/>
          </a:prstGeom>
          <a:solidFill>
            <a:srgbClr val="AFCC36"/>
          </a:solidFill>
          <a:ln>
            <a:noFill/>
          </a:ln>
          <a:effectLst>
            <a:outerShdw rotWithShape="0" algn="bl" dir="2760000" dist="85725">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5000"/>
              <a:buNone/>
              <a:defRPr sz="5000"/>
            </a:lvl1pPr>
            <a:lvl2pPr lvl="1" algn="ctr">
              <a:lnSpc>
                <a:spcPct val="100000"/>
              </a:lnSpc>
              <a:spcBef>
                <a:spcPts val="0"/>
              </a:spcBef>
              <a:spcAft>
                <a:spcPts val="0"/>
              </a:spcAft>
              <a:buSzPts val="5000"/>
              <a:buNone/>
              <a:defRPr sz="5000"/>
            </a:lvl2pPr>
            <a:lvl3pPr lvl="2" algn="ctr">
              <a:lnSpc>
                <a:spcPct val="100000"/>
              </a:lnSpc>
              <a:spcBef>
                <a:spcPts val="0"/>
              </a:spcBef>
              <a:spcAft>
                <a:spcPts val="0"/>
              </a:spcAft>
              <a:buSzPts val="5000"/>
              <a:buNone/>
              <a:defRPr sz="5000"/>
            </a:lvl3pPr>
            <a:lvl4pPr lvl="3" algn="ctr">
              <a:lnSpc>
                <a:spcPct val="100000"/>
              </a:lnSpc>
              <a:spcBef>
                <a:spcPts val="0"/>
              </a:spcBef>
              <a:spcAft>
                <a:spcPts val="0"/>
              </a:spcAft>
              <a:buSzPts val="5000"/>
              <a:buNone/>
              <a:defRPr sz="5000"/>
            </a:lvl4pPr>
            <a:lvl5pPr lvl="4" algn="ctr">
              <a:lnSpc>
                <a:spcPct val="100000"/>
              </a:lnSpc>
              <a:spcBef>
                <a:spcPts val="0"/>
              </a:spcBef>
              <a:spcAft>
                <a:spcPts val="0"/>
              </a:spcAft>
              <a:buSzPts val="5000"/>
              <a:buNone/>
              <a:defRPr sz="5000"/>
            </a:lvl5pPr>
            <a:lvl6pPr lvl="5" algn="ctr">
              <a:lnSpc>
                <a:spcPct val="100000"/>
              </a:lnSpc>
              <a:spcBef>
                <a:spcPts val="0"/>
              </a:spcBef>
              <a:spcAft>
                <a:spcPts val="0"/>
              </a:spcAft>
              <a:buSzPts val="5000"/>
              <a:buNone/>
              <a:defRPr sz="5000"/>
            </a:lvl6pPr>
            <a:lvl7pPr lvl="6" algn="ctr">
              <a:lnSpc>
                <a:spcPct val="100000"/>
              </a:lnSpc>
              <a:spcBef>
                <a:spcPts val="0"/>
              </a:spcBef>
              <a:spcAft>
                <a:spcPts val="0"/>
              </a:spcAft>
              <a:buSzPts val="5000"/>
              <a:buNone/>
              <a:defRPr sz="5000"/>
            </a:lvl7pPr>
            <a:lvl8pPr lvl="7" algn="ctr">
              <a:lnSpc>
                <a:spcPct val="100000"/>
              </a:lnSpc>
              <a:spcBef>
                <a:spcPts val="0"/>
              </a:spcBef>
              <a:spcAft>
                <a:spcPts val="0"/>
              </a:spcAft>
              <a:buSzPts val="5000"/>
              <a:buNone/>
              <a:defRPr sz="5000"/>
            </a:lvl8pPr>
            <a:lvl9pPr lvl="8" algn="ctr">
              <a:lnSpc>
                <a:spcPct val="100000"/>
              </a:lnSpc>
              <a:spcBef>
                <a:spcPts val="0"/>
              </a:spcBef>
              <a:spcAft>
                <a:spcPts val="0"/>
              </a:spcAft>
              <a:buSzPts val="5000"/>
              <a:buNone/>
              <a:defRPr sz="5000"/>
            </a:lvl9pPr>
          </a:lstStyle>
          <a:p/>
        </p:txBody>
      </p:sp>
      <p:sp>
        <p:nvSpPr>
          <p:cNvPr id="943" name="Google Shape;943;p157"/>
          <p:cNvSpPr txBox="1"/>
          <p:nvPr>
            <p:ph idx="5" type="subTitle"/>
          </p:nvPr>
        </p:nvSpPr>
        <p:spPr>
          <a:xfrm>
            <a:off x="5930575" y="158797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2000"/>
              <a:buFont typeface="Poppins"/>
              <a:buNone/>
              <a:defRPr b="1" sz="2000">
                <a:solidFill>
                  <a:schemeClr val="dk1"/>
                </a:solidFill>
                <a:latin typeface="Poppins"/>
                <a:ea typeface="Poppins"/>
                <a:cs typeface="Poppins"/>
                <a:sym typeface="Poppins"/>
              </a:defRPr>
            </a:lvl1pPr>
            <a:lvl2pPr lvl="1"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2pPr>
            <a:lvl3pPr lvl="2"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3pPr>
            <a:lvl4pPr lvl="3"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4pPr>
            <a:lvl5pPr lvl="4"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5pPr>
            <a:lvl6pPr lvl="5"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6pPr>
            <a:lvl7pPr lvl="6"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7pPr>
            <a:lvl8pPr lvl="7"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8pPr>
            <a:lvl9pPr lvl="8"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9pPr>
          </a:lstStyle>
          <a:p/>
        </p:txBody>
      </p:sp>
      <p:sp>
        <p:nvSpPr>
          <p:cNvPr id="944" name="Google Shape;944;p157"/>
          <p:cNvSpPr txBox="1"/>
          <p:nvPr>
            <p:ph idx="6" type="subTitle"/>
          </p:nvPr>
        </p:nvSpPr>
        <p:spPr>
          <a:xfrm>
            <a:off x="5930575" y="212057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1600"/>
              <a:buNone/>
              <a:defRPr>
                <a:solidFill>
                  <a:schemeClr val="dk1"/>
                </a:solidFill>
              </a:defRPr>
            </a:lvl1pPr>
            <a:lvl2pPr lvl="1" algn="l">
              <a:lnSpc>
                <a:spcPct val="100000"/>
              </a:lnSpc>
              <a:spcBef>
                <a:spcPts val="0"/>
              </a:spcBef>
              <a:spcAft>
                <a:spcPts val="0"/>
              </a:spcAft>
              <a:buClr>
                <a:schemeClr val="dk1"/>
              </a:buClr>
              <a:buSzPts val="1600"/>
              <a:buNone/>
              <a:defRPr>
                <a:solidFill>
                  <a:schemeClr val="dk1"/>
                </a:solidFill>
              </a:defRPr>
            </a:lvl2pPr>
            <a:lvl3pPr lvl="2" algn="l">
              <a:lnSpc>
                <a:spcPct val="100000"/>
              </a:lnSpc>
              <a:spcBef>
                <a:spcPts val="0"/>
              </a:spcBef>
              <a:spcAft>
                <a:spcPts val="0"/>
              </a:spcAft>
              <a:buClr>
                <a:schemeClr val="dk1"/>
              </a:buClr>
              <a:buSzPts val="1600"/>
              <a:buNone/>
              <a:defRPr>
                <a:solidFill>
                  <a:schemeClr val="dk1"/>
                </a:solidFill>
              </a:defRPr>
            </a:lvl3pPr>
            <a:lvl4pPr lvl="3" algn="l">
              <a:lnSpc>
                <a:spcPct val="100000"/>
              </a:lnSpc>
              <a:spcBef>
                <a:spcPts val="0"/>
              </a:spcBef>
              <a:spcAft>
                <a:spcPts val="0"/>
              </a:spcAft>
              <a:buClr>
                <a:schemeClr val="dk1"/>
              </a:buClr>
              <a:buSzPts val="1600"/>
              <a:buNone/>
              <a:defRPr>
                <a:solidFill>
                  <a:schemeClr val="dk1"/>
                </a:solidFill>
              </a:defRPr>
            </a:lvl4pPr>
            <a:lvl5pPr lvl="4" algn="l">
              <a:lnSpc>
                <a:spcPct val="100000"/>
              </a:lnSpc>
              <a:spcBef>
                <a:spcPts val="0"/>
              </a:spcBef>
              <a:spcAft>
                <a:spcPts val="0"/>
              </a:spcAft>
              <a:buClr>
                <a:schemeClr val="dk1"/>
              </a:buClr>
              <a:buSzPts val="1600"/>
              <a:buNone/>
              <a:defRPr>
                <a:solidFill>
                  <a:schemeClr val="dk1"/>
                </a:solidFill>
              </a:defRPr>
            </a:lvl5pPr>
            <a:lvl6pPr lvl="5" algn="l">
              <a:lnSpc>
                <a:spcPct val="100000"/>
              </a:lnSpc>
              <a:spcBef>
                <a:spcPts val="0"/>
              </a:spcBef>
              <a:spcAft>
                <a:spcPts val="0"/>
              </a:spcAft>
              <a:buClr>
                <a:schemeClr val="dk1"/>
              </a:buClr>
              <a:buSzPts val="1600"/>
              <a:buNone/>
              <a:defRPr>
                <a:solidFill>
                  <a:schemeClr val="dk1"/>
                </a:solidFill>
              </a:defRPr>
            </a:lvl6pPr>
            <a:lvl7pPr lvl="6" algn="l">
              <a:lnSpc>
                <a:spcPct val="100000"/>
              </a:lnSpc>
              <a:spcBef>
                <a:spcPts val="0"/>
              </a:spcBef>
              <a:spcAft>
                <a:spcPts val="0"/>
              </a:spcAft>
              <a:buClr>
                <a:schemeClr val="dk1"/>
              </a:buClr>
              <a:buSzPts val="1600"/>
              <a:buNone/>
              <a:defRPr>
                <a:solidFill>
                  <a:schemeClr val="dk1"/>
                </a:solidFill>
              </a:defRPr>
            </a:lvl7pPr>
            <a:lvl8pPr lvl="7" algn="l">
              <a:lnSpc>
                <a:spcPct val="100000"/>
              </a:lnSpc>
              <a:spcBef>
                <a:spcPts val="0"/>
              </a:spcBef>
              <a:spcAft>
                <a:spcPts val="0"/>
              </a:spcAft>
              <a:buClr>
                <a:schemeClr val="dk1"/>
              </a:buClr>
              <a:buSzPts val="1600"/>
              <a:buNone/>
              <a:defRPr>
                <a:solidFill>
                  <a:schemeClr val="dk1"/>
                </a:solidFill>
              </a:defRPr>
            </a:lvl8pPr>
            <a:lvl9pPr lvl="8" algn="l">
              <a:lnSpc>
                <a:spcPct val="100000"/>
              </a:lnSpc>
              <a:spcBef>
                <a:spcPts val="0"/>
              </a:spcBef>
              <a:spcAft>
                <a:spcPts val="0"/>
              </a:spcAft>
              <a:buClr>
                <a:schemeClr val="dk1"/>
              </a:buClr>
              <a:buSzPts val="1600"/>
              <a:buNone/>
              <a:defRPr>
                <a:solidFill>
                  <a:schemeClr val="dk1"/>
                </a:solidFill>
              </a:defRPr>
            </a:lvl9pPr>
          </a:lstStyle>
          <a:p/>
        </p:txBody>
      </p:sp>
      <p:sp>
        <p:nvSpPr>
          <p:cNvPr id="945" name="Google Shape;945;p157"/>
          <p:cNvSpPr txBox="1"/>
          <p:nvPr>
            <p:ph idx="7" type="title"/>
          </p:nvPr>
        </p:nvSpPr>
        <p:spPr>
          <a:xfrm>
            <a:off x="720000" y="3198175"/>
            <a:ext cx="1072800" cy="1072800"/>
          </a:xfrm>
          <a:prstGeom prst="rect">
            <a:avLst/>
          </a:prstGeom>
          <a:solidFill>
            <a:srgbClr val="AFCC36"/>
          </a:solidFill>
          <a:ln>
            <a:noFill/>
          </a:ln>
          <a:effectLst>
            <a:outerShdw rotWithShape="0" algn="bl" dir="2760000" dist="85725">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5000"/>
              <a:buNone/>
              <a:defRPr sz="5000"/>
            </a:lvl1pPr>
            <a:lvl2pPr lvl="1" algn="ctr">
              <a:lnSpc>
                <a:spcPct val="100000"/>
              </a:lnSpc>
              <a:spcBef>
                <a:spcPts val="0"/>
              </a:spcBef>
              <a:spcAft>
                <a:spcPts val="0"/>
              </a:spcAft>
              <a:buSzPts val="5000"/>
              <a:buNone/>
              <a:defRPr sz="5000"/>
            </a:lvl2pPr>
            <a:lvl3pPr lvl="2" algn="ctr">
              <a:lnSpc>
                <a:spcPct val="100000"/>
              </a:lnSpc>
              <a:spcBef>
                <a:spcPts val="0"/>
              </a:spcBef>
              <a:spcAft>
                <a:spcPts val="0"/>
              </a:spcAft>
              <a:buSzPts val="5000"/>
              <a:buNone/>
              <a:defRPr sz="5000"/>
            </a:lvl3pPr>
            <a:lvl4pPr lvl="3" algn="ctr">
              <a:lnSpc>
                <a:spcPct val="100000"/>
              </a:lnSpc>
              <a:spcBef>
                <a:spcPts val="0"/>
              </a:spcBef>
              <a:spcAft>
                <a:spcPts val="0"/>
              </a:spcAft>
              <a:buSzPts val="5000"/>
              <a:buNone/>
              <a:defRPr sz="5000"/>
            </a:lvl4pPr>
            <a:lvl5pPr lvl="4" algn="ctr">
              <a:lnSpc>
                <a:spcPct val="100000"/>
              </a:lnSpc>
              <a:spcBef>
                <a:spcPts val="0"/>
              </a:spcBef>
              <a:spcAft>
                <a:spcPts val="0"/>
              </a:spcAft>
              <a:buSzPts val="5000"/>
              <a:buNone/>
              <a:defRPr sz="5000"/>
            </a:lvl5pPr>
            <a:lvl6pPr lvl="5" algn="ctr">
              <a:lnSpc>
                <a:spcPct val="100000"/>
              </a:lnSpc>
              <a:spcBef>
                <a:spcPts val="0"/>
              </a:spcBef>
              <a:spcAft>
                <a:spcPts val="0"/>
              </a:spcAft>
              <a:buSzPts val="5000"/>
              <a:buNone/>
              <a:defRPr sz="5000"/>
            </a:lvl6pPr>
            <a:lvl7pPr lvl="6" algn="ctr">
              <a:lnSpc>
                <a:spcPct val="100000"/>
              </a:lnSpc>
              <a:spcBef>
                <a:spcPts val="0"/>
              </a:spcBef>
              <a:spcAft>
                <a:spcPts val="0"/>
              </a:spcAft>
              <a:buSzPts val="5000"/>
              <a:buNone/>
              <a:defRPr sz="5000"/>
            </a:lvl7pPr>
            <a:lvl8pPr lvl="7" algn="ctr">
              <a:lnSpc>
                <a:spcPct val="100000"/>
              </a:lnSpc>
              <a:spcBef>
                <a:spcPts val="0"/>
              </a:spcBef>
              <a:spcAft>
                <a:spcPts val="0"/>
              </a:spcAft>
              <a:buSzPts val="5000"/>
              <a:buNone/>
              <a:defRPr sz="5000"/>
            </a:lvl8pPr>
            <a:lvl9pPr lvl="8" algn="ctr">
              <a:lnSpc>
                <a:spcPct val="100000"/>
              </a:lnSpc>
              <a:spcBef>
                <a:spcPts val="0"/>
              </a:spcBef>
              <a:spcAft>
                <a:spcPts val="0"/>
              </a:spcAft>
              <a:buSzPts val="5000"/>
              <a:buNone/>
              <a:defRPr sz="5000"/>
            </a:lvl9pPr>
          </a:lstStyle>
          <a:p/>
        </p:txBody>
      </p:sp>
      <p:sp>
        <p:nvSpPr>
          <p:cNvPr id="946" name="Google Shape;946;p157"/>
          <p:cNvSpPr txBox="1"/>
          <p:nvPr>
            <p:ph idx="8" type="subTitle"/>
          </p:nvPr>
        </p:nvSpPr>
        <p:spPr>
          <a:xfrm>
            <a:off x="1991100" y="316322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2000"/>
              <a:buFont typeface="Poppins"/>
              <a:buNone/>
              <a:defRPr b="1" sz="2000">
                <a:solidFill>
                  <a:schemeClr val="dk1"/>
                </a:solidFill>
                <a:latin typeface="Poppins"/>
                <a:ea typeface="Poppins"/>
                <a:cs typeface="Poppins"/>
                <a:sym typeface="Poppins"/>
              </a:defRPr>
            </a:lvl1pPr>
            <a:lvl2pPr lvl="1"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2pPr>
            <a:lvl3pPr lvl="2"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3pPr>
            <a:lvl4pPr lvl="3"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4pPr>
            <a:lvl5pPr lvl="4"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5pPr>
            <a:lvl6pPr lvl="5"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6pPr>
            <a:lvl7pPr lvl="6"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7pPr>
            <a:lvl8pPr lvl="7"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8pPr>
            <a:lvl9pPr lvl="8"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9pPr>
          </a:lstStyle>
          <a:p/>
        </p:txBody>
      </p:sp>
      <p:sp>
        <p:nvSpPr>
          <p:cNvPr id="947" name="Google Shape;947;p157"/>
          <p:cNvSpPr txBox="1"/>
          <p:nvPr>
            <p:ph idx="9" type="subTitle"/>
          </p:nvPr>
        </p:nvSpPr>
        <p:spPr>
          <a:xfrm>
            <a:off x="1991100" y="369582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1600"/>
              <a:buNone/>
              <a:defRPr>
                <a:solidFill>
                  <a:schemeClr val="dk1"/>
                </a:solidFill>
              </a:defRPr>
            </a:lvl1pPr>
            <a:lvl2pPr lvl="1" algn="l">
              <a:lnSpc>
                <a:spcPct val="100000"/>
              </a:lnSpc>
              <a:spcBef>
                <a:spcPts val="0"/>
              </a:spcBef>
              <a:spcAft>
                <a:spcPts val="0"/>
              </a:spcAft>
              <a:buClr>
                <a:schemeClr val="dk1"/>
              </a:buClr>
              <a:buSzPts val="1600"/>
              <a:buNone/>
              <a:defRPr>
                <a:solidFill>
                  <a:schemeClr val="dk1"/>
                </a:solidFill>
              </a:defRPr>
            </a:lvl2pPr>
            <a:lvl3pPr lvl="2" algn="l">
              <a:lnSpc>
                <a:spcPct val="100000"/>
              </a:lnSpc>
              <a:spcBef>
                <a:spcPts val="0"/>
              </a:spcBef>
              <a:spcAft>
                <a:spcPts val="0"/>
              </a:spcAft>
              <a:buClr>
                <a:schemeClr val="dk1"/>
              </a:buClr>
              <a:buSzPts val="1600"/>
              <a:buNone/>
              <a:defRPr>
                <a:solidFill>
                  <a:schemeClr val="dk1"/>
                </a:solidFill>
              </a:defRPr>
            </a:lvl3pPr>
            <a:lvl4pPr lvl="3" algn="l">
              <a:lnSpc>
                <a:spcPct val="100000"/>
              </a:lnSpc>
              <a:spcBef>
                <a:spcPts val="0"/>
              </a:spcBef>
              <a:spcAft>
                <a:spcPts val="0"/>
              </a:spcAft>
              <a:buClr>
                <a:schemeClr val="dk1"/>
              </a:buClr>
              <a:buSzPts val="1600"/>
              <a:buNone/>
              <a:defRPr>
                <a:solidFill>
                  <a:schemeClr val="dk1"/>
                </a:solidFill>
              </a:defRPr>
            </a:lvl4pPr>
            <a:lvl5pPr lvl="4" algn="l">
              <a:lnSpc>
                <a:spcPct val="100000"/>
              </a:lnSpc>
              <a:spcBef>
                <a:spcPts val="0"/>
              </a:spcBef>
              <a:spcAft>
                <a:spcPts val="0"/>
              </a:spcAft>
              <a:buClr>
                <a:schemeClr val="dk1"/>
              </a:buClr>
              <a:buSzPts val="1600"/>
              <a:buNone/>
              <a:defRPr>
                <a:solidFill>
                  <a:schemeClr val="dk1"/>
                </a:solidFill>
              </a:defRPr>
            </a:lvl5pPr>
            <a:lvl6pPr lvl="5" algn="l">
              <a:lnSpc>
                <a:spcPct val="100000"/>
              </a:lnSpc>
              <a:spcBef>
                <a:spcPts val="0"/>
              </a:spcBef>
              <a:spcAft>
                <a:spcPts val="0"/>
              </a:spcAft>
              <a:buClr>
                <a:schemeClr val="dk1"/>
              </a:buClr>
              <a:buSzPts val="1600"/>
              <a:buNone/>
              <a:defRPr>
                <a:solidFill>
                  <a:schemeClr val="dk1"/>
                </a:solidFill>
              </a:defRPr>
            </a:lvl6pPr>
            <a:lvl7pPr lvl="6" algn="l">
              <a:lnSpc>
                <a:spcPct val="100000"/>
              </a:lnSpc>
              <a:spcBef>
                <a:spcPts val="0"/>
              </a:spcBef>
              <a:spcAft>
                <a:spcPts val="0"/>
              </a:spcAft>
              <a:buClr>
                <a:schemeClr val="dk1"/>
              </a:buClr>
              <a:buSzPts val="1600"/>
              <a:buNone/>
              <a:defRPr>
                <a:solidFill>
                  <a:schemeClr val="dk1"/>
                </a:solidFill>
              </a:defRPr>
            </a:lvl7pPr>
            <a:lvl8pPr lvl="7" algn="l">
              <a:lnSpc>
                <a:spcPct val="100000"/>
              </a:lnSpc>
              <a:spcBef>
                <a:spcPts val="0"/>
              </a:spcBef>
              <a:spcAft>
                <a:spcPts val="0"/>
              </a:spcAft>
              <a:buClr>
                <a:schemeClr val="dk1"/>
              </a:buClr>
              <a:buSzPts val="1600"/>
              <a:buNone/>
              <a:defRPr>
                <a:solidFill>
                  <a:schemeClr val="dk1"/>
                </a:solidFill>
              </a:defRPr>
            </a:lvl8pPr>
            <a:lvl9pPr lvl="8" algn="l">
              <a:lnSpc>
                <a:spcPct val="100000"/>
              </a:lnSpc>
              <a:spcBef>
                <a:spcPts val="0"/>
              </a:spcBef>
              <a:spcAft>
                <a:spcPts val="0"/>
              </a:spcAft>
              <a:buClr>
                <a:schemeClr val="dk1"/>
              </a:buClr>
              <a:buSzPts val="1600"/>
              <a:buNone/>
              <a:defRPr>
                <a:solidFill>
                  <a:schemeClr val="dk1"/>
                </a:solidFill>
              </a:defRPr>
            </a:lvl9pPr>
          </a:lstStyle>
          <a:p/>
        </p:txBody>
      </p:sp>
      <p:sp>
        <p:nvSpPr>
          <p:cNvPr id="948" name="Google Shape;948;p157"/>
          <p:cNvSpPr txBox="1"/>
          <p:nvPr>
            <p:ph idx="13" type="title"/>
          </p:nvPr>
        </p:nvSpPr>
        <p:spPr>
          <a:xfrm>
            <a:off x="4659475" y="3198175"/>
            <a:ext cx="1072800" cy="1072800"/>
          </a:xfrm>
          <a:prstGeom prst="rect">
            <a:avLst/>
          </a:prstGeom>
          <a:solidFill>
            <a:srgbClr val="6FBEA3"/>
          </a:solidFill>
          <a:ln>
            <a:noFill/>
          </a:ln>
          <a:effectLst>
            <a:outerShdw rotWithShape="0" algn="bl" dir="2760000" dist="85725">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5000"/>
              <a:buNone/>
              <a:defRPr sz="5000"/>
            </a:lvl1pPr>
            <a:lvl2pPr lvl="1" algn="ctr">
              <a:lnSpc>
                <a:spcPct val="100000"/>
              </a:lnSpc>
              <a:spcBef>
                <a:spcPts val="0"/>
              </a:spcBef>
              <a:spcAft>
                <a:spcPts val="0"/>
              </a:spcAft>
              <a:buSzPts val="5000"/>
              <a:buNone/>
              <a:defRPr sz="5000"/>
            </a:lvl2pPr>
            <a:lvl3pPr lvl="2" algn="ctr">
              <a:lnSpc>
                <a:spcPct val="100000"/>
              </a:lnSpc>
              <a:spcBef>
                <a:spcPts val="0"/>
              </a:spcBef>
              <a:spcAft>
                <a:spcPts val="0"/>
              </a:spcAft>
              <a:buSzPts val="5000"/>
              <a:buNone/>
              <a:defRPr sz="5000"/>
            </a:lvl3pPr>
            <a:lvl4pPr lvl="3" algn="ctr">
              <a:lnSpc>
                <a:spcPct val="100000"/>
              </a:lnSpc>
              <a:spcBef>
                <a:spcPts val="0"/>
              </a:spcBef>
              <a:spcAft>
                <a:spcPts val="0"/>
              </a:spcAft>
              <a:buSzPts val="5000"/>
              <a:buNone/>
              <a:defRPr sz="5000"/>
            </a:lvl4pPr>
            <a:lvl5pPr lvl="4" algn="ctr">
              <a:lnSpc>
                <a:spcPct val="100000"/>
              </a:lnSpc>
              <a:spcBef>
                <a:spcPts val="0"/>
              </a:spcBef>
              <a:spcAft>
                <a:spcPts val="0"/>
              </a:spcAft>
              <a:buSzPts val="5000"/>
              <a:buNone/>
              <a:defRPr sz="5000"/>
            </a:lvl5pPr>
            <a:lvl6pPr lvl="5" algn="ctr">
              <a:lnSpc>
                <a:spcPct val="100000"/>
              </a:lnSpc>
              <a:spcBef>
                <a:spcPts val="0"/>
              </a:spcBef>
              <a:spcAft>
                <a:spcPts val="0"/>
              </a:spcAft>
              <a:buSzPts val="5000"/>
              <a:buNone/>
              <a:defRPr sz="5000"/>
            </a:lvl6pPr>
            <a:lvl7pPr lvl="6" algn="ctr">
              <a:lnSpc>
                <a:spcPct val="100000"/>
              </a:lnSpc>
              <a:spcBef>
                <a:spcPts val="0"/>
              </a:spcBef>
              <a:spcAft>
                <a:spcPts val="0"/>
              </a:spcAft>
              <a:buSzPts val="5000"/>
              <a:buNone/>
              <a:defRPr sz="5000"/>
            </a:lvl7pPr>
            <a:lvl8pPr lvl="7" algn="ctr">
              <a:lnSpc>
                <a:spcPct val="100000"/>
              </a:lnSpc>
              <a:spcBef>
                <a:spcPts val="0"/>
              </a:spcBef>
              <a:spcAft>
                <a:spcPts val="0"/>
              </a:spcAft>
              <a:buSzPts val="5000"/>
              <a:buNone/>
              <a:defRPr sz="5000"/>
            </a:lvl8pPr>
            <a:lvl9pPr lvl="8" algn="ctr">
              <a:lnSpc>
                <a:spcPct val="100000"/>
              </a:lnSpc>
              <a:spcBef>
                <a:spcPts val="0"/>
              </a:spcBef>
              <a:spcAft>
                <a:spcPts val="0"/>
              </a:spcAft>
              <a:buSzPts val="5000"/>
              <a:buNone/>
              <a:defRPr sz="5000"/>
            </a:lvl9pPr>
          </a:lstStyle>
          <a:p/>
        </p:txBody>
      </p:sp>
      <p:sp>
        <p:nvSpPr>
          <p:cNvPr id="949" name="Google Shape;949;p157"/>
          <p:cNvSpPr txBox="1"/>
          <p:nvPr>
            <p:ph idx="14" type="subTitle"/>
          </p:nvPr>
        </p:nvSpPr>
        <p:spPr>
          <a:xfrm>
            <a:off x="5930575" y="316322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2000"/>
              <a:buFont typeface="Poppins"/>
              <a:buNone/>
              <a:defRPr b="1" sz="2000">
                <a:solidFill>
                  <a:schemeClr val="dk1"/>
                </a:solidFill>
                <a:latin typeface="Poppins"/>
                <a:ea typeface="Poppins"/>
                <a:cs typeface="Poppins"/>
                <a:sym typeface="Poppins"/>
              </a:defRPr>
            </a:lvl1pPr>
            <a:lvl2pPr lvl="1"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2pPr>
            <a:lvl3pPr lvl="2"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3pPr>
            <a:lvl4pPr lvl="3"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4pPr>
            <a:lvl5pPr lvl="4"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5pPr>
            <a:lvl6pPr lvl="5"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6pPr>
            <a:lvl7pPr lvl="6"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7pPr>
            <a:lvl8pPr lvl="7"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8pPr>
            <a:lvl9pPr lvl="8"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9pPr>
          </a:lstStyle>
          <a:p/>
        </p:txBody>
      </p:sp>
      <p:sp>
        <p:nvSpPr>
          <p:cNvPr id="950" name="Google Shape;950;p157"/>
          <p:cNvSpPr txBox="1"/>
          <p:nvPr>
            <p:ph idx="15" type="subTitle"/>
          </p:nvPr>
        </p:nvSpPr>
        <p:spPr>
          <a:xfrm>
            <a:off x="5930575" y="369582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1600"/>
              <a:buNone/>
              <a:defRPr>
                <a:solidFill>
                  <a:schemeClr val="dk1"/>
                </a:solidFill>
              </a:defRPr>
            </a:lvl1pPr>
            <a:lvl2pPr lvl="1" algn="l">
              <a:lnSpc>
                <a:spcPct val="100000"/>
              </a:lnSpc>
              <a:spcBef>
                <a:spcPts val="0"/>
              </a:spcBef>
              <a:spcAft>
                <a:spcPts val="0"/>
              </a:spcAft>
              <a:buClr>
                <a:schemeClr val="dk1"/>
              </a:buClr>
              <a:buSzPts val="1600"/>
              <a:buNone/>
              <a:defRPr>
                <a:solidFill>
                  <a:schemeClr val="dk1"/>
                </a:solidFill>
              </a:defRPr>
            </a:lvl2pPr>
            <a:lvl3pPr lvl="2" algn="l">
              <a:lnSpc>
                <a:spcPct val="100000"/>
              </a:lnSpc>
              <a:spcBef>
                <a:spcPts val="0"/>
              </a:spcBef>
              <a:spcAft>
                <a:spcPts val="0"/>
              </a:spcAft>
              <a:buClr>
                <a:schemeClr val="dk1"/>
              </a:buClr>
              <a:buSzPts val="1600"/>
              <a:buNone/>
              <a:defRPr>
                <a:solidFill>
                  <a:schemeClr val="dk1"/>
                </a:solidFill>
              </a:defRPr>
            </a:lvl3pPr>
            <a:lvl4pPr lvl="3" algn="l">
              <a:lnSpc>
                <a:spcPct val="100000"/>
              </a:lnSpc>
              <a:spcBef>
                <a:spcPts val="0"/>
              </a:spcBef>
              <a:spcAft>
                <a:spcPts val="0"/>
              </a:spcAft>
              <a:buClr>
                <a:schemeClr val="dk1"/>
              </a:buClr>
              <a:buSzPts val="1600"/>
              <a:buNone/>
              <a:defRPr>
                <a:solidFill>
                  <a:schemeClr val="dk1"/>
                </a:solidFill>
              </a:defRPr>
            </a:lvl4pPr>
            <a:lvl5pPr lvl="4" algn="l">
              <a:lnSpc>
                <a:spcPct val="100000"/>
              </a:lnSpc>
              <a:spcBef>
                <a:spcPts val="0"/>
              </a:spcBef>
              <a:spcAft>
                <a:spcPts val="0"/>
              </a:spcAft>
              <a:buClr>
                <a:schemeClr val="dk1"/>
              </a:buClr>
              <a:buSzPts val="1600"/>
              <a:buNone/>
              <a:defRPr>
                <a:solidFill>
                  <a:schemeClr val="dk1"/>
                </a:solidFill>
              </a:defRPr>
            </a:lvl5pPr>
            <a:lvl6pPr lvl="5" algn="l">
              <a:lnSpc>
                <a:spcPct val="100000"/>
              </a:lnSpc>
              <a:spcBef>
                <a:spcPts val="0"/>
              </a:spcBef>
              <a:spcAft>
                <a:spcPts val="0"/>
              </a:spcAft>
              <a:buClr>
                <a:schemeClr val="dk1"/>
              </a:buClr>
              <a:buSzPts val="1600"/>
              <a:buNone/>
              <a:defRPr>
                <a:solidFill>
                  <a:schemeClr val="dk1"/>
                </a:solidFill>
              </a:defRPr>
            </a:lvl6pPr>
            <a:lvl7pPr lvl="6" algn="l">
              <a:lnSpc>
                <a:spcPct val="100000"/>
              </a:lnSpc>
              <a:spcBef>
                <a:spcPts val="0"/>
              </a:spcBef>
              <a:spcAft>
                <a:spcPts val="0"/>
              </a:spcAft>
              <a:buClr>
                <a:schemeClr val="dk1"/>
              </a:buClr>
              <a:buSzPts val="1600"/>
              <a:buNone/>
              <a:defRPr>
                <a:solidFill>
                  <a:schemeClr val="dk1"/>
                </a:solidFill>
              </a:defRPr>
            </a:lvl7pPr>
            <a:lvl8pPr lvl="7" algn="l">
              <a:lnSpc>
                <a:spcPct val="100000"/>
              </a:lnSpc>
              <a:spcBef>
                <a:spcPts val="0"/>
              </a:spcBef>
              <a:spcAft>
                <a:spcPts val="0"/>
              </a:spcAft>
              <a:buClr>
                <a:schemeClr val="dk1"/>
              </a:buClr>
              <a:buSzPts val="1600"/>
              <a:buNone/>
              <a:defRPr>
                <a:solidFill>
                  <a:schemeClr val="dk1"/>
                </a:solidFill>
              </a:defRPr>
            </a:lvl8pPr>
            <a:lvl9pPr lvl="8" algn="l">
              <a:lnSpc>
                <a:spcPct val="100000"/>
              </a:lnSpc>
              <a:spcBef>
                <a:spcPts val="0"/>
              </a:spcBef>
              <a:spcAft>
                <a:spcPts val="0"/>
              </a:spcAft>
              <a:buClr>
                <a:schemeClr val="dk1"/>
              </a:buClr>
              <a:buSzPts val="1600"/>
              <a:buNone/>
              <a:defRPr>
                <a:solidFill>
                  <a:schemeClr val="dk1"/>
                </a:solidFill>
              </a:defRPr>
            </a:lvl9pPr>
          </a:lstStyle>
          <a:p/>
        </p:txBody>
      </p:sp>
      <p:sp>
        <p:nvSpPr>
          <p:cNvPr id="951" name="Google Shape;951;p157"/>
          <p:cNvSpPr/>
          <p:nvPr/>
        </p:nvSpPr>
        <p:spPr>
          <a:xfrm>
            <a:off x="720000" y="400600"/>
            <a:ext cx="617100" cy="82200"/>
          </a:xfrm>
          <a:prstGeom prst="rect">
            <a:avLst/>
          </a:prstGeom>
          <a:solidFill>
            <a:srgbClr val="AFCC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
    <p:spTree>
      <p:nvGrpSpPr>
        <p:cNvPr id="952" name="Shape 952"/>
        <p:cNvGrpSpPr/>
        <p:nvPr/>
      </p:nvGrpSpPr>
      <p:grpSpPr>
        <a:xfrm>
          <a:off x="0" y="0"/>
          <a:ext cx="0" cy="0"/>
          <a:chOff x="0" y="0"/>
          <a:chExt cx="0" cy="0"/>
        </a:xfrm>
      </p:grpSpPr>
      <p:sp>
        <p:nvSpPr>
          <p:cNvPr id="953" name="Google Shape;953;p158"/>
          <p:cNvSpPr txBox="1"/>
          <p:nvPr>
            <p:ph type="title"/>
          </p:nvPr>
        </p:nvSpPr>
        <p:spPr>
          <a:xfrm>
            <a:off x="720000" y="1427213"/>
            <a:ext cx="4596600" cy="1797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Font typeface="Maven Pro"/>
              <a:buNone/>
              <a:defRPr b="0" sz="2500">
                <a:latin typeface="Maven Pro"/>
                <a:ea typeface="Maven Pro"/>
                <a:cs typeface="Maven Pro"/>
                <a:sym typeface="Maven Pro"/>
              </a:defRPr>
            </a:lvl1pPr>
            <a:lvl2pPr lvl="1" algn="l">
              <a:lnSpc>
                <a:spcPct val="100000"/>
              </a:lnSpc>
              <a:spcBef>
                <a:spcPts val="0"/>
              </a:spcBef>
              <a:spcAft>
                <a:spcPts val="0"/>
              </a:spcAft>
              <a:buSzPts val="3200"/>
              <a:buFont typeface="Maven Pro"/>
              <a:buNone/>
              <a:defRPr b="0">
                <a:latin typeface="Maven Pro"/>
                <a:ea typeface="Maven Pro"/>
                <a:cs typeface="Maven Pro"/>
                <a:sym typeface="Maven Pro"/>
              </a:defRPr>
            </a:lvl2pPr>
            <a:lvl3pPr lvl="2" algn="l">
              <a:lnSpc>
                <a:spcPct val="100000"/>
              </a:lnSpc>
              <a:spcBef>
                <a:spcPts val="0"/>
              </a:spcBef>
              <a:spcAft>
                <a:spcPts val="0"/>
              </a:spcAft>
              <a:buSzPts val="3200"/>
              <a:buFont typeface="Maven Pro"/>
              <a:buNone/>
              <a:defRPr b="0">
                <a:latin typeface="Maven Pro"/>
                <a:ea typeface="Maven Pro"/>
                <a:cs typeface="Maven Pro"/>
                <a:sym typeface="Maven Pro"/>
              </a:defRPr>
            </a:lvl3pPr>
            <a:lvl4pPr lvl="3" algn="l">
              <a:lnSpc>
                <a:spcPct val="100000"/>
              </a:lnSpc>
              <a:spcBef>
                <a:spcPts val="0"/>
              </a:spcBef>
              <a:spcAft>
                <a:spcPts val="0"/>
              </a:spcAft>
              <a:buSzPts val="3200"/>
              <a:buFont typeface="Maven Pro"/>
              <a:buNone/>
              <a:defRPr b="0">
                <a:latin typeface="Maven Pro"/>
                <a:ea typeface="Maven Pro"/>
                <a:cs typeface="Maven Pro"/>
                <a:sym typeface="Maven Pro"/>
              </a:defRPr>
            </a:lvl4pPr>
            <a:lvl5pPr lvl="4" algn="l">
              <a:lnSpc>
                <a:spcPct val="100000"/>
              </a:lnSpc>
              <a:spcBef>
                <a:spcPts val="0"/>
              </a:spcBef>
              <a:spcAft>
                <a:spcPts val="0"/>
              </a:spcAft>
              <a:buSzPts val="3200"/>
              <a:buFont typeface="Maven Pro"/>
              <a:buNone/>
              <a:defRPr b="0">
                <a:latin typeface="Maven Pro"/>
                <a:ea typeface="Maven Pro"/>
                <a:cs typeface="Maven Pro"/>
                <a:sym typeface="Maven Pro"/>
              </a:defRPr>
            </a:lvl5pPr>
            <a:lvl6pPr lvl="5" algn="l">
              <a:lnSpc>
                <a:spcPct val="100000"/>
              </a:lnSpc>
              <a:spcBef>
                <a:spcPts val="0"/>
              </a:spcBef>
              <a:spcAft>
                <a:spcPts val="0"/>
              </a:spcAft>
              <a:buSzPts val="3200"/>
              <a:buFont typeface="Maven Pro"/>
              <a:buNone/>
              <a:defRPr b="0">
                <a:latin typeface="Maven Pro"/>
                <a:ea typeface="Maven Pro"/>
                <a:cs typeface="Maven Pro"/>
                <a:sym typeface="Maven Pro"/>
              </a:defRPr>
            </a:lvl6pPr>
            <a:lvl7pPr lvl="6" algn="l">
              <a:lnSpc>
                <a:spcPct val="100000"/>
              </a:lnSpc>
              <a:spcBef>
                <a:spcPts val="0"/>
              </a:spcBef>
              <a:spcAft>
                <a:spcPts val="0"/>
              </a:spcAft>
              <a:buSzPts val="3200"/>
              <a:buFont typeface="Maven Pro"/>
              <a:buNone/>
              <a:defRPr b="0">
                <a:latin typeface="Maven Pro"/>
                <a:ea typeface="Maven Pro"/>
                <a:cs typeface="Maven Pro"/>
                <a:sym typeface="Maven Pro"/>
              </a:defRPr>
            </a:lvl7pPr>
            <a:lvl8pPr lvl="7" algn="l">
              <a:lnSpc>
                <a:spcPct val="100000"/>
              </a:lnSpc>
              <a:spcBef>
                <a:spcPts val="0"/>
              </a:spcBef>
              <a:spcAft>
                <a:spcPts val="0"/>
              </a:spcAft>
              <a:buSzPts val="3200"/>
              <a:buFont typeface="Maven Pro"/>
              <a:buNone/>
              <a:defRPr b="0">
                <a:latin typeface="Maven Pro"/>
                <a:ea typeface="Maven Pro"/>
                <a:cs typeface="Maven Pro"/>
                <a:sym typeface="Maven Pro"/>
              </a:defRPr>
            </a:lvl8pPr>
            <a:lvl9pPr lvl="8" algn="l">
              <a:lnSpc>
                <a:spcPct val="100000"/>
              </a:lnSpc>
              <a:spcBef>
                <a:spcPts val="0"/>
              </a:spcBef>
              <a:spcAft>
                <a:spcPts val="0"/>
              </a:spcAft>
              <a:buSzPts val="3200"/>
              <a:buFont typeface="Maven Pro"/>
              <a:buNone/>
              <a:defRPr b="0">
                <a:latin typeface="Maven Pro"/>
                <a:ea typeface="Maven Pro"/>
                <a:cs typeface="Maven Pro"/>
                <a:sym typeface="Maven Pro"/>
              </a:defRPr>
            </a:lvl9pPr>
          </a:lstStyle>
          <a:p/>
        </p:txBody>
      </p:sp>
      <p:sp>
        <p:nvSpPr>
          <p:cNvPr id="954" name="Google Shape;954;p158"/>
          <p:cNvSpPr txBox="1"/>
          <p:nvPr>
            <p:ph idx="1" type="subTitle"/>
          </p:nvPr>
        </p:nvSpPr>
        <p:spPr>
          <a:xfrm>
            <a:off x="720000" y="3337388"/>
            <a:ext cx="2345400" cy="378900"/>
          </a:xfrm>
          <a:prstGeom prst="rect">
            <a:avLst/>
          </a:prstGeom>
          <a:solidFill>
            <a:schemeClr val="l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1600"/>
              <a:buFont typeface="Poppins"/>
              <a:buNone/>
              <a:defRPr b="1">
                <a:latin typeface="Poppins"/>
                <a:ea typeface="Poppins"/>
                <a:cs typeface="Poppins"/>
                <a:sym typeface="Poppins"/>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955" name="Google Shape;955;p158"/>
          <p:cNvSpPr/>
          <p:nvPr/>
        </p:nvSpPr>
        <p:spPr>
          <a:xfrm>
            <a:off x="720000" y="401225"/>
            <a:ext cx="14493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TITLE_AND_TWO_COLUMNS_1">
    <p:spTree>
      <p:nvGrpSpPr>
        <p:cNvPr id="956" name="Shape 956"/>
        <p:cNvGrpSpPr/>
        <p:nvPr/>
      </p:nvGrpSpPr>
      <p:grpSpPr>
        <a:xfrm>
          <a:off x="0" y="0"/>
          <a:ext cx="0" cy="0"/>
          <a:chOff x="0" y="0"/>
          <a:chExt cx="0" cy="0"/>
        </a:xfrm>
      </p:grpSpPr>
      <p:sp>
        <p:nvSpPr>
          <p:cNvPr id="957" name="Google Shape;957;p159"/>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958" name="Google Shape;958;p159"/>
          <p:cNvSpPr txBox="1"/>
          <p:nvPr>
            <p:ph idx="1" type="subTitle"/>
          </p:nvPr>
        </p:nvSpPr>
        <p:spPr>
          <a:xfrm>
            <a:off x="811200" y="3056397"/>
            <a:ext cx="22254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959" name="Google Shape;959;p159"/>
          <p:cNvSpPr txBox="1"/>
          <p:nvPr>
            <p:ph idx="2" type="subTitle"/>
          </p:nvPr>
        </p:nvSpPr>
        <p:spPr>
          <a:xfrm>
            <a:off x="720000" y="3684796"/>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960" name="Google Shape;960;p159"/>
          <p:cNvSpPr txBox="1"/>
          <p:nvPr>
            <p:ph idx="3" type="subTitle"/>
          </p:nvPr>
        </p:nvSpPr>
        <p:spPr>
          <a:xfrm>
            <a:off x="3459300" y="3056397"/>
            <a:ext cx="2225400" cy="458700"/>
          </a:xfrm>
          <a:prstGeom prst="rect">
            <a:avLst/>
          </a:prstGeom>
          <a:solidFill>
            <a:schemeClr val="l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961" name="Google Shape;961;p159"/>
          <p:cNvSpPr txBox="1"/>
          <p:nvPr>
            <p:ph idx="4" type="subTitle"/>
          </p:nvPr>
        </p:nvSpPr>
        <p:spPr>
          <a:xfrm>
            <a:off x="3368100" y="3684796"/>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962" name="Google Shape;962;p159"/>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963" name="Google Shape;963;p159"/>
          <p:cNvSpPr txBox="1"/>
          <p:nvPr>
            <p:ph idx="5" type="subTitle"/>
          </p:nvPr>
        </p:nvSpPr>
        <p:spPr>
          <a:xfrm>
            <a:off x="6107400" y="3056397"/>
            <a:ext cx="22254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964" name="Google Shape;964;p159"/>
          <p:cNvSpPr txBox="1"/>
          <p:nvPr>
            <p:ph idx="6" type="subTitle"/>
          </p:nvPr>
        </p:nvSpPr>
        <p:spPr>
          <a:xfrm>
            <a:off x="6016200" y="3684796"/>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TITLE_AND_TWO_COLUMNS_1_3">
    <p:spTree>
      <p:nvGrpSpPr>
        <p:cNvPr id="965" name="Shape 965"/>
        <p:cNvGrpSpPr/>
        <p:nvPr/>
      </p:nvGrpSpPr>
      <p:grpSpPr>
        <a:xfrm>
          <a:off x="0" y="0"/>
          <a:ext cx="0" cy="0"/>
          <a:chOff x="0" y="0"/>
          <a:chExt cx="0" cy="0"/>
        </a:xfrm>
      </p:grpSpPr>
      <p:sp>
        <p:nvSpPr>
          <p:cNvPr id="966" name="Google Shape;966;p160"/>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967" name="Google Shape;967;p160"/>
          <p:cNvSpPr txBox="1"/>
          <p:nvPr>
            <p:ph idx="1" type="subTitle"/>
          </p:nvPr>
        </p:nvSpPr>
        <p:spPr>
          <a:xfrm>
            <a:off x="720000" y="3162200"/>
            <a:ext cx="2407800" cy="458700"/>
          </a:xfrm>
          <a:prstGeom prst="rect">
            <a:avLst/>
          </a:prstGeom>
          <a:solidFill>
            <a:schemeClr val="l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968" name="Google Shape;968;p160"/>
          <p:cNvSpPr txBox="1"/>
          <p:nvPr>
            <p:ph idx="2" type="subTitle"/>
          </p:nvPr>
        </p:nvSpPr>
        <p:spPr>
          <a:xfrm>
            <a:off x="720000" y="38054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969" name="Google Shape;969;p160"/>
          <p:cNvSpPr txBox="1"/>
          <p:nvPr>
            <p:ph idx="3" type="subTitle"/>
          </p:nvPr>
        </p:nvSpPr>
        <p:spPr>
          <a:xfrm>
            <a:off x="3368100" y="3162200"/>
            <a:ext cx="2407800" cy="458700"/>
          </a:xfrm>
          <a:prstGeom prst="rect">
            <a:avLst/>
          </a:prstGeom>
          <a:solidFill>
            <a:schemeClr val="accen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970" name="Google Shape;970;p160"/>
          <p:cNvSpPr txBox="1"/>
          <p:nvPr>
            <p:ph idx="4" type="subTitle"/>
          </p:nvPr>
        </p:nvSpPr>
        <p:spPr>
          <a:xfrm>
            <a:off x="3368100" y="38054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971" name="Google Shape;971;p160"/>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972" name="Google Shape;972;p160"/>
          <p:cNvSpPr txBox="1"/>
          <p:nvPr>
            <p:ph idx="5" type="subTitle"/>
          </p:nvPr>
        </p:nvSpPr>
        <p:spPr>
          <a:xfrm>
            <a:off x="6016200" y="3162200"/>
            <a:ext cx="2407800" cy="458700"/>
          </a:xfrm>
          <a:prstGeom prst="rect">
            <a:avLst/>
          </a:prstGeom>
          <a:solidFill>
            <a:schemeClr val="l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973" name="Google Shape;973;p160"/>
          <p:cNvSpPr txBox="1"/>
          <p:nvPr>
            <p:ph idx="6" type="subTitle"/>
          </p:nvPr>
        </p:nvSpPr>
        <p:spPr>
          <a:xfrm>
            <a:off x="6016200" y="38054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974" name="Google Shape;974;p160"/>
          <p:cNvSpPr txBox="1"/>
          <p:nvPr>
            <p:ph idx="7" type="title"/>
          </p:nvPr>
        </p:nvSpPr>
        <p:spPr>
          <a:xfrm>
            <a:off x="720000" y="1810650"/>
            <a:ext cx="2407800" cy="1008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
        <p:nvSpPr>
          <p:cNvPr id="975" name="Google Shape;975;p160"/>
          <p:cNvSpPr txBox="1"/>
          <p:nvPr>
            <p:ph idx="8" type="title"/>
          </p:nvPr>
        </p:nvSpPr>
        <p:spPr>
          <a:xfrm>
            <a:off x="3368100" y="1810650"/>
            <a:ext cx="2407800" cy="1008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
        <p:nvSpPr>
          <p:cNvPr id="976" name="Google Shape;976;p160"/>
          <p:cNvSpPr txBox="1"/>
          <p:nvPr>
            <p:ph idx="9" type="title"/>
          </p:nvPr>
        </p:nvSpPr>
        <p:spPr>
          <a:xfrm>
            <a:off x="6016200" y="1810650"/>
            <a:ext cx="2407800" cy="1008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TITLE_AND_TWO_COLUMNS_1_3_1">
    <p:spTree>
      <p:nvGrpSpPr>
        <p:cNvPr id="977" name="Shape 977"/>
        <p:cNvGrpSpPr/>
        <p:nvPr/>
      </p:nvGrpSpPr>
      <p:grpSpPr>
        <a:xfrm>
          <a:off x="0" y="0"/>
          <a:ext cx="0" cy="0"/>
          <a:chOff x="0" y="0"/>
          <a:chExt cx="0" cy="0"/>
        </a:xfrm>
      </p:grpSpPr>
      <p:sp>
        <p:nvSpPr>
          <p:cNvPr id="978" name="Google Shape;978;p161"/>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979" name="Google Shape;979;p161"/>
          <p:cNvSpPr txBox="1"/>
          <p:nvPr>
            <p:ph idx="1" type="subTitle"/>
          </p:nvPr>
        </p:nvSpPr>
        <p:spPr>
          <a:xfrm>
            <a:off x="809706" y="4068600"/>
            <a:ext cx="2228400" cy="458700"/>
          </a:xfrm>
          <a:prstGeom prst="rect">
            <a:avLst/>
          </a:prstGeom>
          <a:solidFill>
            <a:schemeClr val="l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980" name="Google Shape;980;p161"/>
          <p:cNvSpPr txBox="1"/>
          <p:nvPr>
            <p:ph idx="2" type="subTitle"/>
          </p:nvPr>
        </p:nvSpPr>
        <p:spPr>
          <a:xfrm>
            <a:off x="809706" y="2721725"/>
            <a:ext cx="2228400" cy="977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981" name="Google Shape;981;p161"/>
          <p:cNvSpPr txBox="1"/>
          <p:nvPr>
            <p:ph idx="3" type="subTitle"/>
          </p:nvPr>
        </p:nvSpPr>
        <p:spPr>
          <a:xfrm>
            <a:off x="3464250" y="4068600"/>
            <a:ext cx="2228400" cy="458700"/>
          </a:xfrm>
          <a:prstGeom prst="rect">
            <a:avLst/>
          </a:prstGeom>
          <a:solidFill>
            <a:schemeClr val="accen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982" name="Google Shape;982;p161"/>
          <p:cNvSpPr txBox="1"/>
          <p:nvPr>
            <p:ph idx="4" type="subTitle"/>
          </p:nvPr>
        </p:nvSpPr>
        <p:spPr>
          <a:xfrm>
            <a:off x="3464250" y="2721725"/>
            <a:ext cx="2228400" cy="977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983" name="Google Shape;983;p161"/>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984" name="Google Shape;984;p161"/>
          <p:cNvSpPr txBox="1"/>
          <p:nvPr>
            <p:ph idx="5" type="subTitle"/>
          </p:nvPr>
        </p:nvSpPr>
        <p:spPr>
          <a:xfrm>
            <a:off x="6105894" y="4068600"/>
            <a:ext cx="2228400" cy="458700"/>
          </a:xfrm>
          <a:prstGeom prst="rect">
            <a:avLst/>
          </a:prstGeom>
          <a:solidFill>
            <a:schemeClr val="l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985" name="Google Shape;985;p161"/>
          <p:cNvSpPr txBox="1"/>
          <p:nvPr>
            <p:ph idx="6" type="subTitle"/>
          </p:nvPr>
        </p:nvSpPr>
        <p:spPr>
          <a:xfrm>
            <a:off x="6105894" y="2721725"/>
            <a:ext cx="2228400" cy="977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TITLE_AND_TWO_COLUMNS_1_2">
    <p:spTree>
      <p:nvGrpSpPr>
        <p:cNvPr id="986" name="Shape 986"/>
        <p:cNvGrpSpPr/>
        <p:nvPr/>
      </p:nvGrpSpPr>
      <p:grpSpPr>
        <a:xfrm>
          <a:off x="0" y="0"/>
          <a:ext cx="0" cy="0"/>
          <a:chOff x="0" y="0"/>
          <a:chExt cx="0" cy="0"/>
        </a:xfrm>
      </p:grpSpPr>
      <p:sp>
        <p:nvSpPr>
          <p:cNvPr id="987" name="Google Shape;987;p162"/>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988" name="Google Shape;988;p162"/>
          <p:cNvSpPr txBox="1"/>
          <p:nvPr>
            <p:ph idx="1" type="subTitle"/>
          </p:nvPr>
        </p:nvSpPr>
        <p:spPr>
          <a:xfrm>
            <a:off x="821850" y="3543200"/>
            <a:ext cx="22041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989" name="Google Shape;989;p162"/>
          <p:cNvSpPr txBox="1"/>
          <p:nvPr>
            <p:ph idx="2" type="subTitle"/>
          </p:nvPr>
        </p:nvSpPr>
        <p:spPr>
          <a:xfrm>
            <a:off x="720000" y="40340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990" name="Google Shape;990;p162"/>
          <p:cNvSpPr txBox="1"/>
          <p:nvPr>
            <p:ph idx="3" type="subTitle"/>
          </p:nvPr>
        </p:nvSpPr>
        <p:spPr>
          <a:xfrm>
            <a:off x="3469950" y="3543200"/>
            <a:ext cx="2204100" cy="458700"/>
          </a:xfrm>
          <a:prstGeom prst="rect">
            <a:avLst/>
          </a:prstGeom>
          <a:solidFill>
            <a:schemeClr val="l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991" name="Google Shape;991;p162"/>
          <p:cNvSpPr txBox="1"/>
          <p:nvPr>
            <p:ph idx="4" type="subTitle"/>
          </p:nvPr>
        </p:nvSpPr>
        <p:spPr>
          <a:xfrm>
            <a:off x="3368100" y="40340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992" name="Google Shape;992;p162"/>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993" name="Google Shape;993;p162"/>
          <p:cNvSpPr txBox="1"/>
          <p:nvPr>
            <p:ph idx="5" type="subTitle"/>
          </p:nvPr>
        </p:nvSpPr>
        <p:spPr>
          <a:xfrm>
            <a:off x="6118050" y="3543200"/>
            <a:ext cx="22041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994" name="Google Shape;994;p162"/>
          <p:cNvSpPr txBox="1"/>
          <p:nvPr>
            <p:ph idx="6" type="subTitle"/>
          </p:nvPr>
        </p:nvSpPr>
        <p:spPr>
          <a:xfrm>
            <a:off x="6016200" y="40340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995" name="Google Shape;995;p162"/>
          <p:cNvSpPr txBox="1"/>
          <p:nvPr>
            <p:ph idx="7" type="subTitle"/>
          </p:nvPr>
        </p:nvSpPr>
        <p:spPr>
          <a:xfrm>
            <a:off x="821850" y="1756000"/>
            <a:ext cx="2204100" cy="458700"/>
          </a:xfrm>
          <a:prstGeom prst="rect">
            <a:avLst/>
          </a:prstGeom>
          <a:solidFill>
            <a:schemeClr val="l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996" name="Google Shape;996;p162"/>
          <p:cNvSpPr txBox="1"/>
          <p:nvPr>
            <p:ph idx="8" type="subTitle"/>
          </p:nvPr>
        </p:nvSpPr>
        <p:spPr>
          <a:xfrm>
            <a:off x="720000" y="22468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997" name="Google Shape;997;p162"/>
          <p:cNvSpPr txBox="1"/>
          <p:nvPr>
            <p:ph idx="9" type="subTitle"/>
          </p:nvPr>
        </p:nvSpPr>
        <p:spPr>
          <a:xfrm>
            <a:off x="3469950" y="1756000"/>
            <a:ext cx="2204100" cy="458700"/>
          </a:xfrm>
          <a:prstGeom prst="rect">
            <a:avLst/>
          </a:prstGeom>
          <a:solidFill>
            <a:schemeClr val="accen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998" name="Google Shape;998;p162"/>
          <p:cNvSpPr txBox="1"/>
          <p:nvPr>
            <p:ph idx="13" type="subTitle"/>
          </p:nvPr>
        </p:nvSpPr>
        <p:spPr>
          <a:xfrm>
            <a:off x="3368100" y="22468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999" name="Google Shape;999;p162"/>
          <p:cNvSpPr txBox="1"/>
          <p:nvPr>
            <p:ph idx="14" type="subTitle"/>
          </p:nvPr>
        </p:nvSpPr>
        <p:spPr>
          <a:xfrm>
            <a:off x="6118050" y="1756000"/>
            <a:ext cx="2204100" cy="458700"/>
          </a:xfrm>
          <a:prstGeom prst="rect">
            <a:avLst/>
          </a:prstGeom>
          <a:solidFill>
            <a:schemeClr val="l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1000" name="Google Shape;1000;p162"/>
          <p:cNvSpPr txBox="1"/>
          <p:nvPr>
            <p:ph idx="15" type="subTitle"/>
          </p:nvPr>
        </p:nvSpPr>
        <p:spPr>
          <a:xfrm>
            <a:off x="6016200" y="22468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TITLE_AND_TWO_COLUMNS_1_1">
    <p:spTree>
      <p:nvGrpSpPr>
        <p:cNvPr id="1001" name="Shape 1001"/>
        <p:cNvGrpSpPr/>
        <p:nvPr/>
      </p:nvGrpSpPr>
      <p:grpSpPr>
        <a:xfrm>
          <a:off x="0" y="0"/>
          <a:ext cx="0" cy="0"/>
          <a:chOff x="0" y="0"/>
          <a:chExt cx="0" cy="0"/>
        </a:xfrm>
      </p:grpSpPr>
      <p:sp>
        <p:nvSpPr>
          <p:cNvPr id="1002" name="Google Shape;1002;p163"/>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1003" name="Google Shape;1003;p163"/>
          <p:cNvSpPr txBox="1"/>
          <p:nvPr>
            <p:ph idx="1" type="subTitle"/>
          </p:nvPr>
        </p:nvSpPr>
        <p:spPr>
          <a:xfrm>
            <a:off x="1968225" y="3406500"/>
            <a:ext cx="23457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2000"/>
              <a:buFont typeface="Poppins"/>
              <a:buNone/>
              <a:defRPr b="1" sz="2000">
                <a:latin typeface="Poppins"/>
                <a:ea typeface="Poppins"/>
                <a:cs typeface="Poppins"/>
                <a:sym typeface="Poppins"/>
              </a:defRPr>
            </a:lvl1pPr>
            <a:lvl2pPr lvl="1" algn="r">
              <a:lnSpc>
                <a:spcPct val="100000"/>
              </a:lnSpc>
              <a:spcBef>
                <a:spcPts val="0"/>
              </a:spcBef>
              <a:spcAft>
                <a:spcPts val="0"/>
              </a:spcAft>
              <a:buSzPts val="2000"/>
              <a:buFont typeface="Poppins"/>
              <a:buNone/>
              <a:defRPr b="1" sz="2000">
                <a:latin typeface="Poppins"/>
                <a:ea typeface="Poppins"/>
                <a:cs typeface="Poppins"/>
                <a:sym typeface="Poppins"/>
              </a:defRPr>
            </a:lvl2pPr>
            <a:lvl3pPr lvl="2" algn="r">
              <a:lnSpc>
                <a:spcPct val="100000"/>
              </a:lnSpc>
              <a:spcBef>
                <a:spcPts val="0"/>
              </a:spcBef>
              <a:spcAft>
                <a:spcPts val="0"/>
              </a:spcAft>
              <a:buSzPts val="2000"/>
              <a:buFont typeface="Poppins"/>
              <a:buNone/>
              <a:defRPr b="1" sz="2000">
                <a:latin typeface="Poppins"/>
                <a:ea typeface="Poppins"/>
                <a:cs typeface="Poppins"/>
                <a:sym typeface="Poppins"/>
              </a:defRPr>
            </a:lvl3pPr>
            <a:lvl4pPr lvl="3" algn="r">
              <a:lnSpc>
                <a:spcPct val="100000"/>
              </a:lnSpc>
              <a:spcBef>
                <a:spcPts val="0"/>
              </a:spcBef>
              <a:spcAft>
                <a:spcPts val="0"/>
              </a:spcAft>
              <a:buSzPts val="2000"/>
              <a:buFont typeface="Poppins"/>
              <a:buNone/>
              <a:defRPr b="1" sz="2000">
                <a:latin typeface="Poppins"/>
                <a:ea typeface="Poppins"/>
                <a:cs typeface="Poppins"/>
                <a:sym typeface="Poppins"/>
              </a:defRPr>
            </a:lvl4pPr>
            <a:lvl5pPr lvl="4" algn="r">
              <a:lnSpc>
                <a:spcPct val="100000"/>
              </a:lnSpc>
              <a:spcBef>
                <a:spcPts val="0"/>
              </a:spcBef>
              <a:spcAft>
                <a:spcPts val="0"/>
              </a:spcAft>
              <a:buSzPts val="2000"/>
              <a:buFont typeface="Poppins"/>
              <a:buNone/>
              <a:defRPr b="1" sz="2000">
                <a:latin typeface="Poppins"/>
                <a:ea typeface="Poppins"/>
                <a:cs typeface="Poppins"/>
                <a:sym typeface="Poppins"/>
              </a:defRPr>
            </a:lvl5pPr>
            <a:lvl6pPr lvl="5" algn="r">
              <a:lnSpc>
                <a:spcPct val="100000"/>
              </a:lnSpc>
              <a:spcBef>
                <a:spcPts val="0"/>
              </a:spcBef>
              <a:spcAft>
                <a:spcPts val="0"/>
              </a:spcAft>
              <a:buSzPts val="2000"/>
              <a:buFont typeface="Poppins"/>
              <a:buNone/>
              <a:defRPr b="1" sz="2000">
                <a:latin typeface="Poppins"/>
                <a:ea typeface="Poppins"/>
                <a:cs typeface="Poppins"/>
                <a:sym typeface="Poppins"/>
              </a:defRPr>
            </a:lvl6pPr>
            <a:lvl7pPr lvl="6" algn="r">
              <a:lnSpc>
                <a:spcPct val="100000"/>
              </a:lnSpc>
              <a:spcBef>
                <a:spcPts val="0"/>
              </a:spcBef>
              <a:spcAft>
                <a:spcPts val="0"/>
              </a:spcAft>
              <a:buSzPts val="2000"/>
              <a:buFont typeface="Poppins"/>
              <a:buNone/>
              <a:defRPr b="1" sz="2000">
                <a:latin typeface="Poppins"/>
                <a:ea typeface="Poppins"/>
                <a:cs typeface="Poppins"/>
                <a:sym typeface="Poppins"/>
              </a:defRPr>
            </a:lvl7pPr>
            <a:lvl8pPr lvl="7" algn="r">
              <a:lnSpc>
                <a:spcPct val="100000"/>
              </a:lnSpc>
              <a:spcBef>
                <a:spcPts val="0"/>
              </a:spcBef>
              <a:spcAft>
                <a:spcPts val="0"/>
              </a:spcAft>
              <a:buSzPts val="2000"/>
              <a:buFont typeface="Poppins"/>
              <a:buNone/>
              <a:defRPr b="1" sz="2000">
                <a:latin typeface="Poppins"/>
                <a:ea typeface="Poppins"/>
                <a:cs typeface="Poppins"/>
                <a:sym typeface="Poppins"/>
              </a:defRPr>
            </a:lvl8pPr>
            <a:lvl9pPr lvl="8" algn="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1004" name="Google Shape;1004;p163"/>
          <p:cNvSpPr txBox="1"/>
          <p:nvPr>
            <p:ph idx="2" type="subTitle"/>
          </p:nvPr>
        </p:nvSpPr>
        <p:spPr>
          <a:xfrm>
            <a:off x="1968225" y="3926903"/>
            <a:ext cx="2345700" cy="7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a:lvl1pPr>
            <a:lvl2pPr lvl="1" algn="r">
              <a:lnSpc>
                <a:spcPct val="100000"/>
              </a:lnSpc>
              <a:spcBef>
                <a:spcPts val="0"/>
              </a:spcBef>
              <a:spcAft>
                <a:spcPts val="0"/>
              </a:spcAft>
              <a:buSzPts val="1600"/>
              <a:buNone/>
              <a:defRPr/>
            </a:lvl2pPr>
            <a:lvl3pPr lvl="2" algn="r">
              <a:lnSpc>
                <a:spcPct val="100000"/>
              </a:lnSpc>
              <a:spcBef>
                <a:spcPts val="0"/>
              </a:spcBef>
              <a:spcAft>
                <a:spcPts val="0"/>
              </a:spcAft>
              <a:buSzPts val="1600"/>
              <a:buNone/>
              <a:defRPr/>
            </a:lvl3pPr>
            <a:lvl4pPr lvl="3" algn="r">
              <a:lnSpc>
                <a:spcPct val="100000"/>
              </a:lnSpc>
              <a:spcBef>
                <a:spcPts val="0"/>
              </a:spcBef>
              <a:spcAft>
                <a:spcPts val="0"/>
              </a:spcAft>
              <a:buSzPts val="1600"/>
              <a:buNone/>
              <a:defRPr/>
            </a:lvl4pPr>
            <a:lvl5pPr lvl="4" algn="r">
              <a:lnSpc>
                <a:spcPct val="100000"/>
              </a:lnSpc>
              <a:spcBef>
                <a:spcPts val="0"/>
              </a:spcBef>
              <a:spcAft>
                <a:spcPts val="0"/>
              </a:spcAft>
              <a:buSzPts val="1600"/>
              <a:buNone/>
              <a:defRPr/>
            </a:lvl5pPr>
            <a:lvl6pPr lvl="5" algn="r">
              <a:lnSpc>
                <a:spcPct val="100000"/>
              </a:lnSpc>
              <a:spcBef>
                <a:spcPts val="0"/>
              </a:spcBef>
              <a:spcAft>
                <a:spcPts val="0"/>
              </a:spcAft>
              <a:buSzPts val="1600"/>
              <a:buNone/>
              <a:defRPr/>
            </a:lvl6pPr>
            <a:lvl7pPr lvl="6" algn="r">
              <a:lnSpc>
                <a:spcPct val="100000"/>
              </a:lnSpc>
              <a:spcBef>
                <a:spcPts val="0"/>
              </a:spcBef>
              <a:spcAft>
                <a:spcPts val="0"/>
              </a:spcAft>
              <a:buSzPts val="1600"/>
              <a:buNone/>
              <a:defRPr/>
            </a:lvl7pPr>
            <a:lvl8pPr lvl="7" algn="r">
              <a:lnSpc>
                <a:spcPct val="100000"/>
              </a:lnSpc>
              <a:spcBef>
                <a:spcPts val="0"/>
              </a:spcBef>
              <a:spcAft>
                <a:spcPts val="0"/>
              </a:spcAft>
              <a:buSzPts val="1600"/>
              <a:buNone/>
              <a:defRPr/>
            </a:lvl8pPr>
            <a:lvl9pPr lvl="8" algn="r">
              <a:lnSpc>
                <a:spcPct val="100000"/>
              </a:lnSpc>
              <a:spcBef>
                <a:spcPts val="0"/>
              </a:spcBef>
              <a:spcAft>
                <a:spcPts val="0"/>
              </a:spcAft>
              <a:buSzPts val="1600"/>
              <a:buNone/>
              <a:defRPr/>
            </a:lvl9pPr>
          </a:lstStyle>
          <a:p/>
        </p:txBody>
      </p:sp>
      <p:sp>
        <p:nvSpPr>
          <p:cNvPr id="1005" name="Google Shape;1005;p163"/>
          <p:cNvSpPr txBox="1"/>
          <p:nvPr>
            <p:ph idx="3" type="subTitle"/>
          </p:nvPr>
        </p:nvSpPr>
        <p:spPr>
          <a:xfrm>
            <a:off x="6016901" y="3406500"/>
            <a:ext cx="2345700" cy="458700"/>
          </a:xfrm>
          <a:prstGeom prst="rect">
            <a:avLst/>
          </a:prstGeom>
          <a:solidFill>
            <a:schemeClr val="l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2000"/>
              <a:buFont typeface="Poppins"/>
              <a:buNone/>
              <a:defRPr b="1" sz="2000">
                <a:latin typeface="Poppins"/>
                <a:ea typeface="Poppins"/>
                <a:cs typeface="Poppins"/>
                <a:sym typeface="Poppins"/>
              </a:defRPr>
            </a:lvl1pPr>
            <a:lvl2pPr lvl="1" algn="l">
              <a:lnSpc>
                <a:spcPct val="100000"/>
              </a:lnSpc>
              <a:spcBef>
                <a:spcPts val="0"/>
              </a:spcBef>
              <a:spcAft>
                <a:spcPts val="0"/>
              </a:spcAft>
              <a:buSzPts val="2000"/>
              <a:buFont typeface="Poppins"/>
              <a:buNone/>
              <a:defRPr b="1" sz="2000">
                <a:latin typeface="Poppins"/>
                <a:ea typeface="Poppins"/>
                <a:cs typeface="Poppins"/>
                <a:sym typeface="Poppins"/>
              </a:defRPr>
            </a:lvl2pPr>
            <a:lvl3pPr lvl="2" algn="l">
              <a:lnSpc>
                <a:spcPct val="100000"/>
              </a:lnSpc>
              <a:spcBef>
                <a:spcPts val="0"/>
              </a:spcBef>
              <a:spcAft>
                <a:spcPts val="0"/>
              </a:spcAft>
              <a:buSzPts val="2000"/>
              <a:buFont typeface="Poppins"/>
              <a:buNone/>
              <a:defRPr b="1" sz="2000">
                <a:latin typeface="Poppins"/>
                <a:ea typeface="Poppins"/>
                <a:cs typeface="Poppins"/>
                <a:sym typeface="Poppins"/>
              </a:defRPr>
            </a:lvl3pPr>
            <a:lvl4pPr lvl="3" algn="l">
              <a:lnSpc>
                <a:spcPct val="100000"/>
              </a:lnSpc>
              <a:spcBef>
                <a:spcPts val="0"/>
              </a:spcBef>
              <a:spcAft>
                <a:spcPts val="0"/>
              </a:spcAft>
              <a:buSzPts val="2000"/>
              <a:buFont typeface="Poppins"/>
              <a:buNone/>
              <a:defRPr b="1" sz="2000">
                <a:latin typeface="Poppins"/>
                <a:ea typeface="Poppins"/>
                <a:cs typeface="Poppins"/>
                <a:sym typeface="Poppins"/>
              </a:defRPr>
            </a:lvl4pPr>
            <a:lvl5pPr lvl="4" algn="l">
              <a:lnSpc>
                <a:spcPct val="100000"/>
              </a:lnSpc>
              <a:spcBef>
                <a:spcPts val="0"/>
              </a:spcBef>
              <a:spcAft>
                <a:spcPts val="0"/>
              </a:spcAft>
              <a:buSzPts val="2000"/>
              <a:buFont typeface="Poppins"/>
              <a:buNone/>
              <a:defRPr b="1" sz="2000">
                <a:latin typeface="Poppins"/>
                <a:ea typeface="Poppins"/>
                <a:cs typeface="Poppins"/>
                <a:sym typeface="Poppins"/>
              </a:defRPr>
            </a:lvl5pPr>
            <a:lvl6pPr lvl="5" algn="l">
              <a:lnSpc>
                <a:spcPct val="100000"/>
              </a:lnSpc>
              <a:spcBef>
                <a:spcPts val="0"/>
              </a:spcBef>
              <a:spcAft>
                <a:spcPts val="0"/>
              </a:spcAft>
              <a:buSzPts val="2000"/>
              <a:buFont typeface="Poppins"/>
              <a:buNone/>
              <a:defRPr b="1" sz="2000">
                <a:latin typeface="Poppins"/>
                <a:ea typeface="Poppins"/>
                <a:cs typeface="Poppins"/>
                <a:sym typeface="Poppins"/>
              </a:defRPr>
            </a:lvl6pPr>
            <a:lvl7pPr lvl="6" algn="l">
              <a:lnSpc>
                <a:spcPct val="100000"/>
              </a:lnSpc>
              <a:spcBef>
                <a:spcPts val="0"/>
              </a:spcBef>
              <a:spcAft>
                <a:spcPts val="0"/>
              </a:spcAft>
              <a:buSzPts val="2000"/>
              <a:buFont typeface="Poppins"/>
              <a:buNone/>
              <a:defRPr b="1" sz="2000">
                <a:latin typeface="Poppins"/>
                <a:ea typeface="Poppins"/>
                <a:cs typeface="Poppins"/>
                <a:sym typeface="Poppins"/>
              </a:defRPr>
            </a:lvl7pPr>
            <a:lvl8pPr lvl="7" algn="l">
              <a:lnSpc>
                <a:spcPct val="100000"/>
              </a:lnSpc>
              <a:spcBef>
                <a:spcPts val="0"/>
              </a:spcBef>
              <a:spcAft>
                <a:spcPts val="0"/>
              </a:spcAft>
              <a:buSzPts val="2000"/>
              <a:buFont typeface="Poppins"/>
              <a:buNone/>
              <a:defRPr b="1" sz="2000">
                <a:latin typeface="Poppins"/>
                <a:ea typeface="Poppins"/>
                <a:cs typeface="Poppins"/>
                <a:sym typeface="Poppins"/>
              </a:defRPr>
            </a:lvl8pPr>
            <a:lvl9pPr lvl="8" algn="l">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1006" name="Google Shape;1006;p163"/>
          <p:cNvSpPr txBox="1"/>
          <p:nvPr>
            <p:ph idx="4" type="subTitle"/>
          </p:nvPr>
        </p:nvSpPr>
        <p:spPr>
          <a:xfrm>
            <a:off x="6016901" y="3926903"/>
            <a:ext cx="2345700" cy="7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1007" name="Google Shape;1007;p163"/>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1008" name="Google Shape;1008;p163"/>
          <p:cNvSpPr txBox="1"/>
          <p:nvPr>
            <p:ph idx="5" type="subTitle"/>
          </p:nvPr>
        </p:nvSpPr>
        <p:spPr>
          <a:xfrm>
            <a:off x="1968225" y="1623575"/>
            <a:ext cx="2345700" cy="458700"/>
          </a:xfrm>
          <a:prstGeom prst="rect">
            <a:avLst/>
          </a:prstGeom>
          <a:solidFill>
            <a:schemeClr val="l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2000"/>
              <a:buFont typeface="Poppins"/>
              <a:buNone/>
              <a:defRPr b="1" sz="2000">
                <a:latin typeface="Poppins"/>
                <a:ea typeface="Poppins"/>
                <a:cs typeface="Poppins"/>
                <a:sym typeface="Poppins"/>
              </a:defRPr>
            </a:lvl1pPr>
            <a:lvl2pPr lvl="1" algn="r">
              <a:lnSpc>
                <a:spcPct val="100000"/>
              </a:lnSpc>
              <a:spcBef>
                <a:spcPts val="0"/>
              </a:spcBef>
              <a:spcAft>
                <a:spcPts val="0"/>
              </a:spcAft>
              <a:buSzPts val="2000"/>
              <a:buFont typeface="Poppins"/>
              <a:buNone/>
              <a:defRPr b="1" sz="2000">
                <a:latin typeface="Poppins"/>
                <a:ea typeface="Poppins"/>
                <a:cs typeface="Poppins"/>
                <a:sym typeface="Poppins"/>
              </a:defRPr>
            </a:lvl2pPr>
            <a:lvl3pPr lvl="2" algn="r">
              <a:lnSpc>
                <a:spcPct val="100000"/>
              </a:lnSpc>
              <a:spcBef>
                <a:spcPts val="0"/>
              </a:spcBef>
              <a:spcAft>
                <a:spcPts val="0"/>
              </a:spcAft>
              <a:buSzPts val="2000"/>
              <a:buFont typeface="Poppins"/>
              <a:buNone/>
              <a:defRPr b="1" sz="2000">
                <a:latin typeface="Poppins"/>
                <a:ea typeface="Poppins"/>
                <a:cs typeface="Poppins"/>
                <a:sym typeface="Poppins"/>
              </a:defRPr>
            </a:lvl3pPr>
            <a:lvl4pPr lvl="3" algn="r">
              <a:lnSpc>
                <a:spcPct val="100000"/>
              </a:lnSpc>
              <a:spcBef>
                <a:spcPts val="0"/>
              </a:spcBef>
              <a:spcAft>
                <a:spcPts val="0"/>
              </a:spcAft>
              <a:buSzPts val="2000"/>
              <a:buFont typeface="Poppins"/>
              <a:buNone/>
              <a:defRPr b="1" sz="2000">
                <a:latin typeface="Poppins"/>
                <a:ea typeface="Poppins"/>
                <a:cs typeface="Poppins"/>
                <a:sym typeface="Poppins"/>
              </a:defRPr>
            </a:lvl4pPr>
            <a:lvl5pPr lvl="4" algn="r">
              <a:lnSpc>
                <a:spcPct val="100000"/>
              </a:lnSpc>
              <a:spcBef>
                <a:spcPts val="0"/>
              </a:spcBef>
              <a:spcAft>
                <a:spcPts val="0"/>
              </a:spcAft>
              <a:buSzPts val="2000"/>
              <a:buFont typeface="Poppins"/>
              <a:buNone/>
              <a:defRPr b="1" sz="2000">
                <a:latin typeface="Poppins"/>
                <a:ea typeface="Poppins"/>
                <a:cs typeface="Poppins"/>
                <a:sym typeface="Poppins"/>
              </a:defRPr>
            </a:lvl5pPr>
            <a:lvl6pPr lvl="5" algn="r">
              <a:lnSpc>
                <a:spcPct val="100000"/>
              </a:lnSpc>
              <a:spcBef>
                <a:spcPts val="0"/>
              </a:spcBef>
              <a:spcAft>
                <a:spcPts val="0"/>
              </a:spcAft>
              <a:buSzPts val="2000"/>
              <a:buFont typeface="Poppins"/>
              <a:buNone/>
              <a:defRPr b="1" sz="2000">
                <a:latin typeface="Poppins"/>
                <a:ea typeface="Poppins"/>
                <a:cs typeface="Poppins"/>
                <a:sym typeface="Poppins"/>
              </a:defRPr>
            </a:lvl6pPr>
            <a:lvl7pPr lvl="6" algn="r">
              <a:lnSpc>
                <a:spcPct val="100000"/>
              </a:lnSpc>
              <a:spcBef>
                <a:spcPts val="0"/>
              </a:spcBef>
              <a:spcAft>
                <a:spcPts val="0"/>
              </a:spcAft>
              <a:buSzPts val="2000"/>
              <a:buFont typeface="Poppins"/>
              <a:buNone/>
              <a:defRPr b="1" sz="2000">
                <a:latin typeface="Poppins"/>
                <a:ea typeface="Poppins"/>
                <a:cs typeface="Poppins"/>
                <a:sym typeface="Poppins"/>
              </a:defRPr>
            </a:lvl7pPr>
            <a:lvl8pPr lvl="7" algn="r">
              <a:lnSpc>
                <a:spcPct val="100000"/>
              </a:lnSpc>
              <a:spcBef>
                <a:spcPts val="0"/>
              </a:spcBef>
              <a:spcAft>
                <a:spcPts val="0"/>
              </a:spcAft>
              <a:buSzPts val="2000"/>
              <a:buFont typeface="Poppins"/>
              <a:buNone/>
              <a:defRPr b="1" sz="2000">
                <a:latin typeface="Poppins"/>
                <a:ea typeface="Poppins"/>
                <a:cs typeface="Poppins"/>
                <a:sym typeface="Poppins"/>
              </a:defRPr>
            </a:lvl8pPr>
            <a:lvl9pPr lvl="8" algn="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1009" name="Google Shape;1009;p163"/>
          <p:cNvSpPr txBox="1"/>
          <p:nvPr>
            <p:ph idx="6" type="subTitle"/>
          </p:nvPr>
        </p:nvSpPr>
        <p:spPr>
          <a:xfrm>
            <a:off x="1968225" y="2143978"/>
            <a:ext cx="2345700" cy="7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a:lvl1pPr>
            <a:lvl2pPr lvl="1" algn="r">
              <a:lnSpc>
                <a:spcPct val="100000"/>
              </a:lnSpc>
              <a:spcBef>
                <a:spcPts val="0"/>
              </a:spcBef>
              <a:spcAft>
                <a:spcPts val="0"/>
              </a:spcAft>
              <a:buSzPts val="1600"/>
              <a:buNone/>
              <a:defRPr/>
            </a:lvl2pPr>
            <a:lvl3pPr lvl="2" algn="r">
              <a:lnSpc>
                <a:spcPct val="100000"/>
              </a:lnSpc>
              <a:spcBef>
                <a:spcPts val="0"/>
              </a:spcBef>
              <a:spcAft>
                <a:spcPts val="0"/>
              </a:spcAft>
              <a:buSzPts val="1600"/>
              <a:buNone/>
              <a:defRPr/>
            </a:lvl3pPr>
            <a:lvl4pPr lvl="3" algn="r">
              <a:lnSpc>
                <a:spcPct val="100000"/>
              </a:lnSpc>
              <a:spcBef>
                <a:spcPts val="0"/>
              </a:spcBef>
              <a:spcAft>
                <a:spcPts val="0"/>
              </a:spcAft>
              <a:buSzPts val="1600"/>
              <a:buNone/>
              <a:defRPr/>
            </a:lvl4pPr>
            <a:lvl5pPr lvl="4" algn="r">
              <a:lnSpc>
                <a:spcPct val="100000"/>
              </a:lnSpc>
              <a:spcBef>
                <a:spcPts val="0"/>
              </a:spcBef>
              <a:spcAft>
                <a:spcPts val="0"/>
              </a:spcAft>
              <a:buSzPts val="1600"/>
              <a:buNone/>
              <a:defRPr/>
            </a:lvl5pPr>
            <a:lvl6pPr lvl="5" algn="r">
              <a:lnSpc>
                <a:spcPct val="100000"/>
              </a:lnSpc>
              <a:spcBef>
                <a:spcPts val="0"/>
              </a:spcBef>
              <a:spcAft>
                <a:spcPts val="0"/>
              </a:spcAft>
              <a:buSzPts val="1600"/>
              <a:buNone/>
              <a:defRPr/>
            </a:lvl6pPr>
            <a:lvl7pPr lvl="6" algn="r">
              <a:lnSpc>
                <a:spcPct val="100000"/>
              </a:lnSpc>
              <a:spcBef>
                <a:spcPts val="0"/>
              </a:spcBef>
              <a:spcAft>
                <a:spcPts val="0"/>
              </a:spcAft>
              <a:buSzPts val="1600"/>
              <a:buNone/>
              <a:defRPr/>
            </a:lvl7pPr>
            <a:lvl8pPr lvl="7" algn="r">
              <a:lnSpc>
                <a:spcPct val="100000"/>
              </a:lnSpc>
              <a:spcBef>
                <a:spcPts val="0"/>
              </a:spcBef>
              <a:spcAft>
                <a:spcPts val="0"/>
              </a:spcAft>
              <a:buSzPts val="1600"/>
              <a:buNone/>
              <a:defRPr/>
            </a:lvl8pPr>
            <a:lvl9pPr lvl="8" algn="r">
              <a:lnSpc>
                <a:spcPct val="100000"/>
              </a:lnSpc>
              <a:spcBef>
                <a:spcPts val="0"/>
              </a:spcBef>
              <a:spcAft>
                <a:spcPts val="0"/>
              </a:spcAft>
              <a:buSzPts val="1600"/>
              <a:buNone/>
              <a:defRPr/>
            </a:lvl9pPr>
          </a:lstStyle>
          <a:p/>
        </p:txBody>
      </p:sp>
      <p:sp>
        <p:nvSpPr>
          <p:cNvPr id="1010" name="Google Shape;1010;p163"/>
          <p:cNvSpPr txBox="1"/>
          <p:nvPr>
            <p:ph idx="7" type="subTitle"/>
          </p:nvPr>
        </p:nvSpPr>
        <p:spPr>
          <a:xfrm>
            <a:off x="6016901" y="1623575"/>
            <a:ext cx="23457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2000"/>
              <a:buFont typeface="Poppins"/>
              <a:buNone/>
              <a:defRPr b="1" sz="2000">
                <a:latin typeface="Poppins"/>
                <a:ea typeface="Poppins"/>
                <a:cs typeface="Poppins"/>
                <a:sym typeface="Poppins"/>
              </a:defRPr>
            </a:lvl1pPr>
            <a:lvl2pPr lvl="1" algn="l">
              <a:lnSpc>
                <a:spcPct val="100000"/>
              </a:lnSpc>
              <a:spcBef>
                <a:spcPts val="0"/>
              </a:spcBef>
              <a:spcAft>
                <a:spcPts val="0"/>
              </a:spcAft>
              <a:buSzPts val="2000"/>
              <a:buFont typeface="Poppins"/>
              <a:buNone/>
              <a:defRPr b="1" sz="2000">
                <a:latin typeface="Poppins"/>
                <a:ea typeface="Poppins"/>
                <a:cs typeface="Poppins"/>
                <a:sym typeface="Poppins"/>
              </a:defRPr>
            </a:lvl2pPr>
            <a:lvl3pPr lvl="2" algn="l">
              <a:lnSpc>
                <a:spcPct val="100000"/>
              </a:lnSpc>
              <a:spcBef>
                <a:spcPts val="0"/>
              </a:spcBef>
              <a:spcAft>
                <a:spcPts val="0"/>
              </a:spcAft>
              <a:buSzPts val="2000"/>
              <a:buFont typeface="Poppins"/>
              <a:buNone/>
              <a:defRPr b="1" sz="2000">
                <a:latin typeface="Poppins"/>
                <a:ea typeface="Poppins"/>
                <a:cs typeface="Poppins"/>
                <a:sym typeface="Poppins"/>
              </a:defRPr>
            </a:lvl3pPr>
            <a:lvl4pPr lvl="3" algn="l">
              <a:lnSpc>
                <a:spcPct val="100000"/>
              </a:lnSpc>
              <a:spcBef>
                <a:spcPts val="0"/>
              </a:spcBef>
              <a:spcAft>
                <a:spcPts val="0"/>
              </a:spcAft>
              <a:buSzPts val="2000"/>
              <a:buFont typeface="Poppins"/>
              <a:buNone/>
              <a:defRPr b="1" sz="2000">
                <a:latin typeface="Poppins"/>
                <a:ea typeface="Poppins"/>
                <a:cs typeface="Poppins"/>
                <a:sym typeface="Poppins"/>
              </a:defRPr>
            </a:lvl4pPr>
            <a:lvl5pPr lvl="4" algn="l">
              <a:lnSpc>
                <a:spcPct val="100000"/>
              </a:lnSpc>
              <a:spcBef>
                <a:spcPts val="0"/>
              </a:spcBef>
              <a:spcAft>
                <a:spcPts val="0"/>
              </a:spcAft>
              <a:buSzPts val="2000"/>
              <a:buFont typeface="Poppins"/>
              <a:buNone/>
              <a:defRPr b="1" sz="2000">
                <a:latin typeface="Poppins"/>
                <a:ea typeface="Poppins"/>
                <a:cs typeface="Poppins"/>
                <a:sym typeface="Poppins"/>
              </a:defRPr>
            </a:lvl5pPr>
            <a:lvl6pPr lvl="5" algn="l">
              <a:lnSpc>
                <a:spcPct val="100000"/>
              </a:lnSpc>
              <a:spcBef>
                <a:spcPts val="0"/>
              </a:spcBef>
              <a:spcAft>
                <a:spcPts val="0"/>
              </a:spcAft>
              <a:buSzPts val="2000"/>
              <a:buFont typeface="Poppins"/>
              <a:buNone/>
              <a:defRPr b="1" sz="2000">
                <a:latin typeface="Poppins"/>
                <a:ea typeface="Poppins"/>
                <a:cs typeface="Poppins"/>
                <a:sym typeface="Poppins"/>
              </a:defRPr>
            </a:lvl6pPr>
            <a:lvl7pPr lvl="6" algn="l">
              <a:lnSpc>
                <a:spcPct val="100000"/>
              </a:lnSpc>
              <a:spcBef>
                <a:spcPts val="0"/>
              </a:spcBef>
              <a:spcAft>
                <a:spcPts val="0"/>
              </a:spcAft>
              <a:buSzPts val="2000"/>
              <a:buFont typeface="Poppins"/>
              <a:buNone/>
              <a:defRPr b="1" sz="2000">
                <a:latin typeface="Poppins"/>
                <a:ea typeface="Poppins"/>
                <a:cs typeface="Poppins"/>
                <a:sym typeface="Poppins"/>
              </a:defRPr>
            </a:lvl7pPr>
            <a:lvl8pPr lvl="7" algn="l">
              <a:lnSpc>
                <a:spcPct val="100000"/>
              </a:lnSpc>
              <a:spcBef>
                <a:spcPts val="0"/>
              </a:spcBef>
              <a:spcAft>
                <a:spcPts val="0"/>
              </a:spcAft>
              <a:buSzPts val="2000"/>
              <a:buFont typeface="Poppins"/>
              <a:buNone/>
              <a:defRPr b="1" sz="2000">
                <a:latin typeface="Poppins"/>
                <a:ea typeface="Poppins"/>
                <a:cs typeface="Poppins"/>
                <a:sym typeface="Poppins"/>
              </a:defRPr>
            </a:lvl8pPr>
            <a:lvl9pPr lvl="8" algn="l">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1011" name="Google Shape;1011;p163"/>
          <p:cNvSpPr txBox="1"/>
          <p:nvPr>
            <p:ph idx="8" type="subTitle"/>
          </p:nvPr>
        </p:nvSpPr>
        <p:spPr>
          <a:xfrm>
            <a:off x="6016901" y="2143978"/>
            <a:ext cx="2345700" cy="7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2">
    <p:spTree>
      <p:nvGrpSpPr>
        <p:cNvPr id="1012" name="Shape 1012"/>
        <p:cNvGrpSpPr/>
        <p:nvPr/>
      </p:nvGrpSpPr>
      <p:grpSpPr>
        <a:xfrm>
          <a:off x="0" y="0"/>
          <a:ext cx="0" cy="0"/>
          <a:chOff x="0" y="0"/>
          <a:chExt cx="0" cy="0"/>
        </a:xfrm>
      </p:grpSpPr>
      <p:sp>
        <p:nvSpPr>
          <p:cNvPr id="1013" name="Google Shape;1013;p164"/>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1014" name="Google Shape;1014;p164"/>
          <p:cNvSpPr txBox="1"/>
          <p:nvPr>
            <p:ph idx="1" type="subTitle"/>
          </p:nvPr>
        </p:nvSpPr>
        <p:spPr>
          <a:xfrm>
            <a:off x="3368100" y="1821513"/>
            <a:ext cx="24078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1015" name="Google Shape;1015;p164"/>
          <p:cNvSpPr txBox="1"/>
          <p:nvPr>
            <p:ph idx="2" type="subTitle"/>
          </p:nvPr>
        </p:nvSpPr>
        <p:spPr>
          <a:xfrm>
            <a:off x="3368100" y="2312313"/>
            <a:ext cx="2407800" cy="743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1016" name="Google Shape;1016;p164"/>
          <p:cNvSpPr txBox="1"/>
          <p:nvPr>
            <p:ph idx="3" type="subTitle"/>
          </p:nvPr>
        </p:nvSpPr>
        <p:spPr>
          <a:xfrm>
            <a:off x="3368100" y="3369000"/>
            <a:ext cx="2407800" cy="458700"/>
          </a:xfrm>
          <a:prstGeom prst="rect">
            <a:avLst/>
          </a:prstGeom>
          <a:solidFill>
            <a:schemeClr val="l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1017" name="Google Shape;1017;p164"/>
          <p:cNvSpPr txBox="1"/>
          <p:nvPr>
            <p:ph idx="4" type="subTitle"/>
          </p:nvPr>
        </p:nvSpPr>
        <p:spPr>
          <a:xfrm>
            <a:off x="3368100" y="3859800"/>
            <a:ext cx="2407800" cy="7437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1018" name="Google Shape;1018;p164"/>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ONE_COLUMN_TEXT_1">
    <p:spTree>
      <p:nvGrpSpPr>
        <p:cNvPr id="1019" name="Shape 1019"/>
        <p:cNvGrpSpPr/>
        <p:nvPr/>
      </p:nvGrpSpPr>
      <p:grpSpPr>
        <a:xfrm>
          <a:off x="0" y="0"/>
          <a:ext cx="0" cy="0"/>
          <a:chOff x="0" y="0"/>
          <a:chExt cx="0" cy="0"/>
        </a:xfrm>
      </p:grpSpPr>
      <p:sp>
        <p:nvSpPr>
          <p:cNvPr id="1020" name="Google Shape;1020;p165"/>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1021" name="Google Shape;1021;p165"/>
          <p:cNvSpPr txBox="1"/>
          <p:nvPr>
            <p:ph idx="1" type="subTitle"/>
          </p:nvPr>
        </p:nvSpPr>
        <p:spPr>
          <a:xfrm>
            <a:off x="874000" y="1324500"/>
            <a:ext cx="3699300" cy="3279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1022" name="Google Shape;1022;p165"/>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ONE_COLUMN_TEXT_1_1">
    <p:spTree>
      <p:nvGrpSpPr>
        <p:cNvPr id="1023" name="Shape 1023"/>
        <p:cNvGrpSpPr/>
        <p:nvPr/>
      </p:nvGrpSpPr>
      <p:grpSpPr>
        <a:xfrm>
          <a:off x="0" y="0"/>
          <a:ext cx="0" cy="0"/>
          <a:chOff x="0" y="0"/>
          <a:chExt cx="0" cy="0"/>
        </a:xfrm>
      </p:grpSpPr>
      <p:sp>
        <p:nvSpPr>
          <p:cNvPr id="1024" name="Google Shape;1024;p166"/>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1025" name="Google Shape;1025;p166"/>
          <p:cNvSpPr txBox="1"/>
          <p:nvPr>
            <p:ph idx="1" type="subTitle"/>
          </p:nvPr>
        </p:nvSpPr>
        <p:spPr>
          <a:xfrm>
            <a:off x="5368681" y="1172100"/>
            <a:ext cx="3017100" cy="3279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1026" name="Google Shape;1026;p166"/>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TITLE_AND_TWO_COLUMNS_1_3_1">
    <p:spTree>
      <p:nvGrpSpPr>
        <p:cNvPr id="100" name="Shape 100"/>
        <p:cNvGrpSpPr/>
        <p:nvPr/>
      </p:nvGrpSpPr>
      <p:grpSpPr>
        <a:xfrm>
          <a:off x="0" y="0"/>
          <a:ext cx="0" cy="0"/>
          <a:chOff x="0" y="0"/>
          <a:chExt cx="0" cy="0"/>
        </a:xfrm>
      </p:grpSpPr>
      <p:sp>
        <p:nvSpPr>
          <p:cNvPr id="101" name="Google Shape;101;p17"/>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102" name="Google Shape;102;p17"/>
          <p:cNvSpPr txBox="1"/>
          <p:nvPr>
            <p:ph idx="1" type="subTitle"/>
          </p:nvPr>
        </p:nvSpPr>
        <p:spPr>
          <a:xfrm>
            <a:off x="809706" y="4068600"/>
            <a:ext cx="2228400" cy="458700"/>
          </a:xfrm>
          <a:prstGeom prst="rect">
            <a:avLst/>
          </a:prstGeom>
          <a:solidFill>
            <a:schemeClr val="l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103" name="Google Shape;103;p17"/>
          <p:cNvSpPr txBox="1"/>
          <p:nvPr>
            <p:ph idx="2" type="subTitle"/>
          </p:nvPr>
        </p:nvSpPr>
        <p:spPr>
          <a:xfrm>
            <a:off x="809706" y="2721725"/>
            <a:ext cx="2228400" cy="977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104" name="Google Shape;104;p17"/>
          <p:cNvSpPr txBox="1"/>
          <p:nvPr>
            <p:ph idx="3" type="subTitle"/>
          </p:nvPr>
        </p:nvSpPr>
        <p:spPr>
          <a:xfrm>
            <a:off x="3464250" y="4068600"/>
            <a:ext cx="2228400" cy="458700"/>
          </a:xfrm>
          <a:prstGeom prst="rect">
            <a:avLst/>
          </a:prstGeom>
          <a:solidFill>
            <a:schemeClr val="accen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105" name="Google Shape;105;p17"/>
          <p:cNvSpPr txBox="1"/>
          <p:nvPr>
            <p:ph idx="4" type="subTitle"/>
          </p:nvPr>
        </p:nvSpPr>
        <p:spPr>
          <a:xfrm>
            <a:off x="3464250" y="2721725"/>
            <a:ext cx="2228400" cy="977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106" name="Google Shape;106;p17"/>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107" name="Google Shape;107;p17"/>
          <p:cNvSpPr txBox="1"/>
          <p:nvPr>
            <p:ph idx="5" type="subTitle"/>
          </p:nvPr>
        </p:nvSpPr>
        <p:spPr>
          <a:xfrm>
            <a:off x="6105894" y="4068600"/>
            <a:ext cx="2228400" cy="458700"/>
          </a:xfrm>
          <a:prstGeom prst="rect">
            <a:avLst/>
          </a:prstGeom>
          <a:solidFill>
            <a:schemeClr val="l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108" name="Google Shape;108;p17"/>
          <p:cNvSpPr txBox="1"/>
          <p:nvPr>
            <p:ph idx="6" type="subTitle"/>
          </p:nvPr>
        </p:nvSpPr>
        <p:spPr>
          <a:xfrm>
            <a:off x="6105894" y="2721725"/>
            <a:ext cx="2228400" cy="977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AND_BODY_1">
    <p:spTree>
      <p:nvGrpSpPr>
        <p:cNvPr id="1027" name="Shape 1027"/>
        <p:cNvGrpSpPr/>
        <p:nvPr/>
      </p:nvGrpSpPr>
      <p:grpSpPr>
        <a:xfrm>
          <a:off x="0" y="0"/>
          <a:ext cx="0" cy="0"/>
          <a:chOff x="0" y="0"/>
          <a:chExt cx="0" cy="0"/>
        </a:xfrm>
      </p:grpSpPr>
      <p:sp>
        <p:nvSpPr>
          <p:cNvPr id="1028" name="Google Shape;1028;p167"/>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1029" name="Google Shape;1029;p167"/>
          <p:cNvSpPr txBox="1"/>
          <p:nvPr>
            <p:ph idx="1" type="body"/>
          </p:nvPr>
        </p:nvSpPr>
        <p:spPr>
          <a:xfrm>
            <a:off x="720000" y="1152475"/>
            <a:ext cx="3796200" cy="3416400"/>
          </a:xfrm>
          <a:prstGeom prst="rect">
            <a:avLst/>
          </a:prstGeom>
          <a:noFill/>
          <a:ln>
            <a:noFill/>
          </a:ln>
        </p:spPr>
        <p:txBody>
          <a:bodyPr anchorCtr="0" anchor="t" bIns="91425" lIns="91425" spcFirstLastPara="1" rIns="91425" wrap="square" tIns="91425">
            <a:noAutofit/>
          </a:bodyPr>
          <a:lstStyle>
            <a:lvl1pPr indent="-304800" lvl="0" marL="457200" algn="l">
              <a:lnSpc>
                <a:spcPct val="100000"/>
              </a:lnSpc>
              <a:spcBef>
                <a:spcPts val="0"/>
              </a:spcBef>
              <a:spcAft>
                <a:spcPts val="0"/>
              </a:spcAft>
              <a:buSzPts val="1200"/>
              <a:buChar char="●"/>
              <a:defRPr sz="1200"/>
            </a:lvl1pPr>
            <a:lvl2pPr indent="-304800" lvl="1" marL="914400" algn="l">
              <a:lnSpc>
                <a:spcPct val="100000"/>
              </a:lnSpc>
              <a:spcBef>
                <a:spcPts val="0"/>
              </a:spcBef>
              <a:spcAft>
                <a:spcPts val="0"/>
              </a:spcAft>
              <a:buSzPts val="1200"/>
              <a:buChar char="○"/>
              <a:defRPr sz="1200"/>
            </a:lvl2pPr>
            <a:lvl3pPr indent="-304800" lvl="2" marL="1371600" algn="l">
              <a:lnSpc>
                <a:spcPct val="100000"/>
              </a:lnSpc>
              <a:spcBef>
                <a:spcPts val="0"/>
              </a:spcBef>
              <a:spcAft>
                <a:spcPts val="0"/>
              </a:spcAft>
              <a:buSzPts val="1200"/>
              <a:buChar char="■"/>
              <a:defRPr sz="1200"/>
            </a:lvl3pPr>
            <a:lvl4pPr indent="-304800" lvl="3" marL="1828800" algn="l">
              <a:lnSpc>
                <a:spcPct val="100000"/>
              </a:lnSpc>
              <a:spcBef>
                <a:spcPts val="0"/>
              </a:spcBef>
              <a:spcAft>
                <a:spcPts val="0"/>
              </a:spcAft>
              <a:buSzPts val="1200"/>
              <a:buChar char="●"/>
              <a:defRPr sz="1200"/>
            </a:lvl4pPr>
            <a:lvl5pPr indent="-304800" lvl="4" marL="2286000" algn="l">
              <a:lnSpc>
                <a:spcPct val="100000"/>
              </a:lnSpc>
              <a:spcBef>
                <a:spcPts val="0"/>
              </a:spcBef>
              <a:spcAft>
                <a:spcPts val="0"/>
              </a:spcAft>
              <a:buSzPts val="1200"/>
              <a:buChar char="○"/>
              <a:defRPr sz="1200"/>
            </a:lvl5pPr>
            <a:lvl6pPr indent="-304800" lvl="5" marL="2743200" algn="l">
              <a:lnSpc>
                <a:spcPct val="100000"/>
              </a:lnSpc>
              <a:spcBef>
                <a:spcPts val="0"/>
              </a:spcBef>
              <a:spcAft>
                <a:spcPts val="0"/>
              </a:spcAft>
              <a:buSzPts val="1200"/>
              <a:buChar char="■"/>
              <a:defRPr sz="1200"/>
            </a:lvl6pPr>
            <a:lvl7pPr indent="-304800" lvl="6" marL="3200400" algn="l">
              <a:lnSpc>
                <a:spcPct val="100000"/>
              </a:lnSpc>
              <a:spcBef>
                <a:spcPts val="0"/>
              </a:spcBef>
              <a:spcAft>
                <a:spcPts val="0"/>
              </a:spcAft>
              <a:buSzPts val="1200"/>
              <a:buChar char="●"/>
              <a:defRPr sz="1200"/>
            </a:lvl7pPr>
            <a:lvl8pPr indent="-304800" lvl="7" marL="3657600" algn="l">
              <a:lnSpc>
                <a:spcPct val="100000"/>
              </a:lnSpc>
              <a:spcBef>
                <a:spcPts val="0"/>
              </a:spcBef>
              <a:spcAft>
                <a:spcPts val="0"/>
              </a:spcAft>
              <a:buSzPts val="1200"/>
              <a:buChar char="○"/>
              <a:defRPr sz="1200"/>
            </a:lvl8pPr>
            <a:lvl9pPr indent="-304800" lvl="8" marL="4114800" algn="l">
              <a:lnSpc>
                <a:spcPct val="100000"/>
              </a:lnSpc>
              <a:spcBef>
                <a:spcPts val="0"/>
              </a:spcBef>
              <a:spcAft>
                <a:spcPts val="0"/>
              </a:spcAft>
              <a:buSzPts val="1200"/>
              <a:buChar char="■"/>
              <a:defRPr sz="1200"/>
            </a:lvl9pPr>
          </a:lstStyle>
          <a:p/>
        </p:txBody>
      </p:sp>
      <p:sp>
        <p:nvSpPr>
          <p:cNvPr id="1030" name="Google Shape;1030;p167"/>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1031" name="Google Shape;1031;p167"/>
          <p:cNvSpPr txBox="1"/>
          <p:nvPr>
            <p:ph idx="2" type="body"/>
          </p:nvPr>
        </p:nvSpPr>
        <p:spPr>
          <a:xfrm>
            <a:off x="4627800" y="1152475"/>
            <a:ext cx="3796200" cy="3416400"/>
          </a:xfrm>
          <a:prstGeom prst="rect">
            <a:avLst/>
          </a:prstGeom>
          <a:noFill/>
          <a:ln>
            <a:noFill/>
          </a:ln>
        </p:spPr>
        <p:txBody>
          <a:bodyPr anchorCtr="0" anchor="t" bIns="91425" lIns="91425" spcFirstLastPara="1" rIns="91425" wrap="square" tIns="91425">
            <a:noAutofit/>
          </a:bodyPr>
          <a:lstStyle>
            <a:lvl1pPr indent="-304800" lvl="0" marL="457200" algn="l">
              <a:lnSpc>
                <a:spcPct val="100000"/>
              </a:lnSpc>
              <a:spcBef>
                <a:spcPts val="0"/>
              </a:spcBef>
              <a:spcAft>
                <a:spcPts val="0"/>
              </a:spcAft>
              <a:buSzPts val="1200"/>
              <a:buChar char="●"/>
              <a:defRPr sz="1200"/>
            </a:lvl1pPr>
            <a:lvl2pPr indent="-304800" lvl="1" marL="914400" algn="l">
              <a:lnSpc>
                <a:spcPct val="100000"/>
              </a:lnSpc>
              <a:spcBef>
                <a:spcPts val="0"/>
              </a:spcBef>
              <a:spcAft>
                <a:spcPts val="0"/>
              </a:spcAft>
              <a:buSzPts val="1200"/>
              <a:buChar char="○"/>
              <a:defRPr sz="1200"/>
            </a:lvl2pPr>
            <a:lvl3pPr indent="-304800" lvl="2" marL="1371600" algn="l">
              <a:lnSpc>
                <a:spcPct val="100000"/>
              </a:lnSpc>
              <a:spcBef>
                <a:spcPts val="0"/>
              </a:spcBef>
              <a:spcAft>
                <a:spcPts val="0"/>
              </a:spcAft>
              <a:buSzPts val="1200"/>
              <a:buChar char="■"/>
              <a:defRPr sz="1200"/>
            </a:lvl3pPr>
            <a:lvl4pPr indent="-304800" lvl="3" marL="1828800" algn="l">
              <a:lnSpc>
                <a:spcPct val="100000"/>
              </a:lnSpc>
              <a:spcBef>
                <a:spcPts val="0"/>
              </a:spcBef>
              <a:spcAft>
                <a:spcPts val="0"/>
              </a:spcAft>
              <a:buSzPts val="1200"/>
              <a:buChar char="●"/>
              <a:defRPr sz="1200"/>
            </a:lvl4pPr>
            <a:lvl5pPr indent="-304800" lvl="4" marL="2286000" algn="l">
              <a:lnSpc>
                <a:spcPct val="100000"/>
              </a:lnSpc>
              <a:spcBef>
                <a:spcPts val="0"/>
              </a:spcBef>
              <a:spcAft>
                <a:spcPts val="0"/>
              </a:spcAft>
              <a:buSzPts val="1200"/>
              <a:buChar char="○"/>
              <a:defRPr sz="1200"/>
            </a:lvl5pPr>
            <a:lvl6pPr indent="-304800" lvl="5" marL="2743200" algn="l">
              <a:lnSpc>
                <a:spcPct val="100000"/>
              </a:lnSpc>
              <a:spcBef>
                <a:spcPts val="0"/>
              </a:spcBef>
              <a:spcAft>
                <a:spcPts val="0"/>
              </a:spcAft>
              <a:buSzPts val="1200"/>
              <a:buChar char="■"/>
              <a:defRPr sz="1200"/>
            </a:lvl6pPr>
            <a:lvl7pPr indent="-304800" lvl="6" marL="3200400" algn="l">
              <a:lnSpc>
                <a:spcPct val="100000"/>
              </a:lnSpc>
              <a:spcBef>
                <a:spcPts val="0"/>
              </a:spcBef>
              <a:spcAft>
                <a:spcPts val="0"/>
              </a:spcAft>
              <a:buSzPts val="1200"/>
              <a:buChar char="●"/>
              <a:defRPr sz="1200"/>
            </a:lvl7pPr>
            <a:lvl8pPr indent="-304800" lvl="7" marL="3657600" algn="l">
              <a:lnSpc>
                <a:spcPct val="100000"/>
              </a:lnSpc>
              <a:spcBef>
                <a:spcPts val="0"/>
              </a:spcBef>
              <a:spcAft>
                <a:spcPts val="0"/>
              </a:spcAft>
              <a:buSzPts val="1200"/>
              <a:buChar char="○"/>
              <a:defRPr sz="1200"/>
            </a:lvl8pPr>
            <a:lvl9pPr indent="-304800" lvl="8" marL="4114800" algn="l">
              <a:lnSpc>
                <a:spcPct val="100000"/>
              </a:lnSpc>
              <a:spcBef>
                <a:spcPts val="0"/>
              </a:spcBef>
              <a:spcAft>
                <a:spcPts val="0"/>
              </a:spcAft>
              <a:buSzPts val="1200"/>
              <a:buChar char="■"/>
              <a:defRPr sz="1200"/>
            </a:lvl9pPr>
          </a:lstStyle>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TITLE_1">
    <p:spTree>
      <p:nvGrpSpPr>
        <p:cNvPr id="1032" name="Shape 1032"/>
        <p:cNvGrpSpPr/>
        <p:nvPr/>
      </p:nvGrpSpPr>
      <p:grpSpPr>
        <a:xfrm>
          <a:off x="0" y="0"/>
          <a:ext cx="0" cy="0"/>
          <a:chOff x="0" y="0"/>
          <a:chExt cx="0" cy="0"/>
        </a:xfrm>
      </p:grpSpPr>
      <p:sp>
        <p:nvSpPr>
          <p:cNvPr id="1033" name="Google Shape;1033;p168"/>
          <p:cNvSpPr txBox="1"/>
          <p:nvPr>
            <p:ph type="ctrTitle"/>
          </p:nvPr>
        </p:nvSpPr>
        <p:spPr>
          <a:xfrm>
            <a:off x="720000" y="760600"/>
            <a:ext cx="4317900" cy="792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5200"/>
              <a:buNone/>
              <a:defRPr sz="50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034" name="Google Shape;1034;p168"/>
          <p:cNvSpPr txBox="1"/>
          <p:nvPr>
            <p:ph idx="1" type="subTitle"/>
          </p:nvPr>
        </p:nvSpPr>
        <p:spPr>
          <a:xfrm>
            <a:off x="720000" y="1611075"/>
            <a:ext cx="3160800" cy="471900"/>
          </a:xfrm>
          <a:prstGeom prst="rect">
            <a:avLst/>
          </a:prstGeom>
          <a:solidFill>
            <a:schemeClr val="lt2"/>
          </a:solidFill>
          <a:ln>
            <a:noFill/>
          </a:ln>
          <a:effectLst>
            <a:outerShdw rotWithShape="0" algn="bl" dir="2700000" dist="85725">
              <a:schemeClr val="dk1"/>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2800"/>
              <a:buFont typeface="Poppins"/>
              <a:buNone/>
              <a:defRPr b="1">
                <a:solidFill>
                  <a:srgbClr val="37384B"/>
                </a:solidFill>
                <a:latin typeface="Poppins"/>
                <a:ea typeface="Poppins"/>
                <a:cs typeface="Poppins"/>
                <a:sym typeface="Poppins"/>
              </a:defRPr>
            </a:lvl1pPr>
            <a:lvl2pPr lvl="1" algn="ctr">
              <a:lnSpc>
                <a:spcPct val="100000"/>
              </a:lnSpc>
              <a:spcBef>
                <a:spcPts val="0"/>
              </a:spcBef>
              <a:spcAft>
                <a:spcPts val="0"/>
              </a:spcAft>
              <a:buSzPts val="2800"/>
              <a:buFont typeface="Poppins"/>
              <a:buNone/>
              <a:defRPr b="1" sz="2800">
                <a:latin typeface="Poppins"/>
                <a:ea typeface="Poppins"/>
                <a:cs typeface="Poppins"/>
                <a:sym typeface="Poppins"/>
              </a:defRPr>
            </a:lvl2pPr>
            <a:lvl3pPr lvl="2" algn="ctr">
              <a:lnSpc>
                <a:spcPct val="100000"/>
              </a:lnSpc>
              <a:spcBef>
                <a:spcPts val="0"/>
              </a:spcBef>
              <a:spcAft>
                <a:spcPts val="0"/>
              </a:spcAft>
              <a:buSzPts val="2800"/>
              <a:buFont typeface="Poppins"/>
              <a:buNone/>
              <a:defRPr b="1" sz="2800">
                <a:latin typeface="Poppins"/>
                <a:ea typeface="Poppins"/>
                <a:cs typeface="Poppins"/>
                <a:sym typeface="Poppins"/>
              </a:defRPr>
            </a:lvl3pPr>
            <a:lvl4pPr lvl="3" algn="ctr">
              <a:lnSpc>
                <a:spcPct val="100000"/>
              </a:lnSpc>
              <a:spcBef>
                <a:spcPts val="0"/>
              </a:spcBef>
              <a:spcAft>
                <a:spcPts val="0"/>
              </a:spcAft>
              <a:buSzPts val="2800"/>
              <a:buFont typeface="Poppins"/>
              <a:buNone/>
              <a:defRPr b="1" sz="2800">
                <a:latin typeface="Poppins"/>
                <a:ea typeface="Poppins"/>
                <a:cs typeface="Poppins"/>
                <a:sym typeface="Poppins"/>
              </a:defRPr>
            </a:lvl4pPr>
            <a:lvl5pPr lvl="4" algn="ctr">
              <a:lnSpc>
                <a:spcPct val="100000"/>
              </a:lnSpc>
              <a:spcBef>
                <a:spcPts val="0"/>
              </a:spcBef>
              <a:spcAft>
                <a:spcPts val="0"/>
              </a:spcAft>
              <a:buSzPts val="2800"/>
              <a:buFont typeface="Poppins"/>
              <a:buNone/>
              <a:defRPr b="1" sz="2800">
                <a:latin typeface="Poppins"/>
                <a:ea typeface="Poppins"/>
                <a:cs typeface="Poppins"/>
                <a:sym typeface="Poppins"/>
              </a:defRPr>
            </a:lvl5pPr>
            <a:lvl6pPr lvl="5" algn="ctr">
              <a:lnSpc>
                <a:spcPct val="100000"/>
              </a:lnSpc>
              <a:spcBef>
                <a:spcPts val="0"/>
              </a:spcBef>
              <a:spcAft>
                <a:spcPts val="0"/>
              </a:spcAft>
              <a:buSzPts val="2800"/>
              <a:buFont typeface="Poppins"/>
              <a:buNone/>
              <a:defRPr b="1" sz="2800">
                <a:latin typeface="Poppins"/>
                <a:ea typeface="Poppins"/>
                <a:cs typeface="Poppins"/>
                <a:sym typeface="Poppins"/>
              </a:defRPr>
            </a:lvl6pPr>
            <a:lvl7pPr lvl="6" algn="ctr">
              <a:lnSpc>
                <a:spcPct val="100000"/>
              </a:lnSpc>
              <a:spcBef>
                <a:spcPts val="0"/>
              </a:spcBef>
              <a:spcAft>
                <a:spcPts val="0"/>
              </a:spcAft>
              <a:buSzPts val="2800"/>
              <a:buFont typeface="Poppins"/>
              <a:buNone/>
              <a:defRPr b="1" sz="2800">
                <a:latin typeface="Poppins"/>
                <a:ea typeface="Poppins"/>
                <a:cs typeface="Poppins"/>
                <a:sym typeface="Poppins"/>
              </a:defRPr>
            </a:lvl7pPr>
            <a:lvl8pPr lvl="7" algn="ctr">
              <a:lnSpc>
                <a:spcPct val="100000"/>
              </a:lnSpc>
              <a:spcBef>
                <a:spcPts val="0"/>
              </a:spcBef>
              <a:spcAft>
                <a:spcPts val="0"/>
              </a:spcAft>
              <a:buSzPts val="2800"/>
              <a:buFont typeface="Poppins"/>
              <a:buNone/>
              <a:defRPr b="1" sz="2800">
                <a:latin typeface="Poppins"/>
                <a:ea typeface="Poppins"/>
                <a:cs typeface="Poppins"/>
                <a:sym typeface="Poppins"/>
              </a:defRPr>
            </a:lvl8pPr>
            <a:lvl9pPr lvl="8" algn="ctr">
              <a:lnSpc>
                <a:spcPct val="100000"/>
              </a:lnSpc>
              <a:spcBef>
                <a:spcPts val="0"/>
              </a:spcBef>
              <a:spcAft>
                <a:spcPts val="0"/>
              </a:spcAft>
              <a:buSzPts val="2800"/>
              <a:buFont typeface="Poppins"/>
              <a:buNone/>
              <a:defRPr b="1" sz="2800">
                <a:latin typeface="Poppins"/>
                <a:ea typeface="Poppins"/>
                <a:cs typeface="Poppins"/>
                <a:sym typeface="Poppins"/>
              </a:defRPr>
            </a:lvl9pPr>
          </a:lstStyle>
          <a:p/>
        </p:txBody>
      </p:sp>
      <p:sp>
        <p:nvSpPr>
          <p:cNvPr id="1035" name="Google Shape;1035;p168"/>
          <p:cNvSpPr/>
          <p:nvPr/>
        </p:nvSpPr>
        <p:spPr>
          <a:xfrm>
            <a:off x="-8125" y="4603500"/>
            <a:ext cx="9152100" cy="228300"/>
          </a:xfrm>
          <a:prstGeom prst="rect">
            <a:avLst/>
          </a:prstGeom>
          <a:solidFill>
            <a:srgbClr val="B9CEE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1036" name="Google Shape;1036;p168"/>
          <p:cNvSpPr/>
          <p:nvPr/>
        </p:nvSpPr>
        <p:spPr>
          <a:xfrm>
            <a:off x="-8125" y="4671500"/>
            <a:ext cx="9152100" cy="471900"/>
          </a:xfrm>
          <a:prstGeom prst="rect">
            <a:avLst/>
          </a:prstGeom>
          <a:solidFill>
            <a:srgbClr val="7385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7" name="Google Shape;1037;p168"/>
          <p:cNvSpPr/>
          <p:nvPr/>
        </p:nvSpPr>
        <p:spPr>
          <a:xfrm>
            <a:off x="720000" y="401225"/>
            <a:ext cx="29406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1038" name="Google Shape;1038;p168"/>
          <p:cNvSpPr txBox="1"/>
          <p:nvPr>
            <p:ph idx="2" type="subTitle"/>
          </p:nvPr>
        </p:nvSpPr>
        <p:spPr>
          <a:xfrm>
            <a:off x="720000" y="2370300"/>
            <a:ext cx="3070200" cy="7122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800"/>
              <a:buNone/>
              <a:defRPr>
                <a:solidFill>
                  <a:srgbClr val="37384B"/>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039" name="Google Shape;1039;p168"/>
          <p:cNvSpPr txBox="1"/>
          <p:nvPr/>
        </p:nvSpPr>
        <p:spPr>
          <a:xfrm>
            <a:off x="720000" y="3630700"/>
            <a:ext cx="3945300" cy="55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300"/>
              </a:spcBef>
              <a:spcAft>
                <a:spcPts val="0"/>
              </a:spcAft>
              <a:buClr>
                <a:srgbClr val="000000"/>
              </a:buClr>
              <a:buSzPts val="1000"/>
              <a:buFont typeface="Arial"/>
              <a:buNone/>
            </a:pPr>
            <a:r>
              <a:rPr b="1" i="0" lang="en" sz="1000" u="none" cap="none" strike="noStrike">
                <a:solidFill>
                  <a:schemeClr val="dk1"/>
                </a:solidFill>
                <a:latin typeface="Maven Pro"/>
                <a:ea typeface="Maven Pro"/>
                <a:cs typeface="Maven Pro"/>
                <a:sym typeface="Maven Pro"/>
              </a:rPr>
              <a:t>CREDITS:</a:t>
            </a:r>
            <a:r>
              <a:rPr b="0" i="0" lang="en" sz="1000" u="none" cap="none" strike="noStrike">
                <a:solidFill>
                  <a:schemeClr val="dk1"/>
                </a:solidFill>
                <a:latin typeface="Maven Pro"/>
                <a:ea typeface="Maven Pro"/>
                <a:cs typeface="Maven Pro"/>
                <a:sym typeface="Maven Pro"/>
              </a:rPr>
              <a:t> This presentation template was created by </a:t>
            </a:r>
            <a:r>
              <a:rPr b="1" i="0" lang="en" sz="1000" u="none" cap="none" strike="noStrike">
                <a:solidFill>
                  <a:schemeClr val="hlink"/>
                </a:solidFill>
                <a:uFill>
                  <a:noFill/>
                </a:uFill>
                <a:latin typeface="Maven Pro"/>
                <a:ea typeface="Maven Pro"/>
                <a:cs typeface="Maven Pro"/>
                <a:sym typeface="Maven Pro"/>
                <a:hlinkClick r:id="rId2"/>
              </a:rPr>
              <a:t>Slidesgo</a:t>
            </a:r>
            <a:r>
              <a:rPr b="0" i="0" lang="en" sz="1000" u="none" cap="none" strike="noStrike">
                <a:solidFill>
                  <a:schemeClr val="dk1"/>
                </a:solidFill>
                <a:latin typeface="Maven Pro"/>
                <a:ea typeface="Maven Pro"/>
                <a:cs typeface="Maven Pro"/>
                <a:sym typeface="Maven Pro"/>
              </a:rPr>
              <a:t>, including icons by </a:t>
            </a:r>
            <a:r>
              <a:rPr b="1" i="0" lang="en" sz="1000" u="none" cap="none" strike="noStrike">
                <a:solidFill>
                  <a:schemeClr val="hlink"/>
                </a:solidFill>
                <a:uFill>
                  <a:noFill/>
                </a:uFill>
                <a:latin typeface="Maven Pro"/>
                <a:ea typeface="Maven Pro"/>
                <a:cs typeface="Maven Pro"/>
                <a:sym typeface="Maven Pro"/>
                <a:hlinkClick r:id="rId3"/>
              </a:rPr>
              <a:t>Flaticon</a:t>
            </a:r>
            <a:r>
              <a:rPr b="0" i="0" lang="en" sz="1000" u="none" cap="none" strike="noStrike">
                <a:solidFill>
                  <a:schemeClr val="dk1"/>
                </a:solidFill>
                <a:latin typeface="Maven Pro"/>
                <a:ea typeface="Maven Pro"/>
                <a:cs typeface="Maven Pro"/>
                <a:sym typeface="Maven Pro"/>
              </a:rPr>
              <a:t>, infographics &amp; images by </a:t>
            </a:r>
            <a:r>
              <a:rPr b="1" i="0" lang="en" sz="1000" u="none" cap="none" strike="noStrike">
                <a:solidFill>
                  <a:schemeClr val="hlink"/>
                </a:solidFill>
                <a:uFill>
                  <a:noFill/>
                </a:uFill>
                <a:latin typeface="Maven Pro"/>
                <a:ea typeface="Maven Pro"/>
                <a:cs typeface="Maven Pro"/>
                <a:sym typeface="Maven Pro"/>
                <a:hlinkClick r:id="rId4"/>
              </a:rPr>
              <a:t>Freepik</a:t>
            </a:r>
            <a:r>
              <a:rPr b="0" i="0" lang="en" sz="850" u="none" cap="none" strike="noStrike">
                <a:solidFill>
                  <a:srgbClr val="3C4043"/>
                </a:solidFill>
                <a:latin typeface="Roboto"/>
                <a:ea typeface="Roboto"/>
                <a:cs typeface="Roboto"/>
                <a:sym typeface="Roboto"/>
              </a:rPr>
              <a:t>,</a:t>
            </a:r>
            <a:r>
              <a:rPr b="0" i="0" lang="en" sz="1000" u="none" cap="none" strike="noStrike">
                <a:solidFill>
                  <a:srgbClr val="3C4043"/>
                </a:solidFill>
                <a:latin typeface="Maven Pro"/>
                <a:ea typeface="Maven Pro"/>
                <a:cs typeface="Maven Pro"/>
                <a:sym typeface="Maven Pro"/>
              </a:rPr>
              <a:t> and illustrations by </a:t>
            </a:r>
            <a:r>
              <a:rPr b="1" i="0" lang="en" sz="1000" u="none" cap="none" strike="noStrike">
                <a:solidFill>
                  <a:schemeClr val="hlink"/>
                </a:solidFill>
                <a:uFill>
                  <a:noFill/>
                </a:uFill>
                <a:latin typeface="Maven Pro"/>
                <a:ea typeface="Maven Pro"/>
                <a:cs typeface="Maven Pro"/>
                <a:sym typeface="Maven Pro"/>
                <a:hlinkClick r:id="rId5"/>
              </a:rPr>
              <a:t>Storyset</a:t>
            </a:r>
            <a:r>
              <a:rPr b="1" i="0" lang="en" sz="1000" u="none" cap="none" strike="noStrike">
                <a:solidFill>
                  <a:schemeClr val="dk1"/>
                </a:solidFill>
                <a:latin typeface="Maven Pro"/>
                <a:ea typeface="Maven Pro"/>
                <a:cs typeface="Maven Pro"/>
                <a:sym typeface="Maven Pro"/>
              </a:rPr>
              <a:t> </a:t>
            </a:r>
            <a:endParaRPr b="1" i="0" sz="1000" u="none" cap="none" strike="noStrike">
              <a:solidFill>
                <a:schemeClr val="dk1"/>
              </a:solidFill>
              <a:latin typeface="Maven Pro"/>
              <a:ea typeface="Maven Pro"/>
              <a:cs typeface="Maven Pro"/>
              <a:sym typeface="Maven Pro"/>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2">
    <p:spTree>
      <p:nvGrpSpPr>
        <p:cNvPr id="1040" name="Shape 1040"/>
        <p:cNvGrpSpPr/>
        <p:nvPr/>
      </p:nvGrpSpPr>
      <p:grpSpPr>
        <a:xfrm>
          <a:off x="0" y="0"/>
          <a:ext cx="0" cy="0"/>
          <a:chOff x="0" y="0"/>
          <a:chExt cx="0" cy="0"/>
        </a:xfrm>
      </p:grpSpPr>
      <p:sp>
        <p:nvSpPr>
          <p:cNvPr id="1041" name="Google Shape;1041;p169"/>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3">
    <p:spTree>
      <p:nvGrpSpPr>
        <p:cNvPr id="1042" name="Shape 1042"/>
        <p:cNvGrpSpPr/>
        <p:nvPr/>
      </p:nvGrpSpPr>
      <p:grpSpPr>
        <a:xfrm>
          <a:off x="0" y="0"/>
          <a:ext cx="0" cy="0"/>
          <a:chOff x="0" y="0"/>
          <a:chExt cx="0" cy="0"/>
        </a:xfrm>
      </p:grpSpPr>
      <p:sp>
        <p:nvSpPr>
          <p:cNvPr id="1043" name="Google Shape;1043;p170"/>
          <p:cNvSpPr/>
          <p:nvPr/>
        </p:nvSpPr>
        <p:spPr>
          <a:xfrm>
            <a:off x="-8125" y="4603500"/>
            <a:ext cx="9152100" cy="228300"/>
          </a:xfrm>
          <a:prstGeom prst="rect">
            <a:avLst/>
          </a:prstGeom>
          <a:solidFill>
            <a:srgbClr val="B9CEE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1044" name="Google Shape;1044;p170"/>
          <p:cNvSpPr/>
          <p:nvPr/>
        </p:nvSpPr>
        <p:spPr>
          <a:xfrm>
            <a:off x="-8125" y="4671500"/>
            <a:ext cx="9152100" cy="471900"/>
          </a:xfrm>
          <a:prstGeom prst="rect">
            <a:avLst/>
          </a:prstGeom>
          <a:solidFill>
            <a:srgbClr val="7385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5" name="Google Shape;1045;p170"/>
          <p:cNvSpPr/>
          <p:nvPr/>
        </p:nvSpPr>
        <p:spPr>
          <a:xfrm>
            <a:off x="720000" y="401225"/>
            <a:ext cx="29406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4">
    <p:spTree>
      <p:nvGrpSpPr>
        <p:cNvPr id="1046" name="Shape 1046"/>
        <p:cNvGrpSpPr/>
        <p:nvPr/>
      </p:nvGrpSpPr>
      <p:grpSpPr>
        <a:xfrm>
          <a:off x="0" y="0"/>
          <a:ext cx="0" cy="0"/>
          <a:chOff x="0" y="0"/>
          <a:chExt cx="0" cy="0"/>
        </a:xfrm>
      </p:grpSpPr>
      <p:sp>
        <p:nvSpPr>
          <p:cNvPr id="1047" name="Google Shape;1047;p171"/>
          <p:cNvSpPr/>
          <p:nvPr/>
        </p:nvSpPr>
        <p:spPr>
          <a:xfrm>
            <a:off x="2100" y="-125"/>
            <a:ext cx="5718600" cy="5143500"/>
          </a:xfrm>
          <a:prstGeom prst="rect">
            <a:avLst/>
          </a:prstGeom>
          <a:solidFill>
            <a:srgbClr val="7385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8" name="Google Shape;1048;p171"/>
          <p:cNvSpPr/>
          <p:nvPr/>
        </p:nvSpPr>
        <p:spPr>
          <a:xfrm>
            <a:off x="720000" y="398740"/>
            <a:ext cx="1174500" cy="8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52" name="Shape 1052"/>
        <p:cNvGrpSpPr/>
        <p:nvPr/>
      </p:nvGrpSpPr>
      <p:grpSpPr>
        <a:xfrm>
          <a:off x="0" y="0"/>
          <a:ext cx="0" cy="0"/>
          <a:chOff x="0" y="0"/>
          <a:chExt cx="0" cy="0"/>
        </a:xfrm>
      </p:grpSpPr>
      <p:sp>
        <p:nvSpPr>
          <p:cNvPr id="1053" name="Google Shape;1053;p173"/>
          <p:cNvSpPr txBox="1"/>
          <p:nvPr>
            <p:ph type="ctrTitle"/>
          </p:nvPr>
        </p:nvSpPr>
        <p:spPr>
          <a:xfrm>
            <a:off x="720000" y="913000"/>
            <a:ext cx="4317900" cy="26751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5200"/>
              <a:buNone/>
              <a:defRPr sz="45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054" name="Google Shape;1054;p173"/>
          <p:cNvSpPr txBox="1"/>
          <p:nvPr>
            <p:ph idx="1" type="subTitle"/>
          </p:nvPr>
        </p:nvSpPr>
        <p:spPr>
          <a:xfrm>
            <a:off x="720000" y="3588100"/>
            <a:ext cx="3070200" cy="792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800"/>
              <a:buNone/>
              <a:defRPr>
                <a:solidFill>
                  <a:srgbClr val="37384B"/>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055" name="Google Shape;1055;p173"/>
          <p:cNvSpPr/>
          <p:nvPr/>
        </p:nvSpPr>
        <p:spPr>
          <a:xfrm>
            <a:off x="-8125" y="4603500"/>
            <a:ext cx="9152100" cy="228300"/>
          </a:xfrm>
          <a:prstGeom prst="rect">
            <a:avLst/>
          </a:prstGeom>
          <a:solidFill>
            <a:srgbClr val="AFCC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1056" name="Google Shape;1056;p173"/>
          <p:cNvSpPr/>
          <p:nvPr/>
        </p:nvSpPr>
        <p:spPr>
          <a:xfrm>
            <a:off x="-8125" y="4671500"/>
            <a:ext cx="9152100" cy="471900"/>
          </a:xfrm>
          <a:prstGeom prst="rect">
            <a:avLst/>
          </a:prstGeom>
          <a:solidFill>
            <a:srgbClr val="244C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7" name="Google Shape;1057;p173"/>
          <p:cNvSpPr/>
          <p:nvPr/>
        </p:nvSpPr>
        <p:spPr>
          <a:xfrm>
            <a:off x="720000" y="401225"/>
            <a:ext cx="2940600" cy="82200"/>
          </a:xfrm>
          <a:prstGeom prst="rect">
            <a:avLst/>
          </a:prstGeom>
          <a:solidFill>
            <a:srgbClr val="AFCC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58" name="Shape 1058"/>
        <p:cNvGrpSpPr/>
        <p:nvPr/>
      </p:nvGrpSpPr>
      <p:grpSpPr>
        <a:xfrm>
          <a:off x="0" y="0"/>
          <a:ext cx="0" cy="0"/>
          <a:chOff x="0" y="0"/>
          <a:chExt cx="0" cy="0"/>
        </a:xfrm>
      </p:grpSpPr>
      <p:sp>
        <p:nvSpPr>
          <p:cNvPr id="1059" name="Google Shape;1059;p174"/>
          <p:cNvSpPr txBox="1"/>
          <p:nvPr>
            <p:ph type="title"/>
          </p:nvPr>
        </p:nvSpPr>
        <p:spPr>
          <a:xfrm>
            <a:off x="720000" y="2581500"/>
            <a:ext cx="28635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r">
              <a:lnSpc>
                <a:spcPct val="100000"/>
              </a:lnSpc>
              <a:spcBef>
                <a:spcPts val="0"/>
              </a:spcBef>
              <a:spcAft>
                <a:spcPts val="0"/>
              </a:spcAft>
              <a:buSzPts val="3600"/>
              <a:buNone/>
              <a:defRPr sz="3600"/>
            </a:lvl2pPr>
            <a:lvl3pPr lvl="2" algn="r">
              <a:lnSpc>
                <a:spcPct val="100000"/>
              </a:lnSpc>
              <a:spcBef>
                <a:spcPts val="0"/>
              </a:spcBef>
              <a:spcAft>
                <a:spcPts val="0"/>
              </a:spcAft>
              <a:buSzPts val="3600"/>
              <a:buNone/>
              <a:defRPr sz="3600"/>
            </a:lvl3pPr>
            <a:lvl4pPr lvl="3" algn="r">
              <a:lnSpc>
                <a:spcPct val="100000"/>
              </a:lnSpc>
              <a:spcBef>
                <a:spcPts val="0"/>
              </a:spcBef>
              <a:spcAft>
                <a:spcPts val="0"/>
              </a:spcAft>
              <a:buSzPts val="3600"/>
              <a:buNone/>
              <a:defRPr sz="3600"/>
            </a:lvl4pPr>
            <a:lvl5pPr lvl="4" algn="r">
              <a:lnSpc>
                <a:spcPct val="100000"/>
              </a:lnSpc>
              <a:spcBef>
                <a:spcPts val="0"/>
              </a:spcBef>
              <a:spcAft>
                <a:spcPts val="0"/>
              </a:spcAft>
              <a:buSzPts val="3600"/>
              <a:buNone/>
              <a:defRPr sz="3600"/>
            </a:lvl5pPr>
            <a:lvl6pPr lvl="5" algn="r">
              <a:lnSpc>
                <a:spcPct val="100000"/>
              </a:lnSpc>
              <a:spcBef>
                <a:spcPts val="0"/>
              </a:spcBef>
              <a:spcAft>
                <a:spcPts val="0"/>
              </a:spcAft>
              <a:buSzPts val="3600"/>
              <a:buNone/>
              <a:defRPr sz="3600"/>
            </a:lvl6pPr>
            <a:lvl7pPr lvl="6" algn="r">
              <a:lnSpc>
                <a:spcPct val="100000"/>
              </a:lnSpc>
              <a:spcBef>
                <a:spcPts val="0"/>
              </a:spcBef>
              <a:spcAft>
                <a:spcPts val="0"/>
              </a:spcAft>
              <a:buSzPts val="3600"/>
              <a:buNone/>
              <a:defRPr sz="3600"/>
            </a:lvl7pPr>
            <a:lvl8pPr lvl="7" algn="r">
              <a:lnSpc>
                <a:spcPct val="100000"/>
              </a:lnSpc>
              <a:spcBef>
                <a:spcPts val="0"/>
              </a:spcBef>
              <a:spcAft>
                <a:spcPts val="0"/>
              </a:spcAft>
              <a:buSzPts val="3600"/>
              <a:buNone/>
              <a:defRPr sz="3600"/>
            </a:lvl8pPr>
            <a:lvl9pPr lvl="8" algn="r">
              <a:lnSpc>
                <a:spcPct val="100000"/>
              </a:lnSpc>
              <a:spcBef>
                <a:spcPts val="0"/>
              </a:spcBef>
              <a:spcAft>
                <a:spcPts val="0"/>
              </a:spcAft>
              <a:buSzPts val="3600"/>
              <a:buNone/>
              <a:defRPr sz="3600"/>
            </a:lvl9pPr>
          </a:lstStyle>
          <a:p/>
        </p:txBody>
      </p:sp>
      <p:sp>
        <p:nvSpPr>
          <p:cNvPr id="1060" name="Google Shape;1060;p174"/>
          <p:cNvSpPr txBox="1"/>
          <p:nvPr>
            <p:ph idx="2" type="title"/>
          </p:nvPr>
        </p:nvSpPr>
        <p:spPr>
          <a:xfrm>
            <a:off x="720000" y="1124750"/>
            <a:ext cx="2863500" cy="16239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2000"/>
              <a:buNone/>
              <a:defRPr sz="14000"/>
            </a:lvl1pPr>
            <a:lvl2pPr lvl="1" algn="r">
              <a:lnSpc>
                <a:spcPct val="100000"/>
              </a:lnSpc>
              <a:spcBef>
                <a:spcPts val="0"/>
              </a:spcBef>
              <a:spcAft>
                <a:spcPts val="0"/>
              </a:spcAft>
              <a:buSzPts val="12000"/>
              <a:buNone/>
              <a:defRPr sz="12000"/>
            </a:lvl2pPr>
            <a:lvl3pPr lvl="2" algn="r">
              <a:lnSpc>
                <a:spcPct val="100000"/>
              </a:lnSpc>
              <a:spcBef>
                <a:spcPts val="0"/>
              </a:spcBef>
              <a:spcAft>
                <a:spcPts val="0"/>
              </a:spcAft>
              <a:buSzPts val="12000"/>
              <a:buNone/>
              <a:defRPr sz="12000"/>
            </a:lvl3pPr>
            <a:lvl4pPr lvl="3" algn="r">
              <a:lnSpc>
                <a:spcPct val="100000"/>
              </a:lnSpc>
              <a:spcBef>
                <a:spcPts val="0"/>
              </a:spcBef>
              <a:spcAft>
                <a:spcPts val="0"/>
              </a:spcAft>
              <a:buSzPts val="12000"/>
              <a:buNone/>
              <a:defRPr sz="12000"/>
            </a:lvl4pPr>
            <a:lvl5pPr lvl="4" algn="r">
              <a:lnSpc>
                <a:spcPct val="100000"/>
              </a:lnSpc>
              <a:spcBef>
                <a:spcPts val="0"/>
              </a:spcBef>
              <a:spcAft>
                <a:spcPts val="0"/>
              </a:spcAft>
              <a:buSzPts val="12000"/>
              <a:buNone/>
              <a:defRPr sz="12000"/>
            </a:lvl5pPr>
            <a:lvl6pPr lvl="5" algn="r">
              <a:lnSpc>
                <a:spcPct val="100000"/>
              </a:lnSpc>
              <a:spcBef>
                <a:spcPts val="0"/>
              </a:spcBef>
              <a:spcAft>
                <a:spcPts val="0"/>
              </a:spcAft>
              <a:buSzPts val="12000"/>
              <a:buNone/>
              <a:defRPr sz="12000"/>
            </a:lvl6pPr>
            <a:lvl7pPr lvl="6" algn="r">
              <a:lnSpc>
                <a:spcPct val="100000"/>
              </a:lnSpc>
              <a:spcBef>
                <a:spcPts val="0"/>
              </a:spcBef>
              <a:spcAft>
                <a:spcPts val="0"/>
              </a:spcAft>
              <a:buSzPts val="12000"/>
              <a:buNone/>
              <a:defRPr sz="12000"/>
            </a:lvl7pPr>
            <a:lvl8pPr lvl="7" algn="r">
              <a:lnSpc>
                <a:spcPct val="100000"/>
              </a:lnSpc>
              <a:spcBef>
                <a:spcPts val="0"/>
              </a:spcBef>
              <a:spcAft>
                <a:spcPts val="0"/>
              </a:spcAft>
              <a:buSzPts val="12000"/>
              <a:buNone/>
              <a:defRPr sz="12000"/>
            </a:lvl8pPr>
            <a:lvl9pPr lvl="8" algn="r">
              <a:lnSpc>
                <a:spcPct val="100000"/>
              </a:lnSpc>
              <a:spcBef>
                <a:spcPts val="0"/>
              </a:spcBef>
              <a:spcAft>
                <a:spcPts val="0"/>
              </a:spcAft>
              <a:buSzPts val="12000"/>
              <a:buNone/>
              <a:defRPr sz="12000"/>
            </a:lvl9pPr>
          </a:lstStyle>
          <a:p/>
        </p:txBody>
      </p:sp>
      <p:sp>
        <p:nvSpPr>
          <p:cNvPr id="1061" name="Google Shape;1061;p174"/>
          <p:cNvSpPr txBox="1"/>
          <p:nvPr>
            <p:ph idx="1" type="subTitle"/>
          </p:nvPr>
        </p:nvSpPr>
        <p:spPr>
          <a:xfrm>
            <a:off x="720000" y="3343788"/>
            <a:ext cx="2863500" cy="675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600"/>
              <a:buNone/>
              <a:defRPr/>
            </a:lvl1pPr>
            <a:lvl2pPr lvl="1" algn="r">
              <a:lnSpc>
                <a:spcPct val="100000"/>
              </a:lnSpc>
              <a:spcBef>
                <a:spcPts val="0"/>
              </a:spcBef>
              <a:spcAft>
                <a:spcPts val="0"/>
              </a:spcAft>
              <a:buSzPts val="1600"/>
              <a:buNone/>
              <a:defRPr/>
            </a:lvl2pPr>
            <a:lvl3pPr lvl="2" algn="r">
              <a:lnSpc>
                <a:spcPct val="100000"/>
              </a:lnSpc>
              <a:spcBef>
                <a:spcPts val="0"/>
              </a:spcBef>
              <a:spcAft>
                <a:spcPts val="0"/>
              </a:spcAft>
              <a:buSzPts val="1600"/>
              <a:buNone/>
              <a:defRPr/>
            </a:lvl3pPr>
            <a:lvl4pPr lvl="3" algn="r">
              <a:lnSpc>
                <a:spcPct val="100000"/>
              </a:lnSpc>
              <a:spcBef>
                <a:spcPts val="0"/>
              </a:spcBef>
              <a:spcAft>
                <a:spcPts val="0"/>
              </a:spcAft>
              <a:buSzPts val="1600"/>
              <a:buNone/>
              <a:defRPr/>
            </a:lvl4pPr>
            <a:lvl5pPr lvl="4" algn="r">
              <a:lnSpc>
                <a:spcPct val="100000"/>
              </a:lnSpc>
              <a:spcBef>
                <a:spcPts val="0"/>
              </a:spcBef>
              <a:spcAft>
                <a:spcPts val="0"/>
              </a:spcAft>
              <a:buSzPts val="1600"/>
              <a:buNone/>
              <a:defRPr/>
            </a:lvl5pPr>
            <a:lvl6pPr lvl="5" algn="r">
              <a:lnSpc>
                <a:spcPct val="100000"/>
              </a:lnSpc>
              <a:spcBef>
                <a:spcPts val="0"/>
              </a:spcBef>
              <a:spcAft>
                <a:spcPts val="0"/>
              </a:spcAft>
              <a:buSzPts val="1600"/>
              <a:buNone/>
              <a:defRPr/>
            </a:lvl6pPr>
            <a:lvl7pPr lvl="6" algn="r">
              <a:lnSpc>
                <a:spcPct val="100000"/>
              </a:lnSpc>
              <a:spcBef>
                <a:spcPts val="0"/>
              </a:spcBef>
              <a:spcAft>
                <a:spcPts val="0"/>
              </a:spcAft>
              <a:buSzPts val="1600"/>
              <a:buNone/>
              <a:defRPr/>
            </a:lvl7pPr>
            <a:lvl8pPr lvl="7" algn="r">
              <a:lnSpc>
                <a:spcPct val="100000"/>
              </a:lnSpc>
              <a:spcBef>
                <a:spcPts val="0"/>
              </a:spcBef>
              <a:spcAft>
                <a:spcPts val="0"/>
              </a:spcAft>
              <a:buSzPts val="1600"/>
              <a:buNone/>
              <a:defRPr/>
            </a:lvl8pPr>
            <a:lvl9pPr lvl="8" algn="r">
              <a:lnSpc>
                <a:spcPct val="100000"/>
              </a:lnSpc>
              <a:spcBef>
                <a:spcPts val="0"/>
              </a:spcBef>
              <a:spcAft>
                <a:spcPts val="0"/>
              </a:spcAft>
              <a:buSzPts val="1600"/>
              <a:buNone/>
              <a:defRPr/>
            </a:lvl9pPr>
          </a:lstStyle>
          <a:p/>
        </p:txBody>
      </p:sp>
      <p:sp>
        <p:nvSpPr>
          <p:cNvPr id="1062" name="Google Shape;1062;p174"/>
          <p:cNvSpPr/>
          <p:nvPr/>
        </p:nvSpPr>
        <p:spPr>
          <a:xfrm>
            <a:off x="-8125" y="4603500"/>
            <a:ext cx="9152100" cy="228300"/>
          </a:xfrm>
          <a:prstGeom prst="rect">
            <a:avLst/>
          </a:prstGeom>
          <a:solidFill>
            <a:srgbClr val="B9CEE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1063" name="Google Shape;1063;p174"/>
          <p:cNvSpPr/>
          <p:nvPr/>
        </p:nvSpPr>
        <p:spPr>
          <a:xfrm>
            <a:off x="-8125" y="4671500"/>
            <a:ext cx="9152100" cy="471900"/>
          </a:xfrm>
          <a:prstGeom prst="rect">
            <a:avLst/>
          </a:prstGeom>
          <a:solidFill>
            <a:srgbClr val="7385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4" name="Google Shape;1064;p174"/>
          <p:cNvSpPr/>
          <p:nvPr/>
        </p:nvSpPr>
        <p:spPr>
          <a:xfrm>
            <a:off x="720000" y="398740"/>
            <a:ext cx="1174500" cy="822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65" name="Shape 1065"/>
        <p:cNvGrpSpPr/>
        <p:nvPr/>
      </p:nvGrpSpPr>
      <p:grpSpPr>
        <a:xfrm>
          <a:off x="0" y="0"/>
          <a:ext cx="0" cy="0"/>
          <a:chOff x="0" y="0"/>
          <a:chExt cx="0" cy="0"/>
        </a:xfrm>
      </p:grpSpPr>
      <p:sp>
        <p:nvSpPr>
          <p:cNvPr id="1066" name="Google Shape;1066;p175"/>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1067" name="Google Shape;1067;p175"/>
          <p:cNvSpPr txBox="1"/>
          <p:nvPr>
            <p:ph idx="1" type="body"/>
          </p:nvPr>
        </p:nvSpPr>
        <p:spPr>
          <a:xfrm>
            <a:off x="720000" y="1152475"/>
            <a:ext cx="7704000" cy="3416400"/>
          </a:xfrm>
          <a:prstGeom prst="rect">
            <a:avLst/>
          </a:prstGeom>
          <a:noFill/>
          <a:ln>
            <a:noFill/>
          </a:ln>
        </p:spPr>
        <p:txBody>
          <a:bodyPr anchorCtr="0" anchor="ctr" bIns="91425" lIns="91425" spcFirstLastPara="1" rIns="91425" wrap="square" tIns="91425">
            <a:noAutofit/>
          </a:bodyPr>
          <a:lstStyle>
            <a:lvl1pPr indent="-304800" lvl="0" marL="457200" algn="l">
              <a:lnSpc>
                <a:spcPct val="100000"/>
              </a:lnSpc>
              <a:spcBef>
                <a:spcPts val="0"/>
              </a:spcBef>
              <a:spcAft>
                <a:spcPts val="0"/>
              </a:spcAft>
              <a:buSzPts val="1200"/>
              <a:buChar char="●"/>
              <a:defRPr sz="1200"/>
            </a:lvl1pPr>
            <a:lvl2pPr indent="-304800" lvl="1" marL="914400" algn="l">
              <a:lnSpc>
                <a:spcPct val="100000"/>
              </a:lnSpc>
              <a:spcBef>
                <a:spcPts val="0"/>
              </a:spcBef>
              <a:spcAft>
                <a:spcPts val="0"/>
              </a:spcAft>
              <a:buSzPts val="1200"/>
              <a:buChar char="○"/>
              <a:defRPr sz="1200"/>
            </a:lvl2pPr>
            <a:lvl3pPr indent="-304800" lvl="2" marL="1371600" algn="l">
              <a:lnSpc>
                <a:spcPct val="100000"/>
              </a:lnSpc>
              <a:spcBef>
                <a:spcPts val="0"/>
              </a:spcBef>
              <a:spcAft>
                <a:spcPts val="0"/>
              </a:spcAft>
              <a:buSzPts val="1200"/>
              <a:buChar char="■"/>
              <a:defRPr sz="1200"/>
            </a:lvl3pPr>
            <a:lvl4pPr indent="-304800" lvl="3" marL="1828800" algn="l">
              <a:lnSpc>
                <a:spcPct val="100000"/>
              </a:lnSpc>
              <a:spcBef>
                <a:spcPts val="0"/>
              </a:spcBef>
              <a:spcAft>
                <a:spcPts val="0"/>
              </a:spcAft>
              <a:buSzPts val="1200"/>
              <a:buChar char="●"/>
              <a:defRPr sz="1200"/>
            </a:lvl4pPr>
            <a:lvl5pPr indent="-304800" lvl="4" marL="2286000" algn="l">
              <a:lnSpc>
                <a:spcPct val="100000"/>
              </a:lnSpc>
              <a:spcBef>
                <a:spcPts val="0"/>
              </a:spcBef>
              <a:spcAft>
                <a:spcPts val="0"/>
              </a:spcAft>
              <a:buSzPts val="1200"/>
              <a:buChar char="○"/>
              <a:defRPr sz="1200"/>
            </a:lvl5pPr>
            <a:lvl6pPr indent="-304800" lvl="5" marL="2743200" algn="l">
              <a:lnSpc>
                <a:spcPct val="100000"/>
              </a:lnSpc>
              <a:spcBef>
                <a:spcPts val="0"/>
              </a:spcBef>
              <a:spcAft>
                <a:spcPts val="0"/>
              </a:spcAft>
              <a:buSzPts val="1200"/>
              <a:buChar char="■"/>
              <a:defRPr sz="1200"/>
            </a:lvl6pPr>
            <a:lvl7pPr indent="-304800" lvl="6" marL="3200400" algn="l">
              <a:lnSpc>
                <a:spcPct val="100000"/>
              </a:lnSpc>
              <a:spcBef>
                <a:spcPts val="0"/>
              </a:spcBef>
              <a:spcAft>
                <a:spcPts val="0"/>
              </a:spcAft>
              <a:buSzPts val="1200"/>
              <a:buChar char="●"/>
              <a:defRPr sz="1200"/>
            </a:lvl7pPr>
            <a:lvl8pPr indent="-304800" lvl="7" marL="3657600" algn="l">
              <a:lnSpc>
                <a:spcPct val="100000"/>
              </a:lnSpc>
              <a:spcBef>
                <a:spcPts val="0"/>
              </a:spcBef>
              <a:spcAft>
                <a:spcPts val="0"/>
              </a:spcAft>
              <a:buSzPts val="1200"/>
              <a:buChar char="○"/>
              <a:defRPr sz="1200"/>
            </a:lvl8pPr>
            <a:lvl9pPr indent="-304800" lvl="8" marL="4114800" algn="l">
              <a:lnSpc>
                <a:spcPct val="100000"/>
              </a:lnSpc>
              <a:spcBef>
                <a:spcPts val="0"/>
              </a:spcBef>
              <a:spcAft>
                <a:spcPts val="0"/>
              </a:spcAft>
              <a:buSzPts val="1200"/>
              <a:buChar char="■"/>
              <a:defRPr sz="1200"/>
            </a:lvl9pPr>
          </a:lstStyle>
          <a:p/>
        </p:txBody>
      </p:sp>
      <p:sp>
        <p:nvSpPr>
          <p:cNvPr id="1068" name="Google Shape;1068;p175"/>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069" name="Shape 1069"/>
        <p:cNvGrpSpPr/>
        <p:nvPr/>
      </p:nvGrpSpPr>
      <p:grpSpPr>
        <a:xfrm>
          <a:off x="0" y="0"/>
          <a:ext cx="0" cy="0"/>
          <a:chOff x="0" y="0"/>
          <a:chExt cx="0" cy="0"/>
        </a:xfrm>
      </p:grpSpPr>
      <p:sp>
        <p:nvSpPr>
          <p:cNvPr id="1070" name="Google Shape;1070;p176"/>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1071" name="Google Shape;1071;p176"/>
          <p:cNvSpPr txBox="1"/>
          <p:nvPr>
            <p:ph idx="1" type="subTitle"/>
          </p:nvPr>
        </p:nvSpPr>
        <p:spPr>
          <a:xfrm>
            <a:off x="1440300" y="3061550"/>
            <a:ext cx="24078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1072" name="Google Shape;1072;p176"/>
          <p:cNvSpPr txBox="1"/>
          <p:nvPr>
            <p:ph idx="2" type="subTitle"/>
          </p:nvPr>
        </p:nvSpPr>
        <p:spPr>
          <a:xfrm>
            <a:off x="1440300" y="3704750"/>
            <a:ext cx="2407800" cy="743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1073" name="Google Shape;1073;p176"/>
          <p:cNvSpPr txBox="1"/>
          <p:nvPr>
            <p:ph idx="3" type="subTitle"/>
          </p:nvPr>
        </p:nvSpPr>
        <p:spPr>
          <a:xfrm>
            <a:off x="5295925" y="3061550"/>
            <a:ext cx="2407800" cy="458700"/>
          </a:xfrm>
          <a:prstGeom prst="rect">
            <a:avLst/>
          </a:prstGeom>
          <a:solidFill>
            <a:schemeClr val="l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1074" name="Google Shape;1074;p176"/>
          <p:cNvSpPr txBox="1"/>
          <p:nvPr>
            <p:ph idx="4" type="subTitle"/>
          </p:nvPr>
        </p:nvSpPr>
        <p:spPr>
          <a:xfrm>
            <a:off x="5295925" y="3704750"/>
            <a:ext cx="2407800" cy="743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1075" name="Google Shape;1075;p176"/>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76" name="Shape 1076"/>
        <p:cNvGrpSpPr/>
        <p:nvPr/>
      </p:nvGrpSpPr>
      <p:grpSpPr>
        <a:xfrm>
          <a:off x="0" y="0"/>
          <a:ext cx="0" cy="0"/>
          <a:chOff x="0" y="0"/>
          <a:chExt cx="0" cy="0"/>
        </a:xfrm>
      </p:grpSpPr>
      <p:sp>
        <p:nvSpPr>
          <p:cNvPr id="1077" name="Google Shape;1077;p177"/>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1078" name="Google Shape;1078;p177"/>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TITLE_AND_TWO_COLUMNS_1_2">
    <p:spTree>
      <p:nvGrpSpPr>
        <p:cNvPr id="109" name="Shape 109"/>
        <p:cNvGrpSpPr/>
        <p:nvPr/>
      </p:nvGrpSpPr>
      <p:grpSpPr>
        <a:xfrm>
          <a:off x="0" y="0"/>
          <a:ext cx="0" cy="0"/>
          <a:chOff x="0" y="0"/>
          <a:chExt cx="0" cy="0"/>
        </a:xfrm>
      </p:grpSpPr>
      <p:sp>
        <p:nvSpPr>
          <p:cNvPr id="110" name="Google Shape;110;p18"/>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111" name="Google Shape;111;p18"/>
          <p:cNvSpPr txBox="1"/>
          <p:nvPr>
            <p:ph idx="1" type="subTitle"/>
          </p:nvPr>
        </p:nvSpPr>
        <p:spPr>
          <a:xfrm>
            <a:off x="821850" y="3543200"/>
            <a:ext cx="22041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112" name="Google Shape;112;p18"/>
          <p:cNvSpPr txBox="1"/>
          <p:nvPr>
            <p:ph idx="2" type="subTitle"/>
          </p:nvPr>
        </p:nvSpPr>
        <p:spPr>
          <a:xfrm>
            <a:off x="720000" y="40340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113" name="Google Shape;113;p18"/>
          <p:cNvSpPr txBox="1"/>
          <p:nvPr>
            <p:ph idx="3" type="subTitle"/>
          </p:nvPr>
        </p:nvSpPr>
        <p:spPr>
          <a:xfrm>
            <a:off x="3469950" y="3543200"/>
            <a:ext cx="2204100" cy="458700"/>
          </a:xfrm>
          <a:prstGeom prst="rect">
            <a:avLst/>
          </a:prstGeom>
          <a:solidFill>
            <a:schemeClr val="l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114" name="Google Shape;114;p18"/>
          <p:cNvSpPr txBox="1"/>
          <p:nvPr>
            <p:ph idx="4" type="subTitle"/>
          </p:nvPr>
        </p:nvSpPr>
        <p:spPr>
          <a:xfrm>
            <a:off x="3368100" y="40340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115" name="Google Shape;115;p18"/>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116" name="Google Shape;116;p18"/>
          <p:cNvSpPr txBox="1"/>
          <p:nvPr>
            <p:ph idx="5" type="subTitle"/>
          </p:nvPr>
        </p:nvSpPr>
        <p:spPr>
          <a:xfrm>
            <a:off x="6118050" y="3543200"/>
            <a:ext cx="22041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117" name="Google Shape;117;p18"/>
          <p:cNvSpPr txBox="1"/>
          <p:nvPr>
            <p:ph idx="6" type="subTitle"/>
          </p:nvPr>
        </p:nvSpPr>
        <p:spPr>
          <a:xfrm>
            <a:off x="6016200" y="40340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118" name="Google Shape;118;p18"/>
          <p:cNvSpPr txBox="1"/>
          <p:nvPr>
            <p:ph idx="7" type="subTitle"/>
          </p:nvPr>
        </p:nvSpPr>
        <p:spPr>
          <a:xfrm>
            <a:off x="821850" y="1756000"/>
            <a:ext cx="2204100" cy="458700"/>
          </a:xfrm>
          <a:prstGeom prst="rect">
            <a:avLst/>
          </a:prstGeom>
          <a:solidFill>
            <a:schemeClr val="l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119" name="Google Shape;119;p18"/>
          <p:cNvSpPr txBox="1"/>
          <p:nvPr>
            <p:ph idx="8" type="subTitle"/>
          </p:nvPr>
        </p:nvSpPr>
        <p:spPr>
          <a:xfrm>
            <a:off x="720000" y="22468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120" name="Google Shape;120;p18"/>
          <p:cNvSpPr txBox="1"/>
          <p:nvPr>
            <p:ph idx="9" type="subTitle"/>
          </p:nvPr>
        </p:nvSpPr>
        <p:spPr>
          <a:xfrm>
            <a:off x="3469950" y="1756000"/>
            <a:ext cx="2204100" cy="458700"/>
          </a:xfrm>
          <a:prstGeom prst="rect">
            <a:avLst/>
          </a:prstGeom>
          <a:solidFill>
            <a:schemeClr val="accen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121" name="Google Shape;121;p18"/>
          <p:cNvSpPr txBox="1"/>
          <p:nvPr>
            <p:ph idx="13" type="subTitle"/>
          </p:nvPr>
        </p:nvSpPr>
        <p:spPr>
          <a:xfrm>
            <a:off x="3368100" y="22468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122" name="Google Shape;122;p18"/>
          <p:cNvSpPr txBox="1"/>
          <p:nvPr>
            <p:ph idx="14" type="subTitle"/>
          </p:nvPr>
        </p:nvSpPr>
        <p:spPr>
          <a:xfrm>
            <a:off x="6118050" y="1756000"/>
            <a:ext cx="2204100" cy="458700"/>
          </a:xfrm>
          <a:prstGeom prst="rect">
            <a:avLst/>
          </a:prstGeom>
          <a:solidFill>
            <a:schemeClr val="l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123" name="Google Shape;123;p18"/>
          <p:cNvSpPr txBox="1"/>
          <p:nvPr>
            <p:ph idx="15" type="subTitle"/>
          </p:nvPr>
        </p:nvSpPr>
        <p:spPr>
          <a:xfrm>
            <a:off x="6016200" y="22468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79" name="Shape 1079"/>
        <p:cNvGrpSpPr/>
        <p:nvPr/>
      </p:nvGrpSpPr>
      <p:grpSpPr>
        <a:xfrm>
          <a:off x="0" y="0"/>
          <a:ext cx="0" cy="0"/>
          <a:chOff x="0" y="0"/>
          <a:chExt cx="0" cy="0"/>
        </a:xfrm>
      </p:grpSpPr>
      <p:sp>
        <p:nvSpPr>
          <p:cNvPr id="1080" name="Google Shape;1080;p178"/>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1081" name="Google Shape;1081;p178"/>
          <p:cNvSpPr txBox="1"/>
          <p:nvPr>
            <p:ph idx="1" type="body"/>
          </p:nvPr>
        </p:nvSpPr>
        <p:spPr>
          <a:xfrm>
            <a:off x="745800" y="1291750"/>
            <a:ext cx="3942300" cy="3311700"/>
          </a:xfrm>
          <a:prstGeom prst="rect">
            <a:avLst/>
          </a:prstGeom>
          <a:noFill/>
          <a:ln>
            <a:noFill/>
          </a:ln>
        </p:spPr>
        <p:txBody>
          <a:bodyPr anchorCtr="0" anchor="ctr" bIns="91425" lIns="91425" spcFirstLastPara="1" rIns="91425" wrap="square" tIns="91425">
            <a:noAutofit/>
          </a:bodyPr>
          <a:lstStyle>
            <a:lvl1pPr indent="-330200" lvl="0" marL="457200" algn="l">
              <a:lnSpc>
                <a:spcPct val="100000"/>
              </a:lnSpc>
              <a:spcBef>
                <a:spcPts val="0"/>
              </a:spcBef>
              <a:spcAft>
                <a:spcPts val="0"/>
              </a:spcAft>
              <a:buClr>
                <a:srgbClr val="18254B"/>
              </a:buClr>
              <a:buSzPts val="1600"/>
              <a:buFont typeface="Red Hat Text"/>
              <a:buChar char="●"/>
              <a:defRPr/>
            </a:lvl1pPr>
            <a:lvl2pPr indent="-330200" lvl="1" marL="914400" algn="l">
              <a:lnSpc>
                <a:spcPct val="100000"/>
              </a:lnSpc>
              <a:spcBef>
                <a:spcPts val="0"/>
              </a:spcBef>
              <a:spcAft>
                <a:spcPts val="0"/>
              </a:spcAft>
              <a:buClr>
                <a:srgbClr val="142850"/>
              </a:buClr>
              <a:buSzPts val="1600"/>
              <a:buFont typeface="Red Hat Text"/>
              <a:buChar char="○"/>
              <a:defRPr/>
            </a:lvl2pPr>
            <a:lvl3pPr indent="-330200" lvl="2" marL="1371600" algn="l">
              <a:lnSpc>
                <a:spcPct val="100000"/>
              </a:lnSpc>
              <a:spcBef>
                <a:spcPts val="0"/>
              </a:spcBef>
              <a:spcAft>
                <a:spcPts val="0"/>
              </a:spcAft>
              <a:buClr>
                <a:srgbClr val="142850"/>
              </a:buClr>
              <a:buSzPts val="1600"/>
              <a:buFont typeface="Red Hat Text"/>
              <a:buChar char="■"/>
              <a:defRPr/>
            </a:lvl3pPr>
            <a:lvl4pPr indent="-330200" lvl="3" marL="1828800" algn="l">
              <a:lnSpc>
                <a:spcPct val="100000"/>
              </a:lnSpc>
              <a:spcBef>
                <a:spcPts val="0"/>
              </a:spcBef>
              <a:spcAft>
                <a:spcPts val="0"/>
              </a:spcAft>
              <a:buClr>
                <a:srgbClr val="142850"/>
              </a:buClr>
              <a:buSzPts val="1600"/>
              <a:buFont typeface="Red Hat Text"/>
              <a:buChar char="●"/>
              <a:defRPr/>
            </a:lvl4pPr>
            <a:lvl5pPr indent="-330200" lvl="4" marL="2286000" algn="l">
              <a:lnSpc>
                <a:spcPct val="100000"/>
              </a:lnSpc>
              <a:spcBef>
                <a:spcPts val="0"/>
              </a:spcBef>
              <a:spcAft>
                <a:spcPts val="0"/>
              </a:spcAft>
              <a:buClr>
                <a:srgbClr val="142850"/>
              </a:buClr>
              <a:buSzPts val="1600"/>
              <a:buFont typeface="Red Hat Text"/>
              <a:buChar char="○"/>
              <a:defRPr/>
            </a:lvl5pPr>
            <a:lvl6pPr indent="-330200" lvl="5" marL="2743200" algn="l">
              <a:lnSpc>
                <a:spcPct val="100000"/>
              </a:lnSpc>
              <a:spcBef>
                <a:spcPts val="0"/>
              </a:spcBef>
              <a:spcAft>
                <a:spcPts val="0"/>
              </a:spcAft>
              <a:buClr>
                <a:srgbClr val="142850"/>
              </a:buClr>
              <a:buSzPts val="1600"/>
              <a:buFont typeface="Red Hat Text"/>
              <a:buChar char="■"/>
              <a:defRPr/>
            </a:lvl6pPr>
            <a:lvl7pPr indent="-330200" lvl="6" marL="3200400" algn="l">
              <a:lnSpc>
                <a:spcPct val="100000"/>
              </a:lnSpc>
              <a:spcBef>
                <a:spcPts val="0"/>
              </a:spcBef>
              <a:spcAft>
                <a:spcPts val="0"/>
              </a:spcAft>
              <a:buClr>
                <a:srgbClr val="142850"/>
              </a:buClr>
              <a:buSzPts val="1600"/>
              <a:buFont typeface="Red Hat Text"/>
              <a:buChar char="●"/>
              <a:defRPr/>
            </a:lvl7pPr>
            <a:lvl8pPr indent="-330200" lvl="7" marL="3657600" algn="l">
              <a:lnSpc>
                <a:spcPct val="100000"/>
              </a:lnSpc>
              <a:spcBef>
                <a:spcPts val="0"/>
              </a:spcBef>
              <a:spcAft>
                <a:spcPts val="0"/>
              </a:spcAft>
              <a:buClr>
                <a:srgbClr val="142850"/>
              </a:buClr>
              <a:buSzPts val="1600"/>
              <a:buFont typeface="Red Hat Text"/>
              <a:buChar char="○"/>
              <a:defRPr/>
            </a:lvl8pPr>
            <a:lvl9pPr indent="-330200" lvl="8" marL="4114800" algn="l">
              <a:lnSpc>
                <a:spcPct val="100000"/>
              </a:lnSpc>
              <a:spcBef>
                <a:spcPts val="0"/>
              </a:spcBef>
              <a:spcAft>
                <a:spcPts val="0"/>
              </a:spcAft>
              <a:buClr>
                <a:srgbClr val="142850"/>
              </a:buClr>
              <a:buSzPts val="1600"/>
              <a:buFont typeface="Red Hat Text"/>
              <a:buChar char="■"/>
              <a:defRPr/>
            </a:lvl9pPr>
          </a:lstStyle>
          <a:p/>
        </p:txBody>
      </p:sp>
      <p:sp>
        <p:nvSpPr>
          <p:cNvPr id="1082" name="Google Shape;1082;p178"/>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1083" name="Google Shape;1083;p178"/>
          <p:cNvSpPr/>
          <p:nvPr/>
        </p:nvSpPr>
        <p:spPr>
          <a:xfrm>
            <a:off x="-8125" y="5060700"/>
            <a:ext cx="9152100" cy="228300"/>
          </a:xfrm>
          <a:prstGeom prst="rect">
            <a:avLst/>
          </a:prstGeom>
          <a:solidFill>
            <a:srgbClr val="AFCC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1084" name="Google Shape;1084;p178"/>
          <p:cNvSpPr/>
          <p:nvPr/>
        </p:nvSpPr>
        <p:spPr>
          <a:xfrm>
            <a:off x="-8125" y="5128700"/>
            <a:ext cx="9152100" cy="471900"/>
          </a:xfrm>
          <a:prstGeom prst="rect">
            <a:avLst/>
          </a:prstGeom>
          <a:solidFill>
            <a:srgbClr val="244C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085" name="Shape 1085"/>
        <p:cNvGrpSpPr/>
        <p:nvPr/>
      </p:nvGrpSpPr>
      <p:grpSpPr>
        <a:xfrm>
          <a:off x="0" y="0"/>
          <a:ext cx="0" cy="0"/>
          <a:chOff x="0" y="0"/>
          <a:chExt cx="0" cy="0"/>
        </a:xfrm>
      </p:grpSpPr>
      <p:sp>
        <p:nvSpPr>
          <p:cNvPr id="1086" name="Google Shape;1086;p179"/>
          <p:cNvSpPr txBox="1"/>
          <p:nvPr>
            <p:ph type="title"/>
          </p:nvPr>
        </p:nvSpPr>
        <p:spPr>
          <a:xfrm>
            <a:off x="614200" y="692400"/>
            <a:ext cx="6172200" cy="2124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8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087" name="Google Shape;1087;p179"/>
          <p:cNvSpPr/>
          <p:nvPr/>
        </p:nvSpPr>
        <p:spPr>
          <a:xfrm>
            <a:off x="-8125" y="4603500"/>
            <a:ext cx="9152100" cy="228300"/>
          </a:xfrm>
          <a:prstGeom prst="rect">
            <a:avLst/>
          </a:prstGeom>
          <a:solidFill>
            <a:srgbClr val="B9CEE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1088" name="Google Shape;1088;p179"/>
          <p:cNvSpPr/>
          <p:nvPr/>
        </p:nvSpPr>
        <p:spPr>
          <a:xfrm>
            <a:off x="-8125" y="4671500"/>
            <a:ext cx="9152100" cy="471900"/>
          </a:xfrm>
          <a:prstGeom prst="rect">
            <a:avLst/>
          </a:prstGeom>
          <a:solidFill>
            <a:srgbClr val="7385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9" name="Google Shape;1089;p179"/>
          <p:cNvSpPr/>
          <p:nvPr/>
        </p:nvSpPr>
        <p:spPr>
          <a:xfrm>
            <a:off x="720000" y="401225"/>
            <a:ext cx="29406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90" name="Shape 1090"/>
        <p:cNvGrpSpPr/>
        <p:nvPr/>
      </p:nvGrpSpPr>
      <p:grpSpPr>
        <a:xfrm>
          <a:off x="0" y="0"/>
          <a:ext cx="0" cy="0"/>
          <a:chOff x="0" y="0"/>
          <a:chExt cx="0" cy="0"/>
        </a:xfrm>
      </p:grpSpPr>
      <p:sp>
        <p:nvSpPr>
          <p:cNvPr id="1091" name="Google Shape;1091;p180"/>
          <p:cNvSpPr/>
          <p:nvPr/>
        </p:nvSpPr>
        <p:spPr>
          <a:xfrm>
            <a:off x="2100" y="-125"/>
            <a:ext cx="5718600" cy="5143500"/>
          </a:xfrm>
          <a:prstGeom prst="rect">
            <a:avLst/>
          </a:prstGeom>
          <a:solidFill>
            <a:srgbClr val="7385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2" name="Google Shape;1092;p180"/>
          <p:cNvSpPr txBox="1"/>
          <p:nvPr>
            <p:ph type="title"/>
          </p:nvPr>
        </p:nvSpPr>
        <p:spPr>
          <a:xfrm>
            <a:off x="613524" y="1709325"/>
            <a:ext cx="4045200" cy="838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093" name="Google Shape;1093;p180"/>
          <p:cNvSpPr txBox="1"/>
          <p:nvPr>
            <p:ph idx="1" type="subTitle"/>
          </p:nvPr>
        </p:nvSpPr>
        <p:spPr>
          <a:xfrm>
            <a:off x="613524" y="2377800"/>
            <a:ext cx="4045200" cy="12351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100"/>
              <a:buNone/>
              <a:defRPr>
                <a:solidFill>
                  <a:schemeClr val="lt1"/>
                </a:solidFill>
                <a:latin typeface="Maven Pro"/>
                <a:ea typeface="Maven Pro"/>
                <a:cs typeface="Maven Pro"/>
                <a:sym typeface="Maven Pro"/>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094" name="Google Shape;1094;p180"/>
          <p:cNvSpPr/>
          <p:nvPr/>
        </p:nvSpPr>
        <p:spPr>
          <a:xfrm>
            <a:off x="720000" y="398740"/>
            <a:ext cx="1174500" cy="8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95" name="Shape 1095"/>
        <p:cNvGrpSpPr/>
        <p:nvPr/>
      </p:nvGrpSpPr>
      <p:grpSpPr>
        <a:xfrm>
          <a:off x="0" y="0"/>
          <a:ext cx="0" cy="0"/>
          <a:chOff x="0" y="0"/>
          <a:chExt cx="0" cy="0"/>
        </a:xfrm>
      </p:grpSpPr>
      <p:sp>
        <p:nvSpPr>
          <p:cNvPr id="1096" name="Google Shape;1096;p181"/>
          <p:cNvSpPr txBox="1"/>
          <p:nvPr>
            <p:ph idx="1" type="body"/>
          </p:nvPr>
        </p:nvSpPr>
        <p:spPr>
          <a:xfrm>
            <a:off x="1765800" y="3703200"/>
            <a:ext cx="5612400" cy="900300"/>
          </a:xfrm>
          <a:prstGeom prst="rect">
            <a:avLst/>
          </a:prstGeom>
          <a:solidFill>
            <a:schemeClr val="lt2"/>
          </a:solidFill>
          <a:ln>
            <a:noFill/>
          </a:ln>
          <a:effectLst>
            <a:outerShdw rotWithShape="0" algn="bl" dir="2760000" dist="95250">
              <a:schemeClr val="dk1"/>
            </a:outerShdw>
          </a:effectLst>
        </p:spPr>
        <p:txBody>
          <a:bodyPr anchorCtr="0" anchor="ctr" bIns="91425" lIns="91425" spcFirstLastPara="1" rIns="91425" wrap="square" tIns="91425">
            <a:noAutofit/>
          </a:bodyPr>
          <a:lstStyle>
            <a:lvl1pPr indent="-228600" lvl="0" marL="457200" algn="ctr">
              <a:lnSpc>
                <a:spcPct val="100000"/>
              </a:lnSpc>
              <a:spcBef>
                <a:spcPts val="0"/>
              </a:spcBef>
              <a:spcAft>
                <a:spcPts val="0"/>
              </a:spcAft>
              <a:buSzPts val="1600"/>
              <a:buNone/>
              <a:defRPr b="1" sz="2000">
                <a:latin typeface="Poppins"/>
                <a:ea typeface="Poppins"/>
                <a:cs typeface="Poppins"/>
                <a:sym typeface="Poppins"/>
              </a:defRPr>
            </a:lvl1pPr>
          </a:lstStyle>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97" name="Shape 1097"/>
        <p:cNvGrpSpPr/>
        <p:nvPr/>
      </p:nvGrpSpPr>
      <p:grpSpPr>
        <a:xfrm>
          <a:off x="0" y="0"/>
          <a:ext cx="0" cy="0"/>
          <a:chOff x="0" y="0"/>
          <a:chExt cx="0" cy="0"/>
        </a:xfrm>
      </p:grpSpPr>
      <p:sp>
        <p:nvSpPr>
          <p:cNvPr id="1098" name="Google Shape;1098;p182"/>
          <p:cNvSpPr txBox="1"/>
          <p:nvPr>
            <p:ph hasCustomPrompt="1" type="title"/>
          </p:nvPr>
        </p:nvSpPr>
        <p:spPr>
          <a:xfrm>
            <a:off x="720000" y="719775"/>
            <a:ext cx="6311100" cy="1325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2000"/>
              <a:buNone/>
              <a:defRPr sz="8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099" name="Google Shape;1099;p182"/>
          <p:cNvSpPr txBox="1"/>
          <p:nvPr>
            <p:ph idx="1" type="subTitle"/>
          </p:nvPr>
        </p:nvSpPr>
        <p:spPr>
          <a:xfrm>
            <a:off x="728625" y="2078775"/>
            <a:ext cx="4337100" cy="711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1100" name="Google Shape;1100;p182"/>
          <p:cNvSpPr/>
          <p:nvPr/>
        </p:nvSpPr>
        <p:spPr>
          <a:xfrm>
            <a:off x="720000" y="401225"/>
            <a:ext cx="14493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1101" name="Google Shape;1101;p182"/>
          <p:cNvSpPr/>
          <p:nvPr/>
        </p:nvSpPr>
        <p:spPr>
          <a:xfrm>
            <a:off x="-8125" y="4603500"/>
            <a:ext cx="9152100" cy="228300"/>
          </a:xfrm>
          <a:prstGeom prst="rect">
            <a:avLst/>
          </a:prstGeom>
          <a:solidFill>
            <a:srgbClr val="B9CEE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1102" name="Google Shape;1102;p182"/>
          <p:cNvSpPr/>
          <p:nvPr/>
        </p:nvSpPr>
        <p:spPr>
          <a:xfrm>
            <a:off x="-8125" y="4671500"/>
            <a:ext cx="9152100" cy="471900"/>
          </a:xfrm>
          <a:prstGeom prst="rect">
            <a:avLst/>
          </a:prstGeom>
          <a:solidFill>
            <a:srgbClr val="7385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03" name="Shape 1103"/>
        <p:cNvGrpSpPr/>
        <p:nvPr/>
      </p:nvGrpSpPr>
      <p:grpSpPr>
        <a:xfrm>
          <a:off x="0" y="0"/>
          <a:ext cx="0" cy="0"/>
          <a:chOff x="0" y="0"/>
          <a:chExt cx="0" cy="0"/>
        </a:xfrm>
      </p:grpSpPr>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1104" name="Shape 1104"/>
        <p:cNvGrpSpPr/>
        <p:nvPr/>
      </p:nvGrpSpPr>
      <p:grpSpPr>
        <a:xfrm>
          <a:off x="0" y="0"/>
          <a:ext cx="0" cy="0"/>
          <a:chOff x="0" y="0"/>
          <a:chExt cx="0" cy="0"/>
        </a:xfrm>
      </p:grpSpPr>
      <p:sp>
        <p:nvSpPr>
          <p:cNvPr id="1105" name="Google Shape;1105;p184"/>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1106" name="Google Shape;1106;p184"/>
          <p:cNvSpPr txBox="1"/>
          <p:nvPr>
            <p:ph idx="2" type="title"/>
          </p:nvPr>
        </p:nvSpPr>
        <p:spPr>
          <a:xfrm>
            <a:off x="720000" y="1615350"/>
            <a:ext cx="1072800" cy="1071000"/>
          </a:xfrm>
          <a:prstGeom prst="rect">
            <a:avLst/>
          </a:prstGeom>
          <a:solidFill>
            <a:srgbClr val="6FBEA3"/>
          </a:solidFill>
          <a:ln>
            <a:noFill/>
          </a:ln>
          <a:effectLst>
            <a:outerShdw rotWithShape="0" algn="bl" dir="2760000" dist="85725">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5000"/>
              <a:buNone/>
              <a:defRPr sz="5000"/>
            </a:lvl1pPr>
            <a:lvl2pPr lvl="1" algn="ctr">
              <a:lnSpc>
                <a:spcPct val="100000"/>
              </a:lnSpc>
              <a:spcBef>
                <a:spcPts val="0"/>
              </a:spcBef>
              <a:spcAft>
                <a:spcPts val="0"/>
              </a:spcAft>
              <a:buSzPts val="5000"/>
              <a:buNone/>
              <a:defRPr sz="5000"/>
            </a:lvl2pPr>
            <a:lvl3pPr lvl="2" algn="ctr">
              <a:lnSpc>
                <a:spcPct val="100000"/>
              </a:lnSpc>
              <a:spcBef>
                <a:spcPts val="0"/>
              </a:spcBef>
              <a:spcAft>
                <a:spcPts val="0"/>
              </a:spcAft>
              <a:buSzPts val="5000"/>
              <a:buNone/>
              <a:defRPr sz="5000"/>
            </a:lvl3pPr>
            <a:lvl4pPr lvl="3" algn="ctr">
              <a:lnSpc>
                <a:spcPct val="100000"/>
              </a:lnSpc>
              <a:spcBef>
                <a:spcPts val="0"/>
              </a:spcBef>
              <a:spcAft>
                <a:spcPts val="0"/>
              </a:spcAft>
              <a:buSzPts val="5000"/>
              <a:buNone/>
              <a:defRPr sz="5000"/>
            </a:lvl4pPr>
            <a:lvl5pPr lvl="4" algn="ctr">
              <a:lnSpc>
                <a:spcPct val="100000"/>
              </a:lnSpc>
              <a:spcBef>
                <a:spcPts val="0"/>
              </a:spcBef>
              <a:spcAft>
                <a:spcPts val="0"/>
              </a:spcAft>
              <a:buSzPts val="5000"/>
              <a:buNone/>
              <a:defRPr sz="5000"/>
            </a:lvl5pPr>
            <a:lvl6pPr lvl="5" algn="ctr">
              <a:lnSpc>
                <a:spcPct val="100000"/>
              </a:lnSpc>
              <a:spcBef>
                <a:spcPts val="0"/>
              </a:spcBef>
              <a:spcAft>
                <a:spcPts val="0"/>
              </a:spcAft>
              <a:buSzPts val="5000"/>
              <a:buNone/>
              <a:defRPr sz="5000"/>
            </a:lvl6pPr>
            <a:lvl7pPr lvl="6" algn="ctr">
              <a:lnSpc>
                <a:spcPct val="100000"/>
              </a:lnSpc>
              <a:spcBef>
                <a:spcPts val="0"/>
              </a:spcBef>
              <a:spcAft>
                <a:spcPts val="0"/>
              </a:spcAft>
              <a:buSzPts val="5000"/>
              <a:buNone/>
              <a:defRPr sz="5000"/>
            </a:lvl7pPr>
            <a:lvl8pPr lvl="7" algn="ctr">
              <a:lnSpc>
                <a:spcPct val="100000"/>
              </a:lnSpc>
              <a:spcBef>
                <a:spcPts val="0"/>
              </a:spcBef>
              <a:spcAft>
                <a:spcPts val="0"/>
              </a:spcAft>
              <a:buSzPts val="5000"/>
              <a:buNone/>
              <a:defRPr sz="5000"/>
            </a:lvl8pPr>
            <a:lvl9pPr lvl="8" algn="ctr">
              <a:lnSpc>
                <a:spcPct val="100000"/>
              </a:lnSpc>
              <a:spcBef>
                <a:spcPts val="0"/>
              </a:spcBef>
              <a:spcAft>
                <a:spcPts val="0"/>
              </a:spcAft>
              <a:buSzPts val="5000"/>
              <a:buNone/>
              <a:defRPr sz="5000"/>
            </a:lvl9pPr>
          </a:lstStyle>
          <a:p/>
        </p:txBody>
      </p:sp>
      <p:sp>
        <p:nvSpPr>
          <p:cNvPr id="1107" name="Google Shape;1107;p184"/>
          <p:cNvSpPr txBox="1"/>
          <p:nvPr>
            <p:ph idx="1" type="subTitle"/>
          </p:nvPr>
        </p:nvSpPr>
        <p:spPr>
          <a:xfrm>
            <a:off x="1991100" y="158797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2000"/>
              <a:buFont typeface="Poppins"/>
              <a:buNone/>
              <a:defRPr b="1" sz="2000">
                <a:solidFill>
                  <a:schemeClr val="dk1"/>
                </a:solidFill>
                <a:latin typeface="Poppins"/>
                <a:ea typeface="Poppins"/>
                <a:cs typeface="Poppins"/>
                <a:sym typeface="Poppins"/>
              </a:defRPr>
            </a:lvl1pPr>
            <a:lvl2pPr lvl="1"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2pPr>
            <a:lvl3pPr lvl="2"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3pPr>
            <a:lvl4pPr lvl="3"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4pPr>
            <a:lvl5pPr lvl="4"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5pPr>
            <a:lvl6pPr lvl="5"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6pPr>
            <a:lvl7pPr lvl="6"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7pPr>
            <a:lvl8pPr lvl="7"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8pPr>
            <a:lvl9pPr lvl="8"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9pPr>
          </a:lstStyle>
          <a:p/>
        </p:txBody>
      </p:sp>
      <p:sp>
        <p:nvSpPr>
          <p:cNvPr id="1108" name="Google Shape;1108;p184"/>
          <p:cNvSpPr txBox="1"/>
          <p:nvPr>
            <p:ph idx="3" type="subTitle"/>
          </p:nvPr>
        </p:nvSpPr>
        <p:spPr>
          <a:xfrm>
            <a:off x="1991100" y="212057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1600"/>
              <a:buNone/>
              <a:defRPr>
                <a:solidFill>
                  <a:schemeClr val="dk1"/>
                </a:solidFill>
              </a:defRPr>
            </a:lvl1pPr>
            <a:lvl2pPr lvl="1" algn="l">
              <a:lnSpc>
                <a:spcPct val="100000"/>
              </a:lnSpc>
              <a:spcBef>
                <a:spcPts val="0"/>
              </a:spcBef>
              <a:spcAft>
                <a:spcPts val="0"/>
              </a:spcAft>
              <a:buClr>
                <a:schemeClr val="dk1"/>
              </a:buClr>
              <a:buSzPts val="1600"/>
              <a:buNone/>
              <a:defRPr>
                <a:solidFill>
                  <a:schemeClr val="dk1"/>
                </a:solidFill>
              </a:defRPr>
            </a:lvl2pPr>
            <a:lvl3pPr lvl="2" algn="l">
              <a:lnSpc>
                <a:spcPct val="100000"/>
              </a:lnSpc>
              <a:spcBef>
                <a:spcPts val="0"/>
              </a:spcBef>
              <a:spcAft>
                <a:spcPts val="0"/>
              </a:spcAft>
              <a:buClr>
                <a:schemeClr val="dk1"/>
              </a:buClr>
              <a:buSzPts val="1600"/>
              <a:buNone/>
              <a:defRPr>
                <a:solidFill>
                  <a:schemeClr val="dk1"/>
                </a:solidFill>
              </a:defRPr>
            </a:lvl3pPr>
            <a:lvl4pPr lvl="3" algn="l">
              <a:lnSpc>
                <a:spcPct val="100000"/>
              </a:lnSpc>
              <a:spcBef>
                <a:spcPts val="0"/>
              </a:spcBef>
              <a:spcAft>
                <a:spcPts val="0"/>
              </a:spcAft>
              <a:buClr>
                <a:schemeClr val="dk1"/>
              </a:buClr>
              <a:buSzPts val="1600"/>
              <a:buNone/>
              <a:defRPr>
                <a:solidFill>
                  <a:schemeClr val="dk1"/>
                </a:solidFill>
              </a:defRPr>
            </a:lvl4pPr>
            <a:lvl5pPr lvl="4" algn="l">
              <a:lnSpc>
                <a:spcPct val="100000"/>
              </a:lnSpc>
              <a:spcBef>
                <a:spcPts val="0"/>
              </a:spcBef>
              <a:spcAft>
                <a:spcPts val="0"/>
              </a:spcAft>
              <a:buClr>
                <a:schemeClr val="dk1"/>
              </a:buClr>
              <a:buSzPts val="1600"/>
              <a:buNone/>
              <a:defRPr>
                <a:solidFill>
                  <a:schemeClr val="dk1"/>
                </a:solidFill>
              </a:defRPr>
            </a:lvl5pPr>
            <a:lvl6pPr lvl="5" algn="l">
              <a:lnSpc>
                <a:spcPct val="100000"/>
              </a:lnSpc>
              <a:spcBef>
                <a:spcPts val="0"/>
              </a:spcBef>
              <a:spcAft>
                <a:spcPts val="0"/>
              </a:spcAft>
              <a:buClr>
                <a:schemeClr val="dk1"/>
              </a:buClr>
              <a:buSzPts val="1600"/>
              <a:buNone/>
              <a:defRPr>
                <a:solidFill>
                  <a:schemeClr val="dk1"/>
                </a:solidFill>
              </a:defRPr>
            </a:lvl6pPr>
            <a:lvl7pPr lvl="6" algn="l">
              <a:lnSpc>
                <a:spcPct val="100000"/>
              </a:lnSpc>
              <a:spcBef>
                <a:spcPts val="0"/>
              </a:spcBef>
              <a:spcAft>
                <a:spcPts val="0"/>
              </a:spcAft>
              <a:buClr>
                <a:schemeClr val="dk1"/>
              </a:buClr>
              <a:buSzPts val="1600"/>
              <a:buNone/>
              <a:defRPr>
                <a:solidFill>
                  <a:schemeClr val="dk1"/>
                </a:solidFill>
              </a:defRPr>
            </a:lvl7pPr>
            <a:lvl8pPr lvl="7" algn="l">
              <a:lnSpc>
                <a:spcPct val="100000"/>
              </a:lnSpc>
              <a:spcBef>
                <a:spcPts val="0"/>
              </a:spcBef>
              <a:spcAft>
                <a:spcPts val="0"/>
              </a:spcAft>
              <a:buClr>
                <a:schemeClr val="dk1"/>
              </a:buClr>
              <a:buSzPts val="1600"/>
              <a:buNone/>
              <a:defRPr>
                <a:solidFill>
                  <a:schemeClr val="dk1"/>
                </a:solidFill>
              </a:defRPr>
            </a:lvl8pPr>
            <a:lvl9pPr lvl="8" algn="l">
              <a:lnSpc>
                <a:spcPct val="100000"/>
              </a:lnSpc>
              <a:spcBef>
                <a:spcPts val="0"/>
              </a:spcBef>
              <a:spcAft>
                <a:spcPts val="0"/>
              </a:spcAft>
              <a:buClr>
                <a:schemeClr val="dk1"/>
              </a:buClr>
              <a:buSzPts val="1600"/>
              <a:buNone/>
              <a:defRPr>
                <a:solidFill>
                  <a:schemeClr val="dk1"/>
                </a:solidFill>
              </a:defRPr>
            </a:lvl9pPr>
          </a:lstStyle>
          <a:p/>
        </p:txBody>
      </p:sp>
      <p:sp>
        <p:nvSpPr>
          <p:cNvPr id="1109" name="Google Shape;1109;p184"/>
          <p:cNvSpPr txBox="1"/>
          <p:nvPr>
            <p:ph idx="4" type="title"/>
          </p:nvPr>
        </p:nvSpPr>
        <p:spPr>
          <a:xfrm>
            <a:off x="4659475" y="1614450"/>
            <a:ext cx="1072800" cy="1072800"/>
          </a:xfrm>
          <a:prstGeom prst="rect">
            <a:avLst/>
          </a:prstGeom>
          <a:solidFill>
            <a:srgbClr val="AFCC36"/>
          </a:solidFill>
          <a:ln>
            <a:noFill/>
          </a:ln>
          <a:effectLst>
            <a:outerShdw rotWithShape="0" algn="bl" dir="2760000" dist="85725">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5000"/>
              <a:buNone/>
              <a:defRPr sz="5000"/>
            </a:lvl1pPr>
            <a:lvl2pPr lvl="1" algn="ctr">
              <a:lnSpc>
                <a:spcPct val="100000"/>
              </a:lnSpc>
              <a:spcBef>
                <a:spcPts val="0"/>
              </a:spcBef>
              <a:spcAft>
                <a:spcPts val="0"/>
              </a:spcAft>
              <a:buSzPts val="5000"/>
              <a:buNone/>
              <a:defRPr sz="5000"/>
            </a:lvl2pPr>
            <a:lvl3pPr lvl="2" algn="ctr">
              <a:lnSpc>
                <a:spcPct val="100000"/>
              </a:lnSpc>
              <a:spcBef>
                <a:spcPts val="0"/>
              </a:spcBef>
              <a:spcAft>
                <a:spcPts val="0"/>
              </a:spcAft>
              <a:buSzPts val="5000"/>
              <a:buNone/>
              <a:defRPr sz="5000"/>
            </a:lvl3pPr>
            <a:lvl4pPr lvl="3" algn="ctr">
              <a:lnSpc>
                <a:spcPct val="100000"/>
              </a:lnSpc>
              <a:spcBef>
                <a:spcPts val="0"/>
              </a:spcBef>
              <a:spcAft>
                <a:spcPts val="0"/>
              </a:spcAft>
              <a:buSzPts val="5000"/>
              <a:buNone/>
              <a:defRPr sz="5000"/>
            </a:lvl4pPr>
            <a:lvl5pPr lvl="4" algn="ctr">
              <a:lnSpc>
                <a:spcPct val="100000"/>
              </a:lnSpc>
              <a:spcBef>
                <a:spcPts val="0"/>
              </a:spcBef>
              <a:spcAft>
                <a:spcPts val="0"/>
              </a:spcAft>
              <a:buSzPts val="5000"/>
              <a:buNone/>
              <a:defRPr sz="5000"/>
            </a:lvl5pPr>
            <a:lvl6pPr lvl="5" algn="ctr">
              <a:lnSpc>
                <a:spcPct val="100000"/>
              </a:lnSpc>
              <a:spcBef>
                <a:spcPts val="0"/>
              </a:spcBef>
              <a:spcAft>
                <a:spcPts val="0"/>
              </a:spcAft>
              <a:buSzPts val="5000"/>
              <a:buNone/>
              <a:defRPr sz="5000"/>
            </a:lvl6pPr>
            <a:lvl7pPr lvl="6" algn="ctr">
              <a:lnSpc>
                <a:spcPct val="100000"/>
              </a:lnSpc>
              <a:spcBef>
                <a:spcPts val="0"/>
              </a:spcBef>
              <a:spcAft>
                <a:spcPts val="0"/>
              </a:spcAft>
              <a:buSzPts val="5000"/>
              <a:buNone/>
              <a:defRPr sz="5000"/>
            </a:lvl7pPr>
            <a:lvl8pPr lvl="7" algn="ctr">
              <a:lnSpc>
                <a:spcPct val="100000"/>
              </a:lnSpc>
              <a:spcBef>
                <a:spcPts val="0"/>
              </a:spcBef>
              <a:spcAft>
                <a:spcPts val="0"/>
              </a:spcAft>
              <a:buSzPts val="5000"/>
              <a:buNone/>
              <a:defRPr sz="5000"/>
            </a:lvl8pPr>
            <a:lvl9pPr lvl="8" algn="ctr">
              <a:lnSpc>
                <a:spcPct val="100000"/>
              </a:lnSpc>
              <a:spcBef>
                <a:spcPts val="0"/>
              </a:spcBef>
              <a:spcAft>
                <a:spcPts val="0"/>
              </a:spcAft>
              <a:buSzPts val="5000"/>
              <a:buNone/>
              <a:defRPr sz="5000"/>
            </a:lvl9pPr>
          </a:lstStyle>
          <a:p/>
        </p:txBody>
      </p:sp>
      <p:sp>
        <p:nvSpPr>
          <p:cNvPr id="1110" name="Google Shape;1110;p184"/>
          <p:cNvSpPr txBox="1"/>
          <p:nvPr>
            <p:ph idx="5" type="subTitle"/>
          </p:nvPr>
        </p:nvSpPr>
        <p:spPr>
          <a:xfrm>
            <a:off x="5930575" y="158797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2000"/>
              <a:buFont typeface="Poppins"/>
              <a:buNone/>
              <a:defRPr b="1" sz="2000">
                <a:solidFill>
                  <a:schemeClr val="dk1"/>
                </a:solidFill>
                <a:latin typeface="Poppins"/>
                <a:ea typeface="Poppins"/>
                <a:cs typeface="Poppins"/>
                <a:sym typeface="Poppins"/>
              </a:defRPr>
            </a:lvl1pPr>
            <a:lvl2pPr lvl="1"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2pPr>
            <a:lvl3pPr lvl="2"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3pPr>
            <a:lvl4pPr lvl="3"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4pPr>
            <a:lvl5pPr lvl="4"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5pPr>
            <a:lvl6pPr lvl="5"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6pPr>
            <a:lvl7pPr lvl="6"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7pPr>
            <a:lvl8pPr lvl="7"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8pPr>
            <a:lvl9pPr lvl="8"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9pPr>
          </a:lstStyle>
          <a:p/>
        </p:txBody>
      </p:sp>
      <p:sp>
        <p:nvSpPr>
          <p:cNvPr id="1111" name="Google Shape;1111;p184"/>
          <p:cNvSpPr txBox="1"/>
          <p:nvPr>
            <p:ph idx="6" type="subTitle"/>
          </p:nvPr>
        </p:nvSpPr>
        <p:spPr>
          <a:xfrm>
            <a:off x="5930575" y="212057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1600"/>
              <a:buNone/>
              <a:defRPr>
                <a:solidFill>
                  <a:schemeClr val="dk1"/>
                </a:solidFill>
              </a:defRPr>
            </a:lvl1pPr>
            <a:lvl2pPr lvl="1" algn="l">
              <a:lnSpc>
                <a:spcPct val="100000"/>
              </a:lnSpc>
              <a:spcBef>
                <a:spcPts val="0"/>
              </a:spcBef>
              <a:spcAft>
                <a:spcPts val="0"/>
              </a:spcAft>
              <a:buClr>
                <a:schemeClr val="dk1"/>
              </a:buClr>
              <a:buSzPts val="1600"/>
              <a:buNone/>
              <a:defRPr>
                <a:solidFill>
                  <a:schemeClr val="dk1"/>
                </a:solidFill>
              </a:defRPr>
            </a:lvl2pPr>
            <a:lvl3pPr lvl="2" algn="l">
              <a:lnSpc>
                <a:spcPct val="100000"/>
              </a:lnSpc>
              <a:spcBef>
                <a:spcPts val="0"/>
              </a:spcBef>
              <a:spcAft>
                <a:spcPts val="0"/>
              </a:spcAft>
              <a:buClr>
                <a:schemeClr val="dk1"/>
              </a:buClr>
              <a:buSzPts val="1600"/>
              <a:buNone/>
              <a:defRPr>
                <a:solidFill>
                  <a:schemeClr val="dk1"/>
                </a:solidFill>
              </a:defRPr>
            </a:lvl3pPr>
            <a:lvl4pPr lvl="3" algn="l">
              <a:lnSpc>
                <a:spcPct val="100000"/>
              </a:lnSpc>
              <a:spcBef>
                <a:spcPts val="0"/>
              </a:spcBef>
              <a:spcAft>
                <a:spcPts val="0"/>
              </a:spcAft>
              <a:buClr>
                <a:schemeClr val="dk1"/>
              </a:buClr>
              <a:buSzPts val="1600"/>
              <a:buNone/>
              <a:defRPr>
                <a:solidFill>
                  <a:schemeClr val="dk1"/>
                </a:solidFill>
              </a:defRPr>
            </a:lvl4pPr>
            <a:lvl5pPr lvl="4" algn="l">
              <a:lnSpc>
                <a:spcPct val="100000"/>
              </a:lnSpc>
              <a:spcBef>
                <a:spcPts val="0"/>
              </a:spcBef>
              <a:spcAft>
                <a:spcPts val="0"/>
              </a:spcAft>
              <a:buClr>
                <a:schemeClr val="dk1"/>
              </a:buClr>
              <a:buSzPts val="1600"/>
              <a:buNone/>
              <a:defRPr>
                <a:solidFill>
                  <a:schemeClr val="dk1"/>
                </a:solidFill>
              </a:defRPr>
            </a:lvl5pPr>
            <a:lvl6pPr lvl="5" algn="l">
              <a:lnSpc>
                <a:spcPct val="100000"/>
              </a:lnSpc>
              <a:spcBef>
                <a:spcPts val="0"/>
              </a:spcBef>
              <a:spcAft>
                <a:spcPts val="0"/>
              </a:spcAft>
              <a:buClr>
                <a:schemeClr val="dk1"/>
              </a:buClr>
              <a:buSzPts val="1600"/>
              <a:buNone/>
              <a:defRPr>
                <a:solidFill>
                  <a:schemeClr val="dk1"/>
                </a:solidFill>
              </a:defRPr>
            </a:lvl6pPr>
            <a:lvl7pPr lvl="6" algn="l">
              <a:lnSpc>
                <a:spcPct val="100000"/>
              </a:lnSpc>
              <a:spcBef>
                <a:spcPts val="0"/>
              </a:spcBef>
              <a:spcAft>
                <a:spcPts val="0"/>
              </a:spcAft>
              <a:buClr>
                <a:schemeClr val="dk1"/>
              </a:buClr>
              <a:buSzPts val="1600"/>
              <a:buNone/>
              <a:defRPr>
                <a:solidFill>
                  <a:schemeClr val="dk1"/>
                </a:solidFill>
              </a:defRPr>
            </a:lvl7pPr>
            <a:lvl8pPr lvl="7" algn="l">
              <a:lnSpc>
                <a:spcPct val="100000"/>
              </a:lnSpc>
              <a:spcBef>
                <a:spcPts val="0"/>
              </a:spcBef>
              <a:spcAft>
                <a:spcPts val="0"/>
              </a:spcAft>
              <a:buClr>
                <a:schemeClr val="dk1"/>
              </a:buClr>
              <a:buSzPts val="1600"/>
              <a:buNone/>
              <a:defRPr>
                <a:solidFill>
                  <a:schemeClr val="dk1"/>
                </a:solidFill>
              </a:defRPr>
            </a:lvl8pPr>
            <a:lvl9pPr lvl="8" algn="l">
              <a:lnSpc>
                <a:spcPct val="100000"/>
              </a:lnSpc>
              <a:spcBef>
                <a:spcPts val="0"/>
              </a:spcBef>
              <a:spcAft>
                <a:spcPts val="0"/>
              </a:spcAft>
              <a:buClr>
                <a:schemeClr val="dk1"/>
              </a:buClr>
              <a:buSzPts val="1600"/>
              <a:buNone/>
              <a:defRPr>
                <a:solidFill>
                  <a:schemeClr val="dk1"/>
                </a:solidFill>
              </a:defRPr>
            </a:lvl9pPr>
          </a:lstStyle>
          <a:p/>
        </p:txBody>
      </p:sp>
      <p:sp>
        <p:nvSpPr>
          <p:cNvPr id="1112" name="Google Shape;1112;p184"/>
          <p:cNvSpPr txBox="1"/>
          <p:nvPr>
            <p:ph idx="7" type="title"/>
          </p:nvPr>
        </p:nvSpPr>
        <p:spPr>
          <a:xfrm>
            <a:off x="720000" y="3198175"/>
            <a:ext cx="1072800" cy="1072800"/>
          </a:xfrm>
          <a:prstGeom prst="rect">
            <a:avLst/>
          </a:prstGeom>
          <a:solidFill>
            <a:srgbClr val="AFCC36"/>
          </a:solidFill>
          <a:ln>
            <a:noFill/>
          </a:ln>
          <a:effectLst>
            <a:outerShdw rotWithShape="0" algn="bl" dir="2760000" dist="85725">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5000"/>
              <a:buNone/>
              <a:defRPr sz="5000"/>
            </a:lvl1pPr>
            <a:lvl2pPr lvl="1" algn="ctr">
              <a:lnSpc>
                <a:spcPct val="100000"/>
              </a:lnSpc>
              <a:spcBef>
                <a:spcPts val="0"/>
              </a:spcBef>
              <a:spcAft>
                <a:spcPts val="0"/>
              </a:spcAft>
              <a:buSzPts val="5000"/>
              <a:buNone/>
              <a:defRPr sz="5000"/>
            </a:lvl2pPr>
            <a:lvl3pPr lvl="2" algn="ctr">
              <a:lnSpc>
                <a:spcPct val="100000"/>
              </a:lnSpc>
              <a:spcBef>
                <a:spcPts val="0"/>
              </a:spcBef>
              <a:spcAft>
                <a:spcPts val="0"/>
              </a:spcAft>
              <a:buSzPts val="5000"/>
              <a:buNone/>
              <a:defRPr sz="5000"/>
            </a:lvl3pPr>
            <a:lvl4pPr lvl="3" algn="ctr">
              <a:lnSpc>
                <a:spcPct val="100000"/>
              </a:lnSpc>
              <a:spcBef>
                <a:spcPts val="0"/>
              </a:spcBef>
              <a:spcAft>
                <a:spcPts val="0"/>
              </a:spcAft>
              <a:buSzPts val="5000"/>
              <a:buNone/>
              <a:defRPr sz="5000"/>
            </a:lvl4pPr>
            <a:lvl5pPr lvl="4" algn="ctr">
              <a:lnSpc>
                <a:spcPct val="100000"/>
              </a:lnSpc>
              <a:spcBef>
                <a:spcPts val="0"/>
              </a:spcBef>
              <a:spcAft>
                <a:spcPts val="0"/>
              </a:spcAft>
              <a:buSzPts val="5000"/>
              <a:buNone/>
              <a:defRPr sz="5000"/>
            </a:lvl5pPr>
            <a:lvl6pPr lvl="5" algn="ctr">
              <a:lnSpc>
                <a:spcPct val="100000"/>
              </a:lnSpc>
              <a:spcBef>
                <a:spcPts val="0"/>
              </a:spcBef>
              <a:spcAft>
                <a:spcPts val="0"/>
              </a:spcAft>
              <a:buSzPts val="5000"/>
              <a:buNone/>
              <a:defRPr sz="5000"/>
            </a:lvl6pPr>
            <a:lvl7pPr lvl="6" algn="ctr">
              <a:lnSpc>
                <a:spcPct val="100000"/>
              </a:lnSpc>
              <a:spcBef>
                <a:spcPts val="0"/>
              </a:spcBef>
              <a:spcAft>
                <a:spcPts val="0"/>
              </a:spcAft>
              <a:buSzPts val="5000"/>
              <a:buNone/>
              <a:defRPr sz="5000"/>
            </a:lvl7pPr>
            <a:lvl8pPr lvl="7" algn="ctr">
              <a:lnSpc>
                <a:spcPct val="100000"/>
              </a:lnSpc>
              <a:spcBef>
                <a:spcPts val="0"/>
              </a:spcBef>
              <a:spcAft>
                <a:spcPts val="0"/>
              </a:spcAft>
              <a:buSzPts val="5000"/>
              <a:buNone/>
              <a:defRPr sz="5000"/>
            </a:lvl8pPr>
            <a:lvl9pPr lvl="8" algn="ctr">
              <a:lnSpc>
                <a:spcPct val="100000"/>
              </a:lnSpc>
              <a:spcBef>
                <a:spcPts val="0"/>
              </a:spcBef>
              <a:spcAft>
                <a:spcPts val="0"/>
              </a:spcAft>
              <a:buSzPts val="5000"/>
              <a:buNone/>
              <a:defRPr sz="5000"/>
            </a:lvl9pPr>
          </a:lstStyle>
          <a:p/>
        </p:txBody>
      </p:sp>
      <p:sp>
        <p:nvSpPr>
          <p:cNvPr id="1113" name="Google Shape;1113;p184"/>
          <p:cNvSpPr txBox="1"/>
          <p:nvPr>
            <p:ph idx="8" type="subTitle"/>
          </p:nvPr>
        </p:nvSpPr>
        <p:spPr>
          <a:xfrm>
            <a:off x="1991100" y="316322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2000"/>
              <a:buFont typeface="Poppins"/>
              <a:buNone/>
              <a:defRPr b="1" sz="2000">
                <a:solidFill>
                  <a:schemeClr val="dk1"/>
                </a:solidFill>
                <a:latin typeface="Poppins"/>
                <a:ea typeface="Poppins"/>
                <a:cs typeface="Poppins"/>
                <a:sym typeface="Poppins"/>
              </a:defRPr>
            </a:lvl1pPr>
            <a:lvl2pPr lvl="1"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2pPr>
            <a:lvl3pPr lvl="2"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3pPr>
            <a:lvl4pPr lvl="3"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4pPr>
            <a:lvl5pPr lvl="4"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5pPr>
            <a:lvl6pPr lvl="5"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6pPr>
            <a:lvl7pPr lvl="6"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7pPr>
            <a:lvl8pPr lvl="7"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8pPr>
            <a:lvl9pPr lvl="8"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9pPr>
          </a:lstStyle>
          <a:p/>
        </p:txBody>
      </p:sp>
      <p:sp>
        <p:nvSpPr>
          <p:cNvPr id="1114" name="Google Shape;1114;p184"/>
          <p:cNvSpPr txBox="1"/>
          <p:nvPr>
            <p:ph idx="9" type="subTitle"/>
          </p:nvPr>
        </p:nvSpPr>
        <p:spPr>
          <a:xfrm>
            <a:off x="1991100" y="369582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1600"/>
              <a:buNone/>
              <a:defRPr>
                <a:solidFill>
                  <a:schemeClr val="dk1"/>
                </a:solidFill>
              </a:defRPr>
            </a:lvl1pPr>
            <a:lvl2pPr lvl="1" algn="l">
              <a:lnSpc>
                <a:spcPct val="100000"/>
              </a:lnSpc>
              <a:spcBef>
                <a:spcPts val="0"/>
              </a:spcBef>
              <a:spcAft>
                <a:spcPts val="0"/>
              </a:spcAft>
              <a:buClr>
                <a:schemeClr val="dk1"/>
              </a:buClr>
              <a:buSzPts val="1600"/>
              <a:buNone/>
              <a:defRPr>
                <a:solidFill>
                  <a:schemeClr val="dk1"/>
                </a:solidFill>
              </a:defRPr>
            </a:lvl2pPr>
            <a:lvl3pPr lvl="2" algn="l">
              <a:lnSpc>
                <a:spcPct val="100000"/>
              </a:lnSpc>
              <a:spcBef>
                <a:spcPts val="0"/>
              </a:spcBef>
              <a:spcAft>
                <a:spcPts val="0"/>
              </a:spcAft>
              <a:buClr>
                <a:schemeClr val="dk1"/>
              </a:buClr>
              <a:buSzPts val="1600"/>
              <a:buNone/>
              <a:defRPr>
                <a:solidFill>
                  <a:schemeClr val="dk1"/>
                </a:solidFill>
              </a:defRPr>
            </a:lvl3pPr>
            <a:lvl4pPr lvl="3" algn="l">
              <a:lnSpc>
                <a:spcPct val="100000"/>
              </a:lnSpc>
              <a:spcBef>
                <a:spcPts val="0"/>
              </a:spcBef>
              <a:spcAft>
                <a:spcPts val="0"/>
              </a:spcAft>
              <a:buClr>
                <a:schemeClr val="dk1"/>
              </a:buClr>
              <a:buSzPts val="1600"/>
              <a:buNone/>
              <a:defRPr>
                <a:solidFill>
                  <a:schemeClr val="dk1"/>
                </a:solidFill>
              </a:defRPr>
            </a:lvl4pPr>
            <a:lvl5pPr lvl="4" algn="l">
              <a:lnSpc>
                <a:spcPct val="100000"/>
              </a:lnSpc>
              <a:spcBef>
                <a:spcPts val="0"/>
              </a:spcBef>
              <a:spcAft>
                <a:spcPts val="0"/>
              </a:spcAft>
              <a:buClr>
                <a:schemeClr val="dk1"/>
              </a:buClr>
              <a:buSzPts val="1600"/>
              <a:buNone/>
              <a:defRPr>
                <a:solidFill>
                  <a:schemeClr val="dk1"/>
                </a:solidFill>
              </a:defRPr>
            </a:lvl5pPr>
            <a:lvl6pPr lvl="5" algn="l">
              <a:lnSpc>
                <a:spcPct val="100000"/>
              </a:lnSpc>
              <a:spcBef>
                <a:spcPts val="0"/>
              </a:spcBef>
              <a:spcAft>
                <a:spcPts val="0"/>
              </a:spcAft>
              <a:buClr>
                <a:schemeClr val="dk1"/>
              </a:buClr>
              <a:buSzPts val="1600"/>
              <a:buNone/>
              <a:defRPr>
                <a:solidFill>
                  <a:schemeClr val="dk1"/>
                </a:solidFill>
              </a:defRPr>
            </a:lvl6pPr>
            <a:lvl7pPr lvl="6" algn="l">
              <a:lnSpc>
                <a:spcPct val="100000"/>
              </a:lnSpc>
              <a:spcBef>
                <a:spcPts val="0"/>
              </a:spcBef>
              <a:spcAft>
                <a:spcPts val="0"/>
              </a:spcAft>
              <a:buClr>
                <a:schemeClr val="dk1"/>
              </a:buClr>
              <a:buSzPts val="1600"/>
              <a:buNone/>
              <a:defRPr>
                <a:solidFill>
                  <a:schemeClr val="dk1"/>
                </a:solidFill>
              </a:defRPr>
            </a:lvl7pPr>
            <a:lvl8pPr lvl="7" algn="l">
              <a:lnSpc>
                <a:spcPct val="100000"/>
              </a:lnSpc>
              <a:spcBef>
                <a:spcPts val="0"/>
              </a:spcBef>
              <a:spcAft>
                <a:spcPts val="0"/>
              </a:spcAft>
              <a:buClr>
                <a:schemeClr val="dk1"/>
              </a:buClr>
              <a:buSzPts val="1600"/>
              <a:buNone/>
              <a:defRPr>
                <a:solidFill>
                  <a:schemeClr val="dk1"/>
                </a:solidFill>
              </a:defRPr>
            </a:lvl8pPr>
            <a:lvl9pPr lvl="8" algn="l">
              <a:lnSpc>
                <a:spcPct val="100000"/>
              </a:lnSpc>
              <a:spcBef>
                <a:spcPts val="0"/>
              </a:spcBef>
              <a:spcAft>
                <a:spcPts val="0"/>
              </a:spcAft>
              <a:buClr>
                <a:schemeClr val="dk1"/>
              </a:buClr>
              <a:buSzPts val="1600"/>
              <a:buNone/>
              <a:defRPr>
                <a:solidFill>
                  <a:schemeClr val="dk1"/>
                </a:solidFill>
              </a:defRPr>
            </a:lvl9pPr>
          </a:lstStyle>
          <a:p/>
        </p:txBody>
      </p:sp>
      <p:sp>
        <p:nvSpPr>
          <p:cNvPr id="1115" name="Google Shape;1115;p184"/>
          <p:cNvSpPr txBox="1"/>
          <p:nvPr>
            <p:ph idx="13" type="title"/>
          </p:nvPr>
        </p:nvSpPr>
        <p:spPr>
          <a:xfrm>
            <a:off x="4659475" y="3198175"/>
            <a:ext cx="1072800" cy="1072800"/>
          </a:xfrm>
          <a:prstGeom prst="rect">
            <a:avLst/>
          </a:prstGeom>
          <a:solidFill>
            <a:srgbClr val="6FBEA3"/>
          </a:solidFill>
          <a:ln>
            <a:noFill/>
          </a:ln>
          <a:effectLst>
            <a:outerShdw rotWithShape="0" algn="bl" dir="2760000" dist="85725">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5000"/>
              <a:buNone/>
              <a:defRPr sz="5000"/>
            </a:lvl1pPr>
            <a:lvl2pPr lvl="1" algn="ctr">
              <a:lnSpc>
                <a:spcPct val="100000"/>
              </a:lnSpc>
              <a:spcBef>
                <a:spcPts val="0"/>
              </a:spcBef>
              <a:spcAft>
                <a:spcPts val="0"/>
              </a:spcAft>
              <a:buSzPts val="5000"/>
              <a:buNone/>
              <a:defRPr sz="5000"/>
            </a:lvl2pPr>
            <a:lvl3pPr lvl="2" algn="ctr">
              <a:lnSpc>
                <a:spcPct val="100000"/>
              </a:lnSpc>
              <a:spcBef>
                <a:spcPts val="0"/>
              </a:spcBef>
              <a:spcAft>
                <a:spcPts val="0"/>
              </a:spcAft>
              <a:buSzPts val="5000"/>
              <a:buNone/>
              <a:defRPr sz="5000"/>
            </a:lvl3pPr>
            <a:lvl4pPr lvl="3" algn="ctr">
              <a:lnSpc>
                <a:spcPct val="100000"/>
              </a:lnSpc>
              <a:spcBef>
                <a:spcPts val="0"/>
              </a:spcBef>
              <a:spcAft>
                <a:spcPts val="0"/>
              </a:spcAft>
              <a:buSzPts val="5000"/>
              <a:buNone/>
              <a:defRPr sz="5000"/>
            </a:lvl4pPr>
            <a:lvl5pPr lvl="4" algn="ctr">
              <a:lnSpc>
                <a:spcPct val="100000"/>
              </a:lnSpc>
              <a:spcBef>
                <a:spcPts val="0"/>
              </a:spcBef>
              <a:spcAft>
                <a:spcPts val="0"/>
              </a:spcAft>
              <a:buSzPts val="5000"/>
              <a:buNone/>
              <a:defRPr sz="5000"/>
            </a:lvl5pPr>
            <a:lvl6pPr lvl="5" algn="ctr">
              <a:lnSpc>
                <a:spcPct val="100000"/>
              </a:lnSpc>
              <a:spcBef>
                <a:spcPts val="0"/>
              </a:spcBef>
              <a:spcAft>
                <a:spcPts val="0"/>
              </a:spcAft>
              <a:buSzPts val="5000"/>
              <a:buNone/>
              <a:defRPr sz="5000"/>
            </a:lvl6pPr>
            <a:lvl7pPr lvl="6" algn="ctr">
              <a:lnSpc>
                <a:spcPct val="100000"/>
              </a:lnSpc>
              <a:spcBef>
                <a:spcPts val="0"/>
              </a:spcBef>
              <a:spcAft>
                <a:spcPts val="0"/>
              </a:spcAft>
              <a:buSzPts val="5000"/>
              <a:buNone/>
              <a:defRPr sz="5000"/>
            </a:lvl7pPr>
            <a:lvl8pPr lvl="7" algn="ctr">
              <a:lnSpc>
                <a:spcPct val="100000"/>
              </a:lnSpc>
              <a:spcBef>
                <a:spcPts val="0"/>
              </a:spcBef>
              <a:spcAft>
                <a:spcPts val="0"/>
              </a:spcAft>
              <a:buSzPts val="5000"/>
              <a:buNone/>
              <a:defRPr sz="5000"/>
            </a:lvl8pPr>
            <a:lvl9pPr lvl="8" algn="ctr">
              <a:lnSpc>
                <a:spcPct val="100000"/>
              </a:lnSpc>
              <a:spcBef>
                <a:spcPts val="0"/>
              </a:spcBef>
              <a:spcAft>
                <a:spcPts val="0"/>
              </a:spcAft>
              <a:buSzPts val="5000"/>
              <a:buNone/>
              <a:defRPr sz="5000"/>
            </a:lvl9pPr>
          </a:lstStyle>
          <a:p/>
        </p:txBody>
      </p:sp>
      <p:sp>
        <p:nvSpPr>
          <p:cNvPr id="1116" name="Google Shape;1116;p184"/>
          <p:cNvSpPr txBox="1"/>
          <p:nvPr>
            <p:ph idx="14" type="subTitle"/>
          </p:nvPr>
        </p:nvSpPr>
        <p:spPr>
          <a:xfrm>
            <a:off x="5930575" y="316322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2000"/>
              <a:buFont typeface="Poppins"/>
              <a:buNone/>
              <a:defRPr b="1" sz="2000">
                <a:solidFill>
                  <a:schemeClr val="dk1"/>
                </a:solidFill>
                <a:latin typeface="Poppins"/>
                <a:ea typeface="Poppins"/>
                <a:cs typeface="Poppins"/>
                <a:sym typeface="Poppins"/>
              </a:defRPr>
            </a:lvl1pPr>
            <a:lvl2pPr lvl="1"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2pPr>
            <a:lvl3pPr lvl="2"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3pPr>
            <a:lvl4pPr lvl="3"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4pPr>
            <a:lvl5pPr lvl="4"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5pPr>
            <a:lvl6pPr lvl="5"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6pPr>
            <a:lvl7pPr lvl="6"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7pPr>
            <a:lvl8pPr lvl="7"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8pPr>
            <a:lvl9pPr lvl="8"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9pPr>
          </a:lstStyle>
          <a:p/>
        </p:txBody>
      </p:sp>
      <p:sp>
        <p:nvSpPr>
          <p:cNvPr id="1117" name="Google Shape;1117;p184"/>
          <p:cNvSpPr txBox="1"/>
          <p:nvPr>
            <p:ph idx="15" type="subTitle"/>
          </p:nvPr>
        </p:nvSpPr>
        <p:spPr>
          <a:xfrm>
            <a:off x="5930575" y="369582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1600"/>
              <a:buNone/>
              <a:defRPr>
                <a:solidFill>
                  <a:schemeClr val="dk1"/>
                </a:solidFill>
              </a:defRPr>
            </a:lvl1pPr>
            <a:lvl2pPr lvl="1" algn="l">
              <a:lnSpc>
                <a:spcPct val="100000"/>
              </a:lnSpc>
              <a:spcBef>
                <a:spcPts val="0"/>
              </a:spcBef>
              <a:spcAft>
                <a:spcPts val="0"/>
              </a:spcAft>
              <a:buClr>
                <a:schemeClr val="dk1"/>
              </a:buClr>
              <a:buSzPts val="1600"/>
              <a:buNone/>
              <a:defRPr>
                <a:solidFill>
                  <a:schemeClr val="dk1"/>
                </a:solidFill>
              </a:defRPr>
            </a:lvl2pPr>
            <a:lvl3pPr lvl="2" algn="l">
              <a:lnSpc>
                <a:spcPct val="100000"/>
              </a:lnSpc>
              <a:spcBef>
                <a:spcPts val="0"/>
              </a:spcBef>
              <a:spcAft>
                <a:spcPts val="0"/>
              </a:spcAft>
              <a:buClr>
                <a:schemeClr val="dk1"/>
              </a:buClr>
              <a:buSzPts val="1600"/>
              <a:buNone/>
              <a:defRPr>
                <a:solidFill>
                  <a:schemeClr val="dk1"/>
                </a:solidFill>
              </a:defRPr>
            </a:lvl3pPr>
            <a:lvl4pPr lvl="3" algn="l">
              <a:lnSpc>
                <a:spcPct val="100000"/>
              </a:lnSpc>
              <a:spcBef>
                <a:spcPts val="0"/>
              </a:spcBef>
              <a:spcAft>
                <a:spcPts val="0"/>
              </a:spcAft>
              <a:buClr>
                <a:schemeClr val="dk1"/>
              </a:buClr>
              <a:buSzPts val="1600"/>
              <a:buNone/>
              <a:defRPr>
                <a:solidFill>
                  <a:schemeClr val="dk1"/>
                </a:solidFill>
              </a:defRPr>
            </a:lvl4pPr>
            <a:lvl5pPr lvl="4" algn="l">
              <a:lnSpc>
                <a:spcPct val="100000"/>
              </a:lnSpc>
              <a:spcBef>
                <a:spcPts val="0"/>
              </a:spcBef>
              <a:spcAft>
                <a:spcPts val="0"/>
              </a:spcAft>
              <a:buClr>
                <a:schemeClr val="dk1"/>
              </a:buClr>
              <a:buSzPts val="1600"/>
              <a:buNone/>
              <a:defRPr>
                <a:solidFill>
                  <a:schemeClr val="dk1"/>
                </a:solidFill>
              </a:defRPr>
            </a:lvl5pPr>
            <a:lvl6pPr lvl="5" algn="l">
              <a:lnSpc>
                <a:spcPct val="100000"/>
              </a:lnSpc>
              <a:spcBef>
                <a:spcPts val="0"/>
              </a:spcBef>
              <a:spcAft>
                <a:spcPts val="0"/>
              </a:spcAft>
              <a:buClr>
                <a:schemeClr val="dk1"/>
              </a:buClr>
              <a:buSzPts val="1600"/>
              <a:buNone/>
              <a:defRPr>
                <a:solidFill>
                  <a:schemeClr val="dk1"/>
                </a:solidFill>
              </a:defRPr>
            </a:lvl6pPr>
            <a:lvl7pPr lvl="6" algn="l">
              <a:lnSpc>
                <a:spcPct val="100000"/>
              </a:lnSpc>
              <a:spcBef>
                <a:spcPts val="0"/>
              </a:spcBef>
              <a:spcAft>
                <a:spcPts val="0"/>
              </a:spcAft>
              <a:buClr>
                <a:schemeClr val="dk1"/>
              </a:buClr>
              <a:buSzPts val="1600"/>
              <a:buNone/>
              <a:defRPr>
                <a:solidFill>
                  <a:schemeClr val="dk1"/>
                </a:solidFill>
              </a:defRPr>
            </a:lvl7pPr>
            <a:lvl8pPr lvl="7" algn="l">
              <a:lnSpc>
                <a:spcPct val="100000"/>
              </a:lnSpc>
              <a:spcBef>
                <a:spcPts val="0"/>
              </a:spcBef>
              <a:spcAft>
                <a:spcPts val="0"/>
              </a:spcAft>
              <a:buClr>
                <a:schemeClr val="dk1"/>
              </a:buClr>
              <a:buSzPts val="1600"/>
              <a:buNone/>
              <a:defRPr>
                <a:solidFill>
                  <a:schemeClr val="dk1"/>
                </a:solidFill>
              </a:defRPr>
            </a:lvl8pPr>
            <a:lvl9pPr lvl="8" algn="l">
              <a:lnSpc>
                <a:spcPct val="100000"/>
              </a:lnSpc>
              <a:spcBef>
                <a:spcPts val="0"/>
              </a:spcBef>
              <a:spcAft>
                <a:spcPts val="0"/>
              </a:spcAft>
              <a:buClr>
                <a:schemeClr val="dk1"/>
              </a:buClr>
              <a:buSzPts val="1600"/>
              <a:buNone/>
              <a:defRPr>
                <a:solidFill>
                  <a:schemeClr val="dk1"/>
                </a:solidFill>
              </a:defRPr>
            </a:lvl9pPr>
          </a:lstStyle>
          <a:p/>
        </p:txBody>
      </p:sp>
      <p:sp>
        <p:nvSpPr>
          <p:cNvPr id="1118" name="Google Shape;1118;p184"/>
          <p:cNvSpPr/>
          <p:nvPr/>
        </p:nvSpPr>
        <p:spPr>
          <a:xfrm>
            <a:off x="720000" y="400600"/>
            <a:ext cx="617100" cy="82200"/>
          </a:xfrm>
          <a:prstGeom prst="rect">
            <a:avLst/>
          </a:prstGeom>
          <a:solidFill>
            <a:srgbClr val="AFCC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
    <p:spTree>
      <p:nvGrpSpPr>
        <p:cNvPr id="1119" name="Shape 1119"/>
        <p:cNvGrpSpPr/>
        <p:nvPr/>
      </p:nvGrpSpPr>
      <p:grpSpPr>
        <a:xfrm>
          <a:off x="0" y="0"/>
          <a:ext cx="0" cy="0"/>
          <a:chOff x="0" y="0"/>
          <a:chExt cx="0" cy="0"/>
        </a:xfrm>
      </p:grpSpPr>
      <p:sp>
        <p:nvSpPr>
          <p:cNvPr id="1120" name="Google Shape;1120;p185"/>
          <p:cNvSpPr txBox="1"/>
          <p:nvPr>
            <p:ph type="title"/>
          </p:nvPr>
        </p:nvSpPr>
        <p:spPr>
          <a:xfrm>
            <a:off x="720000" y="1427213"/>
            <a:ext cx="4596600" cy="1797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Font typeface="Maven Pro"/>
              <a:buNone/>
              <a:defRPr b="0" sz="2500">
                <a:latin typeface="Maven Pro"/>
                <a:ea typeface="Maven Pro"/>
                <a:cs typeface="Maven Pro"/>
                <a:sym typeface="Maven Pro"/>
              </a:defRPr>
            </a:lvl1pPr>
            <a:lvl2pPr lvl="1" algn="l">
              <a:lnSpc>
                <a:spcPct val="100000"/>
              </a:lnSpc>
              <a:spcBef>
                <a:spcPts val="0"/>
              </a:spcBef>
              <a:spcAft>
                <a:spcPts val="0"/>
              </a:spcAft>
              <a:buSzPts val="3200"/>
              <a:buFont typeface="Maven Pro"/>
              <a:buNone/>
              <a:defRPr b="0">
                <a:latin typeface="Maven Pro"/>
                <a:ea typeface="Maven Pro"/>
                <a:cs typeface="Maven Pro"/>
                <a:sym typeface="Maven Pro"/>
              </a:defRPr>
            </a:lvl2pPr>
            <a:lvl3pPr lvl="2" algn="l">
              <a:lnSpc>
                <a:spcPct val="100000"/>
              </a:lnSpc>
              <a:spcBef>
                <a:spcPts val="0"/>
              </a:spcBef>
              <a:spcAft>
                <a:spcPts val="0"/>
              </a:spcAft>
              <a:buSzPts val="3200"/>
              <a:buFont typeface="Maven Pro"/>
              <a:buNone/>
              <a:defRPr b="0">
                <a:latin typeface="Maven Pro"/>
                <a:ea typeface="Maven Pro"/>
                <a:cs typeface="Maven Pro"/>
                <a:sym typeface="Maven Pro"/>
              </a:defRPr>
            </a:lvl3pPr>
            <a:lvl4pPr lvl="3" algn="l">
              <a:lnSpc>
                <a:spcPct val="100000"/>
              </a:lnSpc>
              <a:spcBef>
                <a:spcPts val="0"/>
              </a:spcBef>
              <a:spcAft>
                <a:spcPts val="0"/>
              </a:spcAft>
              <a:buSzPts val="3200"/>
              <a:buFont typeface="Maven Pro"/>
              <a:buNone/>
              <a:defRPr b="0">
                <a:latin typeface="Maven Pro"/>
                <a:ea typeface="Maven Pro"/>
                <a:cs typeface="Maven Pro"/>
                <a:sym typeface="Maven Pro"/>
              </a:defRPr>
            </a:lvl4pPr>
            <a:lvl5pPr lvl="4" algn="l">
              <a:lnSpc>
                <a:spcPct val="100000"/>
              </a:lnSpc>
              <a:spcBef>
                <a:spcPts val="0"/>
              </a:spcBef>
              <a:spcAft>
                <a:spcPts val="0"/>
              </a:spcAft>
              <a:buSzPts val="3200"/>
              <a:buFont typeface="Maven Pro"/>
              <a:buNone/>
              <a:defRPr b="0">
                <a:latin typeface="Maven Pro"/>
                <a:ea typeface="Maven Pro"/>
                <a:cs typeface="Maven Pro"/>
                <a:sym typeface="Maven Pro"/>
              </a:defRPr>
            </a:lvl5pPr>
            <a:lvl6pPr lvl="5" algn="l">
              <a:lnSpc>
                <a:spcPct val="100000"/>
              </a:lnSpc>
              <a:spcBef>
                <a:spcPts val="0"/>
              </a:spcBef>
              <a:spcAft>
                <a:spcPts val="0"/>
              </a:spcAft>
              <a:buSzPts val="3200"/>
              <a:buFont typeface="Maven Pro"/>
              <a:buNone/>
              <a:defRPr b="0">
                <a:latin typeface="Maven Pro"/>
                <a:ea typeface="Maven Pro"/>
                <a:cs typeface="Maven Pro"/>
                <a:sym typeface="Maven Pro"/>
              </a:defRPr>
            </a:lvl6pPr>
            <a:lvl7pPr lvl="6" algn="l">
              <a:lnSpc>
                <a:spcPct val="100000"/>
              </a:lnSpc>
              <a:spcBef>
                <a:spcPts val="0"/>
              </a:spcBef>
              <a:spcAft>
                <a:spcPts val="0"/>
              </a:spcAft>
              <a:buSzPts val="3200"/>
              <a:buFont typeface="Maven Pro"/>
              <a:buNone/>
              <a:defRPr b="0">
                <a:latin typeface="Maven Pro"/>
                <a:ea typeface="Maven Pro"/>
                <a:cs typeface="Maven Pro"/>
                <a:sym typeface="Maven Pro"/>
              </a:defRPr>
            </a:lvl7pPr>
            <a:lvl8pPr lvl="7" algn="l">
              <a:lnSpc>
                <a:spcPct val="100000"/>
              </a:lnSpc>
              <a:spcBef>
                <a:spcPts val="0"/>
              </a:spcBef>
              <a:spcAft>
                <a:spcPts val="0"/>
              </a:spcAft>
              <a:buSzPts val="3200"/>
              <a:buFont typeface="Maven Pro"/>
              <a:buNone/>
              <a:defRPr b="0">
                <a:latin typeface="Maven Pro"/>
                <a:ea typeface="Maven Pro"/>
                <a:cs typeface="Maven Pro"/>
                <a:sym typeface="Maven Pro"/>
              </a:defRPr>
            </a:lvl8pPr>
            <a:lvl9pPr lvl="8" algn="l">
              <a:lnSpc>
                <a:spcPct val="100000"/>
              </a:lnSpc>
              <a:spcBef>
                <a:spcPts val="0"/>
              </a:spcBef>
              <a:spcAft>
                <a:spcPts val="0"/>
              </a:spcAft>
              <a:buSzPts val="3200"/>
              <a:buFont typeface="Maven Pro"/>
              <a:buNone/>
              <a:defRPr b="0">
                <a:latin typeface="Maven Pro"/>
                <a:ea typeface="Maven Pro"/>
                <a:cs typeface="Maven Pro"/>
                <a:sym typeface="Maven Pro"/>
              </a:defRPr>
            </a:lvl9pPr>
          </a:lstStyle>
          <a:p/>
        </p:txBody>
      </p:sp>
      <p:sp>
        <p:nvSpPr>
          <p:cNvPr id="1121" name="Google Shape;1121;p185"/>
          <p:cNvSpPr txBox="1"/>
          <p:nvPr>
            <p:ph idx="1" type="subTitle"/>
          </p:nvPr>
        </p:nvSpPr>
        <p:spPr>
          <a:xfrm>
            <a:off x="720000" y="3337388"/>
            <a:ext cx="2345400" cy="378900"/>
          </a:xfrm>
          <a:prstGeom prst="rect">
            <a:avLst/>
          </a:prstGeom>
          <a:solidFill>
            <a:schemeClr val="l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1600"/>
              <a:buFont typeface="Poppins"/>
              <a:buNone/>
              <a:defRPr b="1">
                <a:latin typeface="Poppins"/>
                <a:ea typeface="Poppins"/>
                <a:cs typeface="Poppins"/>
                <a:sym typeface="Poppins"/>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1122" name="Google Shape;1122;p185"/>
          <p:cNvSpPr/>
          <p:nvPr/>
        </p:nvSpPr>
        <p:spPr>
          <a:xfrm>
            <a:off x="720000" y="401225"/>
            <a:ext cx="14493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TITLE_AND_TWO_COLUMNS_1">
    <p:spTree>
      <p:nvGrpSpPr>
        <p:cNvPr id="1123" name="Shape 1123"/>
        <p:cNvGrpSpPr/>
        <p:nvPr/>
      </p:nvGrpSpPr>
      <p:grpSpPr>
        <a:xfrm>
          <a:off x="0" y="0"/>
          <a:ext cx="0" cy="0"/>
          <a:chOff x="0" y="0"/>
          <a:chExt cx="0" cy="0"/>
        </a:xfrm>
      </p:grpSpPr>
      <p:sp>
        <p:nvSpPr>
          <p:cNvPr id="1124" name="Google Shape;1124;p186"/>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1125" name="Google Shape;1125;p186"/>
          <p:cNvSpPr txBox="1"/>
          <p:nvPr>
            <p:ph idx="1" type="subTitle"/>
          </p:nvPr>
        </p:nvSpPr>
        <p:spPr>
          <a:xfrm>
            <a:off x="811200" y="3056397"/>
            <a:ext cx="22254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1126" name="Google Shape;1126;p186"/>
          <p:cNvSpPr txBox="1"/>
          <p:nvPr>
            <p:ph idx="2" type="subTitle"/>
          </p:nvPr>
        </p:nvSpPr>
        <p:spPr>
          <a:xfrm>
            <a:off x="720000" y="3684796"/>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1127" name="Google Shape;1127;p186"/>
          <p:cNvSpPr txBox="1"/>
          <p:nvPr>
            <p:ph idx="3" type="subTitle"/>
          </p:nvPr>
        </p:nvSpPr>
        <p:spPr>
          <a:xfrm>
            <a:off x="3459300" y="3056397"/>
            <a:ext cx="2225400" cy="458700"/>
          </a:xfrm>
          <a:prstGeom prst="rect">
            <a:avLst/>
          </a:prstGeom>
          <a:solidFill>
            <a:schemeClr val="l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1128" name="Google Shape;1128;p186"/>
          <p:cNvSpPr txBox="1"/>
          <p:nvPr>
            <p:ph idx="4" type="subTitle"/>
          </p:nvPr>
        </p:nvSpPr>
        <p:spPr>
          <a:xfrm>
            <a:off x="3368100" y="3684796"/>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1129" name="Google Shape;1129;p186"/>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1130" name="Google Shape;1130;p186"/>
          <p:cNvSpPr txBox="1"/>
          <p:nvPr>
            <p:ph idx="5" type="subTitle"/>
          </p:nvPr>
        </p:nvSpPr>
        <p:spPr>
          <a:xfrm>
            <a:off x="6107400" y="3056397"/>
            <a:ext cx="22254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1131" name="Google Shape;1131;p186"/>
          <p:cNvSpPr txBox="1"/>
          <p:nvPr>
            <p:ph idx="6" type="subTitle"/>
          </p:nvPr>
        </p:nvSpPr>
        <p:spPr>
          <a:xfrm>
            <a:off x="6016200" y="3684796"/>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TITLE_AND_TWO_COLUMNS_1_3">
    <p:spTree>
      <p:nvGrpSpPr>
        <p:cNvPr id="1132" name="Shape 1132"/>
        <p:cNvGrpSpPr/>
        <p:nvPr/>
      </p:nvGrpSpPr>
      <p:grpSpPr>
        <a:xfrm>
          <a:off x="0" y="0"/>
          <a:ext cx="0" cy="0"/>
          <a:chOff x="0" y="0"/>
          <a:chExt cx="0" cy="0"/>
        </a:xfrm>
      </p:grpSpPr>
      <p:sp>
        <p:nvSpPr>
          <p:cNvPr id="1133" name="Google Shape;1133;p187"/>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1134" name="Google Shape;1134;p187"/>
          <p:cNvSpPr txBox="1"/>
          <p:nvPr>
            <p:ph idx="1" type="subTitle"/>
          </p:nvPr>
        </p:nvSpPr>
        <p:spPr>
          <a:xfrm>
            <a:off x="720000" y="3162200"/>
            <a:ext cx="2407800" cy="458700"/>
          </a:xfrm>
          <a:prstGeom prst="rect">
            <a:avLst/>
          </a:prstGeom>
          <a:solidFill>
            <a:schemeClr val="l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1135" name="Google Shape;1135;p187"/>
          <p:cNvSpPr txBox="1"/>
          <p:nvPr>
            <p:ph idx="2" type="subTitle"/>
          </p:nvPr>
        </p:nvSpPr>
        <p:spPr>
          <a:xfrm>
            <a:off x="720000" y="38054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1136" name="Google Shape;1136;p187"/>
          <p:cNvSpPr txBox="1"/>
          <p:nvPr>
            <p:ph idx="3" type="subTitle"/>
          </p:nvPr>
        </p:nvSpPr>
        <p:spPr>
          <a:xfrm>
            <a:off x="3368100" y="3162200"/>
            <a:ext cx="2407800" cy="458700"/>
          </a:xfrm>
          <a:prstGeom prst="rect">
            <a:avLst/>
          </a:prstGeom>
          <a:solidFill>
            <a:schemeClr val="accen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1137" name="Google Shape;1137;p187"/>
          <p:cNvSpPr txBox="1"/>
          <p:nvPr>
            <p:ph idx="4" type="subTitle"/>
          </p:nvPr>
        </p:nvSpPr>
        <p:spPr>
          <a:xfrm>
            <a:off x="3368100" y="38054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1138" name="Google Shape;1138;p187"/>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1139" name="Google Shape;1139;p187"/>
          <p:cNvSpPr txBox="1"/>
          <p:nvPr>
            <p:ph idx="5" type="subTitle"/>
          </p:nvPr>
        </p:nvSpPr>
        <p:spPr>
          <a:xfrm>
            <a:off x="6016200" y="3162200"/>
            <a:ext cx="2407800" cy="458700"/>
          </a:xfrm>
          <a:prstGeom prst="rect">
            <a:avLst/>
          </a:prstGeom>
          <a:solidFill>
            <a:schemeClr val="l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1140" name="Google Shape;1140;p187"/>
          <p:cNvSpPr txBox="1"/>
          <p:nvPr>
            <p:ph idx="6" type="subTitle"/>
          </p:nvPr>
        </p:nvSpPr>
        <p:spPr>
          <a:xfrm>
            <a:off x="6016200" y="38054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1141" name="Google Shape;1141;p187"/>
          <p:cNvSpPr txBox="1"/>
          <p:nvPr>
            <p:ph idx="7" type="title"/>
          </p:nvPr>
        </p:nvSpPr>
        <p:spPr>
          <a:xfrm>
            <a:off x="720000" y="1810650"/>
            <a:ext cx="2407800" cy="1008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
        <p:nvSpPr>
          <p:cNvPr id="1142" name="Google Shape;1142;p187"/>
          <p:cNvSpPr txBox="1"/>
          <p:nvPr>
            <p:ph idx="8" type="title"/>
          </p:nvPr>
        </p:nvSpPr>
        <p:spPr>
          <a:xfrm>
            <a:off x="3368100" y="1810650"/>
            <a:ext cx="2407800" cy="1008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
        <p:nvSpPr>
          <p:cNvPr id="1143" name="Google Shape;1143;p187"/>
          <p:cNvSpPr txBox="1"/>
          <p:nvPr>
            <p:ph idx="9" type="title"/>
          </p:nvPr>
        </p:nvSpPr>
        <p:spPr>
          <a:xfrm>
            <a:off x="6016200" y="1810650"/>
            <a:ext cx="2407800" cy="1008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TITLE_AND_TWO_COLUMNS_1_1">
    <p:spTree>
      <p:nvGrpSpPr>
        <p:cNvPr id="124" name="Shape 124"/>
        <p:cNvGrpSpPr/>
        <p:nvPr/>
      </p:nvGrpSpPr>
      <p:grpSpPr>
        <a:xfrm>
          <a:off x="0" y="0"/>
          <a:ext cx="0" cy="0"/>
          <a:chOff x="0" y="0"/>
          <a:chExt cx="0" cy="0"/>
        </a:xfrm>
      </p:grpSpPr>
      <p:sp>
        <p:nvSpPr>
          <p:cNvPr id="125" name="Google Shape;125;p19"/>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126" name="Google Shape;126;p19"/>
          <p:cNvSpPr txBox="1"/>
          <p:nvPr>
            <p:ph idx="1" type="subTitle"/>
          </p:nvPr>
        </p:nvSpPr>
        <p:spPr>
          <a:xfrm>
            <a:off x="1968225" y="3406500"/>
            <a:ext cx="23457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2000"/>
              <a:buFont typeface="Poppins"/>
              <a:buNone/>
              <a:defRPr b="1" sz="2000">
                <a:latin typeface="Poppins"/>
                <a:ea typeface="Poppins"/>
                <a:cs typeface="Poppins"/>
                <a:sym typeface="Poppins"/>
              </a:defRPr>
            </a:lvl1pPr>
            <a:lvl2pPr lvl="1" algn="r">
              <a:lnSpc>
                <a:spcPct val="100000"/>
              </a:lnSpc>
              <a:spcBef>
                <a:spcPts val="0"/>
              </a:spcBef>
              <a:spcAft>
                <a:spcPts val="0"/>
              </a:spcAft>
              <a:buSzPts val="2000"/>
              <a:buFont typeface="Poppins"/>
              <a:buNone/>
              <a:defRPr b="1" sz="2000">
                <a:latin typeface="Poppins"/>
                <a:ea typeface="Poppins"/>
                <a:cs typeface="Poppins"/>
                <a:sym typeface="Poppins"/>
              </a:defRPr>
            </a:lvl2pPr>
            <a:lvl3pPr lvl="2" algn="r">
              <a:lnSpc>
                <a:spcPct val="100000"/>
              </a:lnSpc>
              <a:spcBef>
                <a:spcPts val="0"/>
              </a:spcBef>
              <a:spcAft>
                <a:spcPts val="0"/>
              </a:spcAft>
              <a:buSzPts val="2000"/>
              <a:buFont typeface="Poppins"/>
              <a:buNone/>
              <a:defRPr b="1" sz="2000">
                <a:latin typeface="Poppins"/>
                <a:ea typeface="Poppins"/>
                <a:cs typeface="Poppins"/>
                <a:sym typeface="Poppins"/>
              </a:defRPr>
            </a:lvl3pPr>
            <a:lvl4pPr lvl="3" algn="r">
              <a:lnSpc>
                <a:spcPct val="100000"/>
              </a:lnSpc>
              <a:spcBef>
                <a:spcPts val="0"/>
              </a:spcBef>
              <a:spcAft>
                <a:spcPts val="0"/>
              </a:spcAft>
              <a:buSzPts val="2000"/>
              <a:buFont typeface="Poppins"/>
              <a:buNone/>
              <a:defRPr b="1" sz="2000">
                <a:latin typeface="Poppins"/>
                <a:ea typeface="Poppins"/>
                <a:cs typeface="Poppins"/>
                <a:sym typeface="Poppins"/>
              </a:defRPr>
            </a:lvl4pPr>
            <a:lvl5pPr lvl="4" algn="r">
              <a:lnSpc>
                <a:spcPct val="100000"/>
              </a:lnSpc>
              <a:spcBef>
                <a:spcPts val="0"/>
              </a:spcBef>
              <a:spcAft>
                <a:spcPts val="0"/>
              </a:spcAft>
              <a:buSzPts val="2000"/>
              <a:buFont typeface="Poppins"/>
              <a:buNone/>
              <a:defRPr b="1" sz="2000">
                <a:latin typeface="Poppins"/>
                <a:ea typeface="Poppins"/>
                <a:cs typeface="Poppins"/>
                <a:sym typeface="Poppins"/>
              </a:defRPr>
            </a:lvl5pPr>
            <a:lvl6pPr lvl="5" algn="r">
              <a:lnSpc>
                <a:spcPct val="100000"/>
              </a:lnSpc>
              <a:spcBef>
                <a:spcPts val="0"/>
              </a:spcBef>
              <a:spcAft>
                <a:spcPts val="0"/>
              </a:spcAft>
              <a:buSzPts val="2000"/>
              <a:buFont typeface="Poppins"/>
              <a:buNone/>
              <a:defRPr b="1" sz="2000">
                <a:latin typeface="Poppins"/>
                <a:ea typeface="Poppins"/>
                <a:cs typeface="Poppins"/>
                <a:sym typeface="Poppins"/>
              </a:defRPr>
            </a:lvl6pPr>
            <a:lvl7pPr lvl="6" algn="r">
              <a:lnSpc>
                <a:spcPct val="100000"/>
              </a:lnSpc>
              <a:spcBef>
                <a:spcPts val="0"/>
              </a:spcBef>
              <a:spcAft>
                <a:spcPts val="0"/>
              </a:spcAft>
              <a:buSzPts val="2000"/>
              <a:buFont typeface="Poppins"/>
              <a:buNone/>
              <a:defRPr b="1" sz="2000">
                <a:latin typeface="Poppins"/>
                <a:ea typeface="Poppins"/>
                <a:cs typeface="Poppins"/>
                <a:sym typeface="Poppins"/>
              </a:defRPr>
            </a:lvl7pPr>
            <a:lvl8pPr lvl="7" algn="r">
              <a:lnSpc>
                <a:spcPct val="100000"/>
              </a:lnSpc>
              <a:spcBef>
                <a:spcPts val="0"/>
              </a:spcBef>
              <a:spcAft>
                <a:spcPts val="0"/>
              </a:spcAft>
              <a:buSzPts val="2000"/>
              <a:buFont typeface="Poppins"/>
              <a:buNone/>
              <a:defRPr b="1" sz="2000">
                <a:latin typeface="Poppins"/>
                <a:ea typeface="Poppins"/>
                <a:cs typeface="Poppins"/>
                <a:sym typeface="Poppins"/>
              </a:defRPr>
            </a:lvl8pPr>
            <a:lvl9pPr lvl="8" algn="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127" name="Google Shape;127;p19"/>
          <p:cNvSpPr txBox="1"/>
          <p:nvPr>
            <p:ph idx="2" type="subTitle"/>
          </p:nvPr>
        </p:nvSpPr>
        <p:spPr>
          <a:xfrm>
            <a:off x="1968225" y="3926903"/>
            <a:ext cx="2345700" cy="7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a:lvl1pPr>
            <a:lvl2pPr lvl="1" algn="r">
              <a:lnSpc>
                <a:spcPct val="100000"/>
              </a:lnSpc>
              <a:spcBef>
                <a:spcPts val="0"/>
              </a:spcBef>
              <a:spcAft>
                <a:spcPts val="0"/>
              </a:spcAft>
              <a:buSzPts val="1600"/>
              <a:buNone/>
              <a:defRPr/>
            </a:lvl2pPr>
            <a:lvl3pPr lvl="2" algn="r">
              <a:lnSpc>
                <a:spcPct val="100000"/>
              </a:lnSpc>
              <a:spcBef>
                <a:spcPts val="0"/>
              </a:spcBef>
              <a:spcAft>
                <a:spcPts val="0"/>
              </a:spcAft>
              <a:buSzPts val="1600"/>
              <a:buNone/>
              <a:defRPr/>
            </a:lvl3pPr>
            <a:lvl4pPr lvl="3" algn="r">
              <a:lnSpc>
                <a:spcPct val="100000"/>
              </a:lnSpc>
              <a:spcBef>
                <a:spcPts val="0"/>
              </a:spcBef>
              <a:spcAft>
                <a:spcPts val="0"/>
              </a:spcAft>
              <a:buSzPts val="1600"/>
              <a:buNone/>
              <a:defRPr/>
            </a:lvl4pPr>
            <a:lvl5pPr lvl="4" algn="r">
              <a:lnSpc>
                <a:spcPct val="100000"/>
              </a:lnSpc>
              <a:spcBef>
                <a:spcPts val="0"/>
              </a:spcBef>
              <a:spcAft>
                <a:spcPts val="0"/>
              </a:spcAft>
              <a:buSzPts val="1600"/>
              <a:buNone/>
              <a:defRPr/>
            </a:lvl5pPr>
            <a:lvl6pPr lvl="5" algn="r">
              <a:lnSpc>
                <a:spcPct val="100000"/>
              </a:lnSpc>
              <a:spcBef>
                <a:spcPts val="0"/>
              </a:spcBef>
              <a:spcAft>
                <a:spcPts val="0"/>
              </a:spcAft>
              <a:buSzPts val="1600"/>
              <a:buNone/>
              <a:defRPr/>
            </a:lvl6pPr>
            <a:lvl7pPr lvl="6" algn="r">
              <a:lnSpc>
                <a:spcPct val="100000"/>
              </a:lnSpc>
              <a:spcBef>
                <a:spcPts val="0"/>
              </a:spcBef>
              <a:spcAft>
                <a:spcPts val="0"/>
              </a:spcAft>
              <a:buSzPts val="1600"/>
              <a:buNone/>
              <a:defRPr/>
            </a:lvl7pPr>
            <a:lvl8pPr lvl="7" algn="r">
              <a:lnSpc>
                <a:spcPct val="100000"/>
              </a:lnSpc>
              <a:spcBef>
                <a:spcPts val="0"/>
              </a:spcBef>
              <a:spcAft>
                <a:spcPts val="0"/>
              </a:spcAft>
              <a:buSzPts val="1600"/>
              <a:buNone/>
              <a:defRPr/>
            </a:lvl8pPr>
            <a:lvl9pPr lvl="8" algn="r">
              <a:lnSpc>
                <a:spcPct val="100000"/>
              </a:lnSpc>
              <a:spcBef>
                <a:spcPts val="0"/>
              </a:spcBef>
              <a:spcAft>
                <a:spcPts val="0"/>
              </a:spcAft>
              <a:buSzPts val="1600"/>
              <a:buNone/>
              <a:defRPr/>
            </a:lvl9pPr>
          </a:lstStyle>
          <a:p/>
        </p:txBody>
      </p:sp>
      <p:sp>
        <p:nvSpPr>
          <p:cNvPr id="128" name="Google Shape;128;p19"/>
          <p:cNvSpPr txBox="1"/>
          <p:nvPr>
            <p:ph idx="3" type="subTitle"/>
          </p:nvPr>
        </p:nvSpPr>
        <p:spPr>
          <a:xfrm>
            <a:off x="6016901" y="3406500"/>
            <a:ext cx="2345700" cy="458700"/>
          </a:xfrm>
          <a:prstGeom prst="rect">
            <a:avLst/>
          </a:prstGeom>
          <a:solidFill>
            <a:schemeClr val="l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2000"/>
              <a:buFont typeface="Poppins"/>
              <a:buNone/>
              <a:defRPr b="1" sz="2000">
                <a:latin typeface="Poppins"/>
                <a:ea typeface="Poppins"/>
                <a:cs typeface="Poppins"/>
                <a:sym typeface="Poppins"/>
              </a:defRPr>
            </a:lvl1pPr>
            <a:lvl2pPr lvl="1" algn="l">
              <a:lnSpc>
                <a:spcPct val="100000"/>
              </a:lnSpc>
              <a:spcBef>
                <a:spcPts val="0"/>
              </a:spcBef>
              <a:spcAft>
                <a:spcPts val="0"/>
              </a:spcAft>
              <a:buSzPts val="2000"/>
              <a:buFont typeface="Poppins"/>
              <a:buNone/>
              <a:defRPr b="1" sz="2000">
                <a:latin typeface="Poppins"/>
                <a:ea typeface="Poppins"/>
                <a:cs typeface="Poppins"/>
                <a:sym typeface="Poppins"/>
              </a:defRPr>
            </a:lvl2pPr>
            <a:lvl3pPr lvl="2" algn="l">
              <a:lnSpc>
                <a:spcPct val="100000"/>
              </a:lnSpc>
              <a:spcBef>
                <a:spcPts val="0"/>
              </a:spcBef>
              <a:spcAft>
                <a:spcPts val="0"/>
              </a:spcAft>
              <a:buSzPts val="2000"/>
              <a:buFont typeface="Poppins"/>
              <a:buNone/>
              <a:defRPr b="1" sz="2000">
                <a:latin typeface="Poppins"/>
                <a:ea typeface="Poppins"/>
                <a:cs typeface="Poppins"/>
                <a:sym typeface="Poppins"/>
              </a:defRPr>
            </a:lvl3pPr>
            <a:lvl4pPr lvl="3" algn="l">
              <a:lnSpc>
                <a:spcPct val="100000"/>
              </a:lnSpc>
              <a:spcBef>
                <a:spcPts val="0"/>
              </a:spcBef>
              <a:spcAft>
                <a:spcPts val="0"/>
              </a:spcAft>
              <a:buSzPts val="2000"/>
              <a:buFont typeface="Poppins"/>
              <a:buNone/>
              <a:defRPr b="1" sz="2000">
                <a:latin typeface="Poppins"/>
                <a:ea typeface="Poppins"/>
                <a:cs typeface="Poppins"/>
                <a:sym typeface="Poppins"/>
              </a:defRPr>
            </a:lvl4pPr>
            <a:lvl5pPr lvl="4" algn="l">
              <a:lnSpc>
                <a:spcPct val="100000"/>
              </a:lnSpc>
              <a:spcBef>
                <a:spcPts val="0"/>
              </a:spcBef>
              <a:spcAft>
                <a:spcPts val="0"/>
              </a:spcAft>
              <a:buSzPts val="2000"/>
              <a:buFont typeface="Poppins"/>
              <a:buNone/>
              <a:defRPr b="1" sz="2000">
                <a:latin typeface="Poppins"/>
                <a:ea typeface="Poppins"/>
                <a:cs typeface="Poppins"/>
                <a:sym typeface="Poppins"/>
              </a:defRPr>
            </a:lvl5pPr>
            <a:lvl6pPr lvl="5" algn="l">
              <a:lnSpc>
                <a:spcPct val="100000"/>
              </a:lnSpc>
              <a:spcBef>
                <a:spcPts val="0"/>
              </a:spcBef>
              <a:spcAft>
                <a:spcPts val="0"/>
              </a:spcAft>
              <a:buSzPts val="2000"/>
              <a:buFont typeface="Poppins"/>
              <a:buNone/>
              <a:defRPr b="1" sz="2000">
                <a:latin typeface="Poppins"/>
                <a:ea typeface="Poppins"/>
                <a:cs typeface="Poppins"/>
                <a:sym typeface="Poppins"/>
              </a:defRPr>
            </a:lvl6pPr>
            <a:lvl7pPr lvl="6" algn="l">
              <a:lnSpc>
                <a:spcPct val="100000"/>
              </a:lnSpc>
              <a:spcBef>
                <a:spcPts val="0"/>
              </a:spcBef>
              <a:spcAft>
                <a:spcPts val="0"/>
              </a:spcAft>
              <a:buSzPts val="2000"/>
              <a:buFont typeface="Poppins"/>
              <a:buNone/>
              <a:defRPr b="1" sz="2000">
                <a:latin typeface="Poppins"/>
                <a:ea typeface="Poppins"/>
                <a:cs typeface="Poppins"/>
                <a:sym typeface="Poppins"/>
              </a:defRPr>
            </a:lvl7pPr>
            <a:lvl8pPr lvl="7" algn="l">
              <a:lnSpc>
                <a:spcPct val="100000"/>
              </a:lnSpc>
              <a:spcBef>
                <a:spcPts val="0"/>
              </a:spcBef>
              <a:spcAft>
                <a:spcPts val="0"/>
              </a:spcAft>
              <a:buSzPts val="2000"/>
              <a:buFont typeface="Poppins"/>
              <a:buNone/>
              <a:defRPr b="1" sz="2000">
                <a:latin typeface="Poppins"/>
                <a:ea typeface="Poppins"/>
                <a:cs typeface="Poppins"/>
                <a:sym typeface="Poppins"/>
              </a:defRPr>
            </a:lvl8pPr>
            <a:lvl9pPr lvl="8" algn="l">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129" name="Google Shape;129;p19"/>
          <p:cNvSpPr txBox="1"/>
          <p:nvPr>
            <p:ph idx="4" type="subTitle"/>
          </p:nvPr>
        </p:nvSpPr>
        <p:spPr>
          <a:xfrm>
            <a:off x="6016901" y="3926903"/>
            <a:ext cx="2345700" cy="7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130" name="Google Shape;130;p19"/>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131" name="Google Shape;131;p19"/>
          <p:cNvSpPr txBox="1"/>
          <p:nvPr>
            <p:ph idx="5" type="subTitle"/>
          </p:nvPr>
        </p:nvSpPr>
        <p:spPr>
          <a:xfrm>
            <a:off x="1968225" y="1623575"/>
            <a:ext cx="2345700" cy="458700"/>
          </a:xfrm>
          <a:prstGeom prst="rect">
            <a:avLst/>
          </a:prstGeom>
          <a:solidFill>
            <a:schemeClr val="l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2000"/>
              <a:buFont typeface="Poppins"/>
              <a:buNone/>
              <a:defRPr b="1" sz="2000">
                <a:latin typeface="Poppins"/>
                <a:ea typeface="Poppins"/>
                <a:cs typeface="Poppins"/>
                <a:sym typeface="Poppins"/>
              </a:defRPr>
            </a:lvl1pPr>
            <a:lvl2pPr lvl="1" algn="r">
              <a:lnSpc>
                <a:spcPct val="100000"/>
              </a:lnSpc>
              <a:spcBef>
                <a:spcPts val="0"/>
              </a:spcBef>
              <a:spcAft>
                <a:spcPts val="0"/>
              </a:spcAft>
              <a:buSzPts val="2000"/>
              <a:buFont typeface="Poppins"/>
              <a:buNone/>
              <a:defRPr b="1" sz="2000">
                <a:latin typeface="Poppins"/>
                <a:ea typeface="Poppins"/>
                <a:cs typeface="Poppins"/>
                <a:sym typeface="Poppins"/>
              </a:defRPr>
            </a:lvl2pPr>
            <a:lvl3pPr lvl="2" algn="r">
              <a:lnSpc>
                <a:spcPct val="100000"/>
              </a:lnSpc>
              <a:spcBef>
                <a:spcPts val="0"/>
              </a:spcBef>
              <a:spcAft>
                <a:spcPts val="0"/>
              </a:spcAft>
              <a:buSzPts val="2000"/>
              <a:buFont typeface="Poppins"/>
              <a:buNone/>
              <a:defRPr b="1" sz="2000">
                <a:latin typeface="Poppins"/>
                <a:ea typeface="Poppins"/>
                <a:cs typeface="Poppins"/>
                <a:sym typeface="Poppins"/>
              </a:defRPr>
            </a:lvl3pPr>
            <a:lvl4pPr lvl="3" algn="r">
              <a:lnSpc>
                <a:spcPct val="100000"/>
              </a:lnSpc>
              <a:spcBef>
                <a:spcPts val="0"/>
              </a:spcBef>
              <a:spcAft>
                <a:spcPts val="0"/>
              </a:spcAft>
              <a:buSzPts val="2000"/>
              <a:buFont typeface="Poppins"/>
              <a:buNone/>
              <a:defRPr b="1" sz="2000">
                <a:latin typeface="Poppins"/>
                <a:ea typeface="Poppins"/>
                <a:cs typeface="Poppins"/>
                <a:sym typeface="Poppins"/>
              </a:defRPr>
            </a:lvl4pPr>
            <a:lvl5pPr lvl="4" algn="r">
              <a:lnSpc>
                <a:spcPct val="100000"/>
              </a:lnSpc>
              <a:spcBef>
                <a:spcPts val="0"/>
              </a:spcBef>
              <a:spcAft>
                <a:spcPts val="0"/>
              </a:spcAft>
              <a:buSzPts val="2000"/>
              <a:buFont typeface="Poppins"/>
              <a:buNone/>
              <a:defRPr b="1" sz="2000">
                <a:latin typeface="Poppins"/>
                <a:ea typeface="Poppins"/>
                <a:cs typeface="Poppins"/>
                <a:sym typeface="Poppins"/>
              </a:defRPr>
            </a:lvl5pPr>
            <a:lvl6pPr lvl="5" algn="r">
              <a:lnSpc>
                <a:spcPct val="100000"/>
              </a:lnSpc>
              <a:spcBef>
                <a:spcPts val="0"/>
              </a:spcBef>
              <a:spcAft>
                <a:spcPts val="0"/>
              </a:spcAft>
              <a:buSzPts val="2000"/>
              <a:buFont typeface="Poppins"/>
              <a:buNone/>
              <a:defRPr b="1" sz="2000">
                <a:latin typeface="Poppins"/>
                <a:ea typeface="Poppins"/>
                <a:cs typeface="Poppins"/>
                <a:sym typeface="Poppins"/>
              </a:defRPr>
            </a:lvl6pPr>
            <a:lvl7pPr lvl="6" algn="r">
              <a:lnSpc>
                <a:spcPct val="100000"/>
              </a:lnSpc>
              <a:spcBef>
                <a:spcPts val="0"/>
              </a:spcBef>
              <a:spcAft>
                <a:spcPts val="0"/>
              </a:spcAft>
              <a:buSzPts val="2000"/>
              <a:buFont typeface="Poppins"/>
              <a:buNone/>
              <a:defRPr b="1" sz="2000">
                <a:latin typeface="Poppins"/>
                <a:ea typeface="Poppins"/>
                <a:cs typeface="Poppins"/>
                <a:sym typeface="Poppins"/>
              </a:defRPr>
            </a:lvl7pPr>
            <a:lvl8pPr lvl="7" algn="r">
              <a:lnSpc>
                <a:spcPct val="100000"/>
              </a:lnSpc>
              <a:spcBef>
                <a:spcPts val="0"/>
              </a:spcBef>
              <a:spcAft>
                <a:spcPts val="0"/>
              </a:spcAft>
              <a:buSzPts val="2000"/>
              <a:buFont typeface="Poppins"/>
              <a:buNone/>
              <a:defRPr b="1" sz="2000">
                <a:latin typeface="Poppins"/>
                <a:ea typeface="Poppins"/>
                <a:cs typeface="Poppins"/>
                <a:sym typeface="Poppins"/>
              </a:defRPr>
            </a:lvl8pPr>
            <a:lvl9pPr lvl="8" algn="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132" name="Google Shape;132;p19"/>
          <p:cNvSpPr txBox="1"/>
          <p:nvPr>
            <p:ph idx="6" type="subTitle"/>
          </p:nvPr>
        </p:nvSpPr>
        <p:spPr>
          <a:xfrm>
            <a:off x="1968225" y="2143978"/>
            <a:ext cx="2345700" cy="7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a:lvl1pPr>
            <a:lvl2pPr lvl="1" algn="r">
              <a:lnSpc>
                <a:spcPct val="100000"/>
              </a:lnSpc>
              <a:spcBef>
                <a:spcPts val="0"/>
              </a:spcBef>
              <a:spcAft>
                <a:spcPts val="0"/>
              </a:spcAft>
              <a:buSzPts val="1600"/>
              <a:buNone/>
              <a:defRPr/>
            </a:lvl2pPr>
            <a:lvl3pPr lvl="2" algn="r">
              <a:lnSpc>
                <a:spcPct val="100000"/>
              </a:lnSpc>
              <a:spcBef>
                <a:spcPts val="0"/>
              </a:spcBef>
              <a:spcAft>
                <a:spcPts val="0"/>
              </a:spcAft>
              <a:buSzPts val="1600"/>
              <a:buNone/>
              <a:defRPr/>
            </a:lvl3pPr>
            <a:lvl4pPr lvl="3" algn="r">
              <a:lnSpc>
                <a:spcPct val="100000"/>
              </a:lnSpc>
              <a:spcBef>
                <a:spcPts val="0"/>
              </a:spcBef>
              <a:spcAft>
                <a:spcPts val="0"/>
              </a:spcAft>
              <a:buSzPts val="1600"/>
              <a:buNone/>
              <a:defRPr/>
            </a:lvl4pPr>
            <a:lvl5pPr lvl="4" algn="r">
              <a:lnSpc>
                <a:spcPct val="100000"/>
              </a:lnSpc>
              <a:spcBef>
                <a:spcPts val="0"/>
              </a:spcBef>
              <a:spcAft>
                <a:spcPts val="0"/>
              </a:spcAft>
              <a:buSzPts val="1600"/>
              <a:buNone/>
              <a:defRPr/>
            </a:lvl5pPr>
            <a:lvl6pPr lvl="5" algn="r">
              <a:lnSpc>
                <a:spcPct val="100000"/>
              </a:lnSpc>
              <a:spcBef>
                <a:spcPts val="0"/>
              </a:spcBef>
              <a:spcAft>
                <a:spcPts val="0"/>
              </a:spcAft>
              <a:buSzPts val="1600"/>
              <a:buNone/>
              <a:defRPr/>
            </a:lvl6pPr>
            <a:lvl7pPr lvl="6" algn="r">
              <a:lnSpc>
                <a:spcPct val="100000"/>
              </a:lnSpc>
              <a:spcBef>
                <a:spcPts val="0"/>
              </a:spcBef>
              <a:spcAft>
                <a:spcPts val="0"/>
              </a:spcAft>
              <a:buSzPts val="1600"/>
              <a:buNone/>
              <a:defRPr/>
            </a:lvl7pPr>
            <a:lvl8pPr lvl="7" algn="r">
              <a:lnSpc>
                <a:spcPct val="100000"/>
              </a:lnSpc>
              <a:spcBef>
                <a:spcPts val="0"/>
              </a:spcBef>
              <a:spcAft>
                <a:spcPts val="0"/>
              </a:spcAft>
              <a:buSzPts val="1600"/>
              <a:buNone/>
              <a:defRPr/>
            </a:lvl8pPr>
            <a:lvl9pPr lvl="8" algn="r">
              <a:lnSpc>
                <a:spcPct val="100000"/>
              </a:lnSpc>
              <a:spcBef>
                <a:spcPts val="0"/>
              </a:spcBef>
              <a:spcAft>
                <a:spcPts val="0"/>
              </a:spcAft>
              <a:buSzPts val="1600"/>
              <a:buNone/>
              <a:defRPr/>
            </a:lvl9pPr>
          </a:lstStyle>
          <a:p/>
        </p:txBody>
      </p:sp>
      <p:sp>
        <p:nvSpPr>
          <p:cNvPr id="133" name="Google Shape;133;p19"/>
          <p:cNvSpPr txBox="1"/>
          <p:nvPr>
            <p:ph idx="7" type="subTitle"/>
          </p:nvPr>
        </p:nvSpPr>
        <p:spPr>
          <a:xfrm>
            <a:off x="6016901" y="1623575"/>
            <a:ext cx="23457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2000"/>
              <a:buFont typeface="Poppins"/>
              <a:buNone/>
              <a:defRPr b="1" sz="2000">
                <a:latin typeface="Poppins"/>
                <a:ea typeface="Poppins"/>
                <a:cs typeface="Poppins"/>
                <a:sym typeface="Poppins"/>
              </a:defRPr>
            </a:lvl1pPr>
            <a:lvl2pPr lvl="1" algn="l">
              <a:lnSpc>
                <a:spcPct val="100000"/>
              </a:lnSpc>
              <a:spcBef>
                <a:spcPts val="0"/>
              </a:spcBef>
              <a:spcAft>
                <a:spcPts val="0"/>
              </a:spcAft>
              <a:buSzPts val="2000"/>
              <a:buFont typeface="Poppins"/>
              <a:buNone/>
              <a:defRPr b="1" sz="2000">
                <a:latin typeface="Poppins"/>
                <a:ea typeface="Poppins"/>
                <a:cs typeface="Poppins"/>
                <a:sym typeface="Poppins"/>
              </a:defRPr>
            </a:lvl2pPr>
            <a:lvl3pPr lvl="2" algn="l">
              <a:lnSpc>
                <a:spcPct val="100000"/>
              </a:lnSpc>
              <a:spcBef>
                <a:spcPts val="0"/>
              </a:spcBef>
              <a:spcAft>
                <a:spcPts val="0"/>
              </a:spcAft>
              <a:buSzPts val="2000"/>
              <a:buFont typeface="Poppins"/>
              <a:buNone/>
              <a:defRPr b="1" sz="2000">
                <a:latin typeface="Poppins"/>
                <a:ea typeface="Poppins"/>
                <a:cs typeface="Poppins"/>
                <a:sym typeface="Poppins"/>
              </a:defRPr>
            </a:lvl3pPr>
            <a:lvl4pPr lvl="3" algn="l">
              <a:lnSpc>
                <a:spcPct val="100000"/>
              </a:lnSpc>
              <a:spcBef>
                <a:spcPts val="0"/>
              </a:spcBef>
              <a:spcAft>
                <a:spcPts val="0"/>
              </a:spcAft>
              <a:buSzPts val="2000"/>
              <a:buFont typeface="Poppins"/>
              <a:buNone/>
              <a:defRPr b="1" sz="2000">
                <a:latin typeface="Poppins"/>
                <a:ea typeface="Poppins"/>
                <a:cs typeface="Poppins"/>
                <a:sym typeface="Poppins"/>
              </a:defRPr>
            </a:lvl4pPr>
            <a:lvl5pPr lvl="4" algn="l">
              <a:lnSpc>
                <a:spcPct val="100000"/>
              </a:lnSpc>
              <a:spcBef>
                <a:spcPts val="0"/>
              </a:spcBef>
              <a:spcAft>
                <a:spcPts val="0"/>
              </a:spcAft>
              <a:buSzPts val="2000"/>
              <a:buFont typeface="Poppins"/>
              <a:buNone/>
              <a:defRPr b="1" sz="2000">
                <a:latin typeface="Poppins"/>
                <a:ea typeface="Poppins"/>
                <a:cs typeface="Poppins"/>
                <a:sym typeface="Poppins"/>
              </a:defRPr>
            </a:lvl5pPr>
            <a:lvl6pPr lvl="5" algn="l">
              <a:lnSpc>
                <a:spcPct val="100000"/>
              </a:lnSpc>
              <a:spcBef>
                <a:spcPts val="0"/>
              </a:spcBef>
              <a:spcAft>
                <a:spcPts val="0"/>
              </a:spcAft>
              <a:buSzPts val="2000"/>
              <a:buFont typeface="Poppins"/>
              <a:buNone/>
              <a:defRPr b="1" sz="2000">
                <a:latin typeface="Poppins"/>
                <a:ea typeface="Poppins"/>
                <a:cs typeface="Poppins"/>
                <a:sym typeface="Poppins"/>
              </a:defRPr>
            </a:lvl6pPr>
            <a:lvl7pPr lvl="6" algn="l">
              <a:lnSpc>
                <a:spcPct val="100000"/>
              </a:lnSpc>
              <a:spcBef>
                <a:spcPts val="0"/>
              </a:spcBef>
              <a:spcAft>
                <a:spcPts val="0"/>
              </a:spcAft>
              <a:buSzPts val="2000"/>
              <a:buFont typeface="Poppins"/>
              <a:buNone/>
              <a:defRPr b="1" sz="2000">
                <a:latin typeface="Poppins"/>
                <a:ea typeface="Poppins"/>
                <a:cs typeface="Poppins"/>
                <a:sym typeface="Poppins"/>
              </a:defRPr>
            </a:lvl7pPr>
            <a:lvl8pPr lvl="7" algn="l">
              <a:lnSpc>
                <a:spcPct val="100000"/>
              </a:lnSpc>
              <a:spcBef>
                <a:spcPts val="0"/>
              </a:spcBef>
              <a:spcAft>
                <a:spcPts val="0"/>
              </a:spcAft>
              <a:buSzPts val="2000"/>
              <a:buFont typeface="Poppins"/>
              <a:buNone/>
              <a:defRPr b="1" sz="2000">
                <a:latin typeface="Poppins"/>
                <a:ea typeface="Poppins"/>
                <a:cs typeface="Poppins"/>
                <a:sym typeface="Poppins"/>
              </a:defRPr>
            </a:lvl8pPr>
            <a:lvl9pPr lvl="8" algn="l">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134" name="Google Shape;134;p19"/>
          <p:cNvSpPr txBox="1"/>
          <p:nvPr>
            <p:ph idx="8" type="subTitle"/>
          </p:nvPr>
        </p:nvSpPr>
        <p:spPr>
          <a:xfrm>
            <a:off x="6016901" y="2143978"/>
            <a:ext cx="2345700" cy="7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TITLE_AND_TWO_COLUMNS_1_3_1">
    <p:spTree>
      <p:nvGrpSpPr>
        <p:cNvPr id="1144" name="Shape 1144"/>
        <p:cNvGrpSpPr/>
        <p:nvPr/>
      </p:nvGrpSpPr>
      <p:grpSpPr>
        <a:xfrm>
          <a:off x="0" y="0"/>
          <a:ext cx="0" cy="0"/>
          <a:chOff x="0" y="0"/>
          <a:chExt cx="0" cy="0"/>
        </a:xfrm>
      </p:grpSpPr>
      <p:sp>
        <p:nvSpPr>
          <p:cNvPr id="1145" name="Google Shape;1145;p188"/>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1146" name="Google Shape;1146;p188"/>
          <p:cNvSpPr txBox="1"/>
          <p:nvPr>
            <p:ph idx="1" type="subTitle"/>
          </p:nvPr>
        </p:nvSpPr>
        <p:spPr>
          <a:xfrm>
            <a:off x="809706" y="4068600"/>
            <a:ext cx="2228400" cy="458700"/>
          </a:xfrm>
          <a:prstGeom prst="rect">
            <a:avLst/>
          </a:prstGeom>
          <a:solidFill>
            <a:schemeClr val="l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1147" name="Google Shape;1147;p188"/>
          <p:cNvSpPr txBox="1"/>
          <p:nvPr>
            <p:ph idx="2" type="subTitle"/>
          </p:nvPr>
        </p:nvSpPr>
        <p:spPr>
          <a:xfrm>
            <a:off x="809706" y="2721725"/>
            <a:ext cx="2228400" cy="977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1148" name="Google Shape;1148;p188"/>
          <p:cNvSpPr txBox="1"/>
          <p:nvPr>
            <p:ph idx="3" type="subTitle"/>
          </p:nvPr>
        </p:nvSpPr>
        <p:spPr>
          <a:xfrm>
            <a:off x="3464250" y="4068600"/>
            <a:ext cx="2228400" cy="458700"/>
          </a:xfrm>
          <a:prstGeom prst="rect">
            <a:avLst/>
          </a:prstGeom>
          <a:solidFill>
            <a:schemeClr val="accen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1149" name="Google Shape;1149;p188"/>
          <p:cNvSpPr txBox="1"/>
          <p:nvPr>
            <p:ph idx="4" type="subTitle"/>
          </p:nvPr>
        </p:nvSpPr>
        <p:spPr>
          <a:xfrm>
            <a:off x="3464250" y="2721725"/>
            <a:ext cx="2228400" cy="977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1150" name="Google Shape;1150;p188"/>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1151" name="Google Shape;1151;p188"/>
          <p:cNvSpPr txBox="1"/>
          <p:nvPr>
            <p:ph idx="5" type="subTitle"/>
          </p:nvPr>
        </p:nvSpPr>
        <p:spPr>
          <a:xfrm>
            <a:off x="6105894" y="4068600"/>
            <a:ext cx="2228400" cy="458700"/>
          </a:xfrm>
          <a:prstGeom prst="rect">
            <a:avLst/>
          </a:prstGeom>
          <a:solidFill>
            <a:schemeClr val="l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1152" name="Google Shape;1152;p188"/>
          <p:cNvSpPr txBox="1"/>
          <p:nvPr>
            <p:ph idx="6" type="subTitle"/>
          </p:nvPr>
        </p:nvSpPr>
        <p:spPr>
          <a:xfrm>
            <a:off x="6105894" y="2721725"/>
            <a:ext cx="2228400" cy="977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TITLE_AND_TWO_COLUMNS_1_2">
    <p:spTree>
      <p:nvGrpSpPr>
        <p:cNvPr id="1153" name="Shape 1153"/>
        <p:cNvGrpSpPr/>
        <p:nvPr/>
      </p:nvGrpSpPr>
      <p:grpSpPr>
        <a:xfrm>
          <a:off x="0" y="0"/>
          <a:ext cx="0" cy="0"/>
          <a:chOff x="0" y="0"/>
          <a:chExt cx="0" cy="0"/>
        </a:xfrm>
      </p:grpSpPr>
      <p:sp>
        <p:nvSpPr>
          <p:cNvPr id="1154" name="Google Shape;1154;p189"/>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1155" name="Google Shape;1155;p189"/>
          <p:cNvSpPr txBox="1"/>
          <p:nvPr>
            <p:ph idx="1" type="subTitle"/>
          </p:nvPr>
        </p:nvSpPr>
        <p:spPr>
          <a:xfrm>
            <a:off x="821850" y="3543200"/>
            <a:ext cx="22041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1156" name="Google Shape;1156;p189"/>
          <p:cNvSpPr txBox="1"/>
          <p:nvPr>
            <p:ph idx="2" type="subTitle"/>
          </p:nvPr>
        </p:nvSpPr>
        <p:spPr>
          <a:xfrm>
            <a:off x="720000" y="40340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1157" name="Google Shape;1157;p189"/>
          <p:cNvSpPr txBox="1"/>
          <p:nvPr>
            <p:ph idx="3" type="subTitle"/>
          </p:nvPr>
        </p:nvSpPr>
        <p:spPr>
          <a:xfrm>
            <a:off x="3469950" y="3543200"/>
            <a:ext cx="2204100" cy="458700"/>
          </a:xfrm>
          <a:prstGeom prst="rect">
            <a:avLst/>
          </a:prstGeom>
          <a:solidFill>
            <a:schemeClr val="l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1158" name="Google Shape;1158;p189"/>
          <p:cNvSpPr txBox="1"/>
          <p:nvPr>
            <p:ph idx="4" type="subTitle"/>
          </p:nvPr>
        </p:nvSpPr>
        <p:spPr>
          <a:xfrm>
            <a:off x="3368100" y="40340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1159" name="Google Shape;1159;p189"/>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1160" name="Google Shape;1160;p189"/>
          <p:cNvSpPr txBox="1"/>
          <p:nvPr>
            <p:ph idx="5" type="subTitle"/>
          </p:nvPr>
        </p:nvSpPr>
        <p:spPr>
          <a:xfrm>
            <a:off x="6118050" y="3543200"/>
            <a:ext cx="22041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1161" name="Google Shape;1161;p189"/>
          <p:cNvSpPr txBox="1"/>
          <p:nvPr>
            <p:ph idx="6" type="subTitle"/>
          </p:nvPr>
        </p:nvSpPr>
        <p:spPr>
          <a:xfrm>
            <a:off x="6016200" y="40340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1162" name="Google Shape;1162;p189"/>
          <p:cNvSpPr txBox="1"/>
          <p:nvPr>
            <p:ph idx="7" type="subTitle"/>
          </p:nvPr>
        </p:nvSpPr>
        <p:spPr>
          <a:xfrm>
            <a:off x="821850" y="1756000"/>
            <a:ext cx="2204100" cy="458700"/>
          </a:xfrm>
          <a:prstGeom prst="rect">
            <a:avLst/>
          </a:prstGeom>
          <a:solidFill>
            <a:schemeClr val="l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1163" name="Google Shape;1163;p189"/>
          <p:cNvSpPr txBox="1"/>
          <p:nvPr>
            <p:ph idx="8" type="subTitle"/>
          </p:nvPr>
        </p:nvSpPr>
        <p:spPr>
          <a:xfrm>
            <a:off x="720000" y="22468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1164" name="Google Shape;1164;p189"/>
          <p:cNvSpPr txBox="1"/>
          <p:nvPr>
            <p:ph idx="9" type="subTitle"/>
          </p:nvPr>
        </p:nvSpPr>
        <p:spPr>
          <a:xfrm>
            <a:off x="3469950" y="1756000"/>
            <a:ext cx="2204100" cy="458700"/>
          </a:xfrm>
          <a:prstGeom prst="rect">
            <a:avLst/>
          </a:prstGeom>
          <a:solidFill>
            <a:schemeClr val="accen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1165" name="Google Shape;1165;p189"/>
          <p:cNvSpPr txBox="1"/>
          <p:nvPr>
            <p:ph idx="13" type="subTitle"/>
          </p:nvPr>
        </p:nvSpPr>
        <p:spPr>
          <a:xfrm>
            <a:off x="3368100" y="22468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1166" name="Google Shape;1166;p189"/>
          <p:cNvSpPr txBox="1"/>
          <p:nvPr>
            <p:ph idx="14" type="subTitle"/>
          </p:nvPr>
        </p:nvSpPr>
        <p:spPr>
          <a:xfrm>
            <a:off x="6118050" y="1756000"/>
            <a:ext cx="2204100" cy="458700"/>
          </a:xfrm>
          <a:prstGeom prst="rect">
            <a:avLst/>
          </a:prstGeom>
          <a:solidFill>
            <a:schemeClr val="l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1167" name="Google Shape;1167;p189"/>
          <p:cNvSpPr txBox="1"/>
          <p:nvPr>
            <p:ph idx="15" type="subTitle"/>
          </p:nvPr>
        </p:nvSpPr>
        <p:spPr>
          <a:xfrm>
            <a:off x="6016200" y="22468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TITLE_AND_TWO_COLUMNS_1_1">
    <p:spTree>
      <p:nvGrpSpPr>
        <p:cNvPr id="1168" name="Shape 1168"/>
        <p:cNvGrpSpPr/>
        <p:nvPr/>
      </p:nvGrpSpPr>
      <p:grpSpPr>
        <a:xfrm>
          <a:off x="0" y="0"/>
          <a:ext cx="0" cy="0"/>
          <a:chOff x="0" y="0"/>
          <a:chExt cx="0" cy="0"/>
        </a:xfrm>
      </p:grpSpPr>
      <p:sp>
        <p:nvSpPr>
          <p:cNvPr id="1169" name="Google Shape;1169;p190"/>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1170" name="Google Shape;1170;p190"/>
          <p:cNvSpPr txBox="1"/>
          <p:nvPr>
            <p:ph idx="1" type="subTitle"/>
          </p:nvPr>
        </p:nvSpPr>
        <p:spPr>
          <a:xfrm>
            <a:off x="1968225" y="3406500"/>
            <a:ext cx="23457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2000"/>
              <a:buFont typeface="Poppins"/>
              <a:buNone/>
              <a:defRPr b="1" sz="2000">
                <a:latin typeface="Poppins"/>
                <a:ea typeface="Poppins"/>
                <a:cs typeface="Poppins"/>
                <a:sym typeface="Poppins"/>
              </a:defRPr>
            </a:lvl1pPr>
            <a:lvl2pPr lvl="1" algn="r">
              <a:lnSpc>
                <a:spcPct val="100000"/>
              </a:lnSpc>
              <a:spcBef>
                <a:spcPts val="0"/>
              </a:spcBef>
              <a:spcAft>
                <a:spcPts val="0"/>
              </a:spcAft>
              <a:buSzPts val="2000"/>
              <a:buFont typeface="Poppins"/>
              <a:buNone/>
              <a:defRPr b="1" sz="2000">
                <a:latin typeface="Poppins"/>
                <a:ea typeface="Poppins"/>
                <a:cs typeface="Poppins"/>
                <a:sym typeface="Poppins"/>
              </a:defRPr>
            </a:lvl2pPr>
            <a:lvl3pPr lvl="2" algn="r">
              <a:lnSpc>
                <a:spcPct val="100000"/>
              </a:lnSpc>
              <a:spcBef>
                <a:spcPts val="0"/>
              </a:spcBef>
              <a:spcAft>
                <a:spcPts val="0"/>
              </a:spcAft>
              <a:buSzPts val="2000"/>
              <a:buFont typeface="Poppins"/>
              <a:buNone/>
              <a:defRPr b="1" sz="2000">
                <a:latin typeface="Poppins"/>
                <a:ea typeface="Poppins"/>
                <a:cs typeface="Poppins"/>
                <a:sym typeface="Poppins"/>
              </a:defRPr>
            </a:lvl3pPr>
            <a:lvl4pPr lvl="3" algn="r">
              <a:lnSpc>
                <a:spcPct val="100000"/>
              </a:lnSpc>
              <a:spcBef>
                <a:spcPts val="0"/>
              </a:spcBef>
              <a:spcAft>
                <a:spcPts val="0"/>
              </a:spcAft>
              <a:buSzPts val="2000"/>
              <a:buFont typeface="Poppins"/>
              <a:buNone/>
              <a:defRPr b="1" sz="2000">
                <a:latin typeface="Poppins"/>
                <a:ea typeface="Poppins"/>
                <a:cs typeface="Poppins"/>
                <a:sym typeface="Poppins"/>
              </a:defRPr>
            </a:lvl4pPr>
            <a:lvl5pPr lvl="4" algn="r">
              <a:lnSpc>
                <a:spcPct val="100000"/>
              </a:lnSpc>
              <a:spcBef>
                <a:spcPts val="0"/>
              </a:spcBef>
              <a:spcAft>
                <a:spcPts val="0"/>
              </a:spcAft>
              <a:buSzPts val="2000"/>
              <a:buFont typeface="Poppins"/>
              <a:buNone/>
              <a:defRPr b="1" sz="2000">
                <a:latin typeface="Poppins"/>
                <a:ea typeface="Poppins"/>
                <a:cs typeface="Poppins"/>
                <a:sym typeface="Poppins"/>
              </a:defRPr>
            </a:lvl5pPr>
            <a:lvl6pPr lvl="5" algn="r">
              <a:lnSpc>
                <a:spcPct val="100000"/>
              </a:lnSpc>
              <a:spcBef>
                <a:spcPts val="0"/>
              </a:spcBef>
              <a:spcAft>
                <a:spcPts val="0"/>
              </a:spcAft>
              <a:buSzPts val="2000"/>
              <a:buFont typeface="Poppins"/>
              <a:buNone/>
              <a:defRPr b="1" sz="2000">
                <a:latin typeface="Poppins"/>
                <a:ea typeface="Poppins"/>
                <a:cs typeface="Poppins"/>
                <a:sym typeface="Poppins"/>
              </a:defRPr>
            </a:lvl6pPr>
            <a:lvl7pPr lvl="6" algn="r">
              <a:lnSpc>
                <a:spcPct val="100000"/>
              </a:lnSpc>
              <a:spcBef>
                <a:spcPts val="0"/>
              </a:spcBef>
              <a:spcAft>
                <a:spcPts val="0"/>
              </a:spcAft>
              <a:buSzPts val="2000"/>
              <a:buFont typeface="Poppins"/>
              <a:buNone/>
              <a:defRPr b="1" sz="2000">
                <a:latin typeface="Poppins"/>
                <a:ea typeface="Poppins"/>
                <a:cs typeface="Poppins"/>
                <a:sym typeface="Poppins"/>
              </a:defRPr>
            </a:lvl7pPr>
            <a:lvl8pPr lvl="7" algn="r">
              <a:lnSpc>
                <a:spcPct val="100000"/>
              </a:lnSpc>
              <a:spcBef>
                <a:spcPts val="0"/>
              </a:spcBef>
              <a:spcAft>
                <a:spcPts val="0"/>
              </a:spcAft>
              <a:buSzPts val="2000"/>
              <a:buFont typeface="Poppins"/>
              <a:buNone/>
              <a:defRPr b="1" sz="2000">
                <a:latin typeface="Poppins"/>
                <a:ea typeface="Poppins"/>
                <a:cs typeface="Poppins"/>
                <a:sym typeface="Poppins"/>
              </a:defRPr>
            </a:lvl8pPr>
            <a:lvl9pPr lvl="8" algn="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1171" name="Google Shape;1171;p190"/>
          <p:cNvSpPr txBox="1"/>
          <p:nvPr>
            <p:ph idx="2" type="subTitle"/>
          </p:nvPr>
        </p:nvSpPr>
        <p:spPr>
          <a:xfrm>
            <a:off x="1968225" y="3926903"/>
            <a:ext cx="2345700" cy="7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a:lvl1pPr>
            <a:lvl2pPr lvl="1" algn="r">
              <a:lnSpc>
                <a:spcPct val="100000"/>
              </a:lnSpc>
              <a:spcBef>
                <a:spcPts val="0"/>
              </a:spcBef>
              <a:spcAft>
                <a:spcPts val="0"/>
              </a:spcAft>
              <a:buSzPts val="1600"/>
              <a:buNone/>
              <a:defRPr/>
            </a:lvl2pPr>
            <a:lvl3pPr lvl="2" algn="r">
              <a:lnSpc>
                <a:spcPct val="100000"/>
              </a:lnSpc>
              <a:spcBef>
                <a:spcPts val="0"/>
              </a:spcBef>
              <a:spcAft>
                <a:spcPts val="0"/>
              </a:spcAft>
              <a:buSzPts val="1600"/>
              <a:buNone/>
              <a:defRPr/>
            </a:lvl3pPr>
            <a:lvl4pPr lvl="3" algn="r">
              <a:lnSpc>
                <a:spcPct val="100000"/>
              </a:lnSpc>
              <a:spcBef>
                <a:spcPts val="0"/>
              </a:spcBef>
              <a:spcAft>
                <a:spcPts val="0"/>
              </a:spcAft>
              <a:buSzPts val="1600"/>
              <a:buNone/>
              <a:defRPr/>
            </a:lvl4pPr>
            <a:lvl5pPr lvl="4" algn="r">
              <a:lnSpc>
                <a:spcPct val="100000"/>
              </a:lnSpc>
              <a:spcBef>
                <a:spcPts val="0"/>
              </a:spcBef>
              <a:spcAft>
                <a:spcPts val="0"/>
              </a:spcAft>
              <a:buSzPts val="1600"/>
              <a:buNone/>
              <a:defRPr/>
            </a:lvl5pPr>
            <a:lvl6pPr lvl="5" algn="r">
              <a:lnSpc>
                <a:spcPct val="100000"/>
              </a:lnSpc>
              <a:spcBef>
                <a:spcPts val="0"/>
              </a:spcBef>
              <a:spcAft>
                <a:spcPts val="0"/>
              </a:spcAft>
              <a:buSzPts val="1600"/>
              <a:buNone/>
              <a:defRPr/>
            </a:lvl6pPr>
            <a:lvl7pPr lvl="6" algn="r">
              <a:lnSpc>
                <a:spcPct val="100000"/>
              </a:lnSpc>
              <a:spcBef>
                <a:spcPts val="0"/>
              </a:spcBef>
              <a:spcAft>
                <a:spcPts val="0"/>
              </a:spcAft>
              <a:buSzPts val="1600"/>
              <a:buNone/>
              <a:defRPr/>
            </a:lvl7pPr>
            <a:lvl8pPr lvl="7" algn="r">
              <a:lnSpc>
                <a:spcPct val="100000"/>
              </a:lnSpc>
              <a:spcBef>
                <a:spcPts val="0"/>
              </a:spcBef>
              <a:spcAft>
                <a:spcPts val="0"/>
              </a:spcAft>
              <a:buSzPts val="1600"/>
              <a:buNone/>
              <a:defRPr/>
            </a:lvl8pPr>
            <a:lvl9pPr lvl="8" algn="r">
              <a:lnSpc>
                <a:spcPct val="100000"/>
              </a:lnSpc>
              <a:spcBef>
                <a:spcPts val="0"/>
              </a:spcBef>
              <a:spcAft>
                <a:spcPts val="0"/>
              </a:spcAft>
              <a:buSzPts val="1600"/>
              <a:buNone/>
              <a:defRPr/>
            </a:lvl9pPr>
          </a:lstStyle>
          <a:p/>
        </p:txBody>
      </p:sp>
      <p:sp>
        <p:nvSpPr>
          <p:cNvPr id="1172" name="Google Shape;1172;p190"/>
          <p:cNvSpPr txBox="1"/>
          <p:nvPr>
            <p:ph idx="3" type="subTitle"/>
          </p:nvPr>
        </p:nvSpPr>
        <p:spPr>
          <a:xfrm>
            <a:off x="6016901" y="3406500"/>
            <a:ext cx="2345700" cy="458700"/>
          </a:xfrm>
          <a:prstGeom prst="rect">
            <a:avLst/>
          </a:prstGeom>
          <a:solidFill>
            <a:schemeClr val="l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2000"/>
              <a:buFont typeface="Poppins"/>
              <a:buNone/>
              <a:defRPr b="1" sz="2000">
                <a:latin typeface="Poppins"/>
                <a:ea typeface="Poppins"/>
                <a:cs typeface="Poppins"/>
                <a:sym typeface="Poppins"/>
              </a:defRPr>
            </a:lvl1pPr>
            <a:lvl2pPr lvl="1" algn="l">
              <a:lnSpc>
                <a:spcPct val="100000"/>
              </a:lnSpc>
              <a:spcBef>
                <a:spcPts val="0"/>
              </a:spcBef>
              <a:spcAft>
                <a:spcPts val="0"/>
              </a:spcAft>
              <a:buSzPts val="2000"/>
              <a:buFont typeface="Poppins"/>
              <a:buNone/>
              <a:defRPr b="1" sz="2000">
                <a:latin typeface="Poppins"/>
                <a:ea typeface="Poppins"/>
                <a:cs typeface="Poppins"/>
                <a:sym typeface="Poppins"/>
              </a:defRPr>
            </a:lvl2pPr>
            <a:lvl3pPr lvl="2" algn="l">
              <a:lnSpc>
                <a:spcPct val="100000"/>
              </a:lnSpc>
              <a:spcBef>
                <a:spcPts val="0"/>
              </a:spcBef>
              <a:spcAft>
                <a:spcPts val="0"/>
              </a:spcAft>
              <a:buSzPts val="2000"/>
              <a:buFont typeface="Poppins"/>
              <a:buNone/>
              <a:defRPr b="1" sz="2000">
                <a:latin typeface="Poppins"/>
                <a:ea typeface="Poppins"/>
                <a:cs typeface="Poppins"/>
                <a:sym typeface="Poppins"/>
              </a:defRPr>
            </a:lvl3pPr>
            <a:lvl4pPr lvl="3" algn="l">
              <a:lnSpc>
                <a:spcPct val="100000"/>
              </a:lnSpc>
              <a:spcBef>
                <a:spcPts val="0"/>
              </a:spcBef>
              <a:spcAft>
                <a:spcPts val="0"/>
              </a:spcAft>
              <a:buSzPts val="2000"/>
              <a:buFont typeface="Poppins"/>
              <a:buNone/>
              <a:defRPr b="1" sz="2000">
                <a:latin typeface="Poppins"/>
                <a:ea typeface="Poppins"/>
                <a:cs typeface="Poppins"/>
                <a:sym typeface="Poppins"/>
              </a:defRPr>
            </a:lvl4pPr>
            <a:lvl5pPr lvl="4" algn="l">
              <a:lnSpc>
                <a:spcPct val="100000"/>
              </a:lnSpc>
              <a:spcBef>
                <a:spcPts val="0"/>
              </a:spcBef>
              <a:spcAft>
                <a:spcPts val="0"/>
              </a:spcAft>
              <a:buSzPts val="2000"/>
              <a:buFont typeface="Poppins"/>
              <a:buNone/>
              <a:defRPr b="1" sz="2000">
                <a:latin typeface="Poppins"/>
                <a:ea typeface="Poppins"/>
                <a:cs typeface="Poppins"/>
                <a:sym typeface="Poppins"/>
              </a:defRPr>
            </a:lvl5pPr>
            <a:lvl6pPr lvl="5" algn="l">
              <a:lnSpc>
                <a:spcPct val="100000"/>
              </a:lnSpc>
              <a:spcBef>
                <a:spcPts val="0"/>
              </a:spcBef>
              <a:spcAft>
                <a:spcPts val="0"/>
              </a:spcAft>
              <a:buSzPts val="2000"/>
              <a:buFont typeface="Poppins"/>
              <a:buNone/>
              <a:defRPr b="1" sz="2000">
                <a:latin typeface="Poppins"/>
                <a:ea typeface="Poppins"/>
                <a:cs typeface="Poppins"/>
                <a:sym typeface="Poppins"/>
              </a:defRPr>
            </a:lvl6pPr>
            <a:lvl7pPr lvl="6" algn="l">
              <a:lnSpc>
                <a:spcPct val="100000"/>
              </a:lnSpc>
              <a:spcBef>
                <a:spcPts val="0"/>
              </a:spcBef>
              <a:spcAft>
                <a:spcPts val="0"/>
              </a:spcAft>
              <a:buSzPts val="2000"/>
              <a:buFont typeface="Poppins"/>
              <a:buNone/>
              <a:defRPr b="1" sz="2000">
                <a:latin typeface="Poppins"/>
                <a:ea typeface="Poppins"/>
                <a:cs typeface="Poppins"/>
                <a:sym typeface="Poppins"/>
              </a:defRPr>
            </a:lvl7pPr>
            <a:lvl8pPr lvl="7" algn="l">
              <a:lnSpc>
                <a:spcPct val="100000"/>
              </a:lnSpc>
              <a:spcBef>
                <a:spcPts val="0"/>
              </a:spcBef>
              <a:spcAft>
                <a:spcPts val="0"/>
              </a:spcAft>
              <a:buSzPts val="2000"/>
              <a:buFont typeface="Poppins"/>
              <a:buNone/>
              <a:defRPr b="1" sz="2000">
                <a:latin typeface="Poppins"/>
                <a:ea typeface="Poppins"/>
                <a:cs typeface="Poppins"/>
                <a:sym typeface="Poppins"/>
              </a:defRPr>
            </a:lvl8pPr>
            <a:lvl9pPr lvl="8" algn="l">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1173" name="Google Shape;1173;p190"/>
          <p:cNvSpPr txBox="1"/>
          <p:nvPr>
            <p:ph idx="4" type="subTitle"/>
          </p:nvPr>
        </p:nvSpPr>
        <p:spPr>
          <a:xfrm>
            <a:off x="6016901" y="3926903"/>
            <a:ext cx="2345700" cy="7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1174" name="Google Shape;1174;p190"/>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1175" name="Google Shape;1175;p190"/>
          <p:cNvSpPr txBox="1"/>
          <p:nvPr>
            <p:ph idx="5" type="subTitle"/>
          </p:nvPr>
        </p:nvSpPr>
        <p:spPr>
          <a:xfrm>
            <a:off x="1968225" y="1623575"/>
            <a:ext cx="2345700" cy="458700"/>
          </a:xfrm>
          <a:prstGeom prst="rect">
            <a:avLst/>
          </a:prstGeom>
          <a:solidFill>
            <a:schemeClr val="l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2000"/>
              <a:buFont typeface="Poppins"/>
              <a:buNone/>
              <a:defRPr b="1" sz="2000">
                <a:latin typeface="Poppins"/>
                <a:ea typeface="Poppins"/>
                <a:cs typeface="Poppins"/>
                <a:sym typeface="Poppins"/>
              </a:defRPr>
            </a:lvl1pPr>
            <a:lvl2pPr lvl="1" algn="r">
              <a:lnSpc>
                <a:spcPct val="100000"/>
              </a:lnSpc>
              <a:spcBef>
                <a:spcPts val="0"/>
              </a:spcBef>
              <a:spcAft>
                <a:spcPts val="0"/>
              </a:spcAft>
              <a:buSzPts val="2000"/>
              <a:buFont typeface="Poppins"/>
              <a:buNone/>
              <a:defRPr b="1" sz="2000">
                <a:latin typeface="Poppins"/>
                <a:ea typeface="Poppins"/>
                <a:cs typeface="Poppins"/>
                <a:sym typeface="Poppins"/>
              </a:defRPr>
            </a:lvl2pPr>
            <a:lvl3pPr lvl="2" algn="r">
              <a:lnSpc>
                <a:spcPct val="100000"/>
              </a:lnSpc>
              <a:spcBef>
                <a:spcPts val="0"/>
              </a:spcBef>
              <a:spcAft>
                <a:spcPts val="0"/>
              </a:spcAft>
              <a:buSzPts val="2000"/>
              <a:buFont typeface="Poppins"/>
              <a:buNone/>
              <a:defRPr b="1" sz="2000">
                <a:latin typeface="Poppins"/>
                <a:ea typeface="Poppins"/>
                <a:cs typeface="Poppins"/>
                <a:sym typeface="Poppins"/>
              </a:defRPr>
            </a:lvl3pPr>
            <a:lvl4pPr lvl="3" algn="r">
              <a:lnSpc>
                <a:spcPct val="100000"/>
              </a:lnSpc>
              <a:spcBef>
                <a:spcPts val="0"/>
              </a:spcBef>
              <a:spcAft>
                <a:spcPts val="0"/>
              </a:spcAft>
              <a:buSzPts val="2000"/>
              <a:buFont typeface="Poppins"/>
              <a:buNone/>
              <a:defRPr b="1" sz="2000">
                <a:latin typeface="Poppins"/>
                <a:ea typeface="Poppins"/>
                <a:cs typeface="Poppins"/>
                <a:sym typeface="Poppins"/>
              </a:defRPr>
            </a:lvl4pPr>
            <a:lvl5pPr lvl="4" algn="r">
              <a:lnSpc>
                <a:spcPct val="100000"/>
              </a:lnSpc>
              <a:spcBef>
                <a:spcPts val="0"/>
              </a:spcBef>
              <a:spcAft>
                <a:spcPts val="0"/>
              </a:spcAft>
              <a:buSzPts val="2000"/>
              <a:buFont typeface="Poppins"/>
              <a:buNone/>
              <a:defRPr b="1" sz="2000">
                <a:latin typeface="Poppins"/>
                <a:ea typeface="Poppins"/>
                <a:cs typeface="Poppins"/>
                <a:sym typeface="Poppins"/>
              </a:defRPr>
            </a:lvl5pPr>
            <a:lvl6pPr lvl="5" algn="r">
              <a:lnSpc>
                <a:spcPct val="100000"/>
              </a:lnSpc>
              <a:spcBef>
                <a:spcPts val="0"/>
              </a:spcBef>
              <a:spcAft>
                <a:spcPts val="0"/>
              </a:spcAft>
              <a:buSzPts val="2000"/>
              <a:buFont typeface="Poppins"/>
              <a:buNone/>
              <a:defRPr b="1" sz="2000">
                <a:latin typeface="Poppins"/>
                <a:ea typeface="Poppins"/>
                <a:cs typeface="Poppins"/>
                <a:sym typeface="Poppins"/>
              </a:defRPr>
            </a:lvl6pPr>
            <a:lvl7pPr lvl="6" algn="r">
              <a:lnSpc>
                <a:spcPct val="100000"/>
              </a:lnSpc>
              <a:spcBef>
                <a:spcPts val="0"/>
              </a:spcBef>
              <a:spcAft>
                <a:spcPts val="0"/>
              </a:spcAft>
              <a:buSzPts val="2000"/>
              <a:buFont typeface="Poppins"/>
              <a:buNone/>
              <a:defRPr b="1" sz="2000">
                <a:latin typeface="Poppins"/>
                <a:ea typeface="Poppins"/>
                <a:cs typeface="Poppins"/>
                <a:sym typeface="Poppins"/>
              </a:defRPr>
            </a:lvl7pPr>
            <a:lvl8pPr lvl="7" algn="r">
              <a:lnSpc>
                <a:spcPct val="100000"/>
              </a:lnSpc>
              <a:spcBef>
                <a:spcPts val="0"/>
              </a:spcBef>
              <a:spcAft>
                <a:spcPts val="0"/>
              </a:spcAft>
              <a:buSzPts val="2000"/>
              <a:buFont typeface="Poppins"/>
              <a:buNone/>
              <a:defRPr b="1" sz="2000">
                <a:latin typeface="Poppins"/>
                <a:ea typeface="Poppins"/>
                <a:cs typeface="Poppins"/>
                <a:sym typeface="Poppins"/>
              </a:defRPr>
            </a:lvl8pPr>
            <a:lvl9pPr lvl="8" algn="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1176" name="Google Shape;1176;p190"/>
          <p:cNvSpPr txBox="1"/>
          <p:nvPr>
            <p:ph idx="6" type="subTitle"/>
          </p:nvPr>
        </p:nvSpPr>
        <p:spPr>
          <a:xfrm>
            <a:off x="1968225" y="2143978"/>
            <a:ext cx="2345700" cy="7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a:lvl1pPr>
            <a:lvl2pPr lvl="1" algn="r">
              <a:lnSpc>
                <a:spcPct val="100000"/>
              </a:lnSpc>
              <a:spcBef>
                <a:spcPts val="0"/>
              </a:spcBef>
              <a:spcAft>
                <a:spcPts val="0"/>
              </a:spcAft>
              <a:buSzPts val="1600"/>
              <a:buNone/>
              <a:defRPr/>
            </a:lvl2pPr>
            <a:lvl3pPr lvl="2" algn="r">
              <a:lnSpc>
                <a:spcPct val="100000"/>
              </a:lnSpc>
              <a:spcBef>
                <a:spcPts val="0"/>
              </a:spcBef>
              <a:spcAft>
                <a:spcPts val="0"/>
              </a:spcAft>
              <a:buSzPts val="1600"/>
              <a:buNone/>
              <a:defRPr/>
            </a:lvl3pPr>
            <a:lvl4pPr lvl="3" algn="r">
              <a:lnSpc>
                <a:spcPct val="100000"/>
              </a:lnSpc>
              <a:spcBef>
                <a:spcPts val="0"/>
              </a:spcBef>
              <a:spcAft>
                <a:spcPts val="0"/>
              </a:spcAft>
              <a:buSzPts val="1600"/>
              <a:buNone/>
              <a:defRPr/>
            </a:lvl4pPr>
            <a:lvl5pPr lvl="4" algn="r">
              <a:lnSpc>
                <a:spcPct val="100000"/>
              </a:lnSpc>
              <a:spcBef>
                <a:spcPts val="0"/>
              </a:spcBef>
              <a:spcAft>
                <a:spcPts val="0"/>
              </a:spcAft>
              <a:buSzPts val="1600"/>
              <a:buNone/>
              <a:defRPr/>
            </a:lvl5pPr>
            <a:lvl6pPr lvl="5" algn="r">
              <a:lnSpc>
                <a:spcPct val="100000"/>
              </a:lnSpc>
              <a:spcBef>
                <a:spcPts val="0"/>
              </a:spcBef>
              <a:spcAft>
                <a:spcPts val="0"/>
              </a:spcAft>
              <a:buSzPts val="1600"/>
              <a:buNone/>
              <a:defRPr/>
            </a:lvl6pPr>
            <a:lvl7pPr lvl="6" algn="r">
              <a:lnSpc>
                <a:spcPct val="100000"/>
              </a:lnSpc>
              <a:spcBef>
                <a:spcPts val="0"/>
              </a:spcBef>
              <a:spcAft>
                <a:spcPts val="0"/>
              </a:spcAft>
              <a:buSzPts val="1600"/>
              <a:buNone/>
              <a:defRPr/>
            </a:lvl7pPr>
            <a:lvl8pPr lvl="7" algn="r">
              <a:lnSpc>
                <a:spcPct val="100000"/>
              </a:lnSpc>
              <a:spcBef>
                <a:spcPts val="0"/>
              </a:spcBef>
              <a:spcAft>
                <a:spcPts val="0"/>
              </a:spcAft>
              <a:buSzPts val="1600"/>
              <a:buNone/>
              <a:defRPr/>
            </a:lvl8pPr>
            <a:lvl9pPr lvl="8" algn="r">
              <a:lnSpc>
                <a:spcPct val="100000"/>
              </a:lnSpc>
              <a:spcBef>
                <a:spcPts val="0"/>
              </a:spcBef>
              <a:spcAft>
                <a:spcPts val="0"/>
              </a:spcAft>
              <a:buSzPts val="1600"/>
              <a:buNone/>
              <a:defRPr/>
            </a:lvl9pPr>
          </a:lstStyle>
          <a:p/>
        </p:txBody>
      </p:sp>
      <p:sp>
        <p:nvSpPr>
          <p:cNvPr id="1177" name="Google Shape;1177;p190"/>
          <p:cNvSpPr txBox="1"/>
          <p:nvPr>
            <p:ph idx="7" type="subTitle"/>
          </p:nvPr>
        </p:nvSpPr>
        <p:spPr>
          <a:xfrm>
            <a:off x="6016901" y="1623575"/>
            <a:ext cx="23457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2000"/>
              <a:buFont typeface="Poppins"/>
              <a:buNone/>
              <a:defRPr b="1" sz="2000">
                <a:latin typeface="Poppins"/>
                <a:ea typeface="Poppins"/>
                <a:cs typeface="Poppins"/>
                <a:sym typeface="Poppins"/>
              </a:defRPr>
            </a:lvl1pPr>
            <a:lvl2pPr lvl="1" algn="l">
              <a:lnSpc>
                <a:spcPct val="100000"/>
              </a:lnSpc>
              <a:spcBef>
                <a:spcPts val="0"/>
              </a:spcBef>
              <a:spcAft>
                <a:spcPts val="0"/>
              </a:spcAft>
              <a:buSzPts val="2000"/>
              <a:buFont typeface="Poppins"/>
              <a:buNone/>
              <a:defRPr b="1" sz="2000">
                <a:latin typeface="Poppins"/>
                <a:ea typeface="Poppins"/>
                <a:cs typeface="Poppins"/>
                <a:sym typeface="Poppins"/>
              </a:defRPr>
            </a:lvl2pPr>
            <a:lvl3pPr lvl="2" algn="l">
              <a:lnSpc>
                <a:spcPct val="100000"/>
              </a:lnSpc>
              <a:spcBef>
                <a:spcPts val="0"/>
              </a:spcBef>
              <a:spcAft>
                <a:spcPts val="0"/>
              </a:spcAft>
              <a:buSzPts val="2000"/>
              <a:buFont typeface="Poppins"/>
              <a:buNone/>
              <a:defRPr b="1" sz="2000">
                <a:latin typeface="Poppins"/>
                <a:ea typeface="Poppins"/>
                <a:cs typeface="Poppins"/>
                <a:sym typeface="Poppins"/>
              </a:defRPr>
            </a:lvl3pPr>
            <a:lvl4pPr lvl="3" algn="l">
              <a:lnSpc>
                <a:spcPct val="100000"/>
              </a:lnSpc>
              <a:spcBef>
                <a:spcPts val="0"/>
              </a:spcBef>
              <a:spcAft>
                <a:spcPts val="0"/>
              </a:spcAft>
              <a:buSzPts val="2000"/>
              <a:buFont typeface="Poppins"/>
              <a:buNone/>
              <a:defRPr b="1" sz="2000">
                <a:latin typeface="Poppins"/>
                <a:ea typeface="Poppins"/>
                <a:cs typeface="Poppins"/>
                <a:sym typeface="Poppins"/>
              </a:defRPr>
            </a:lvl4pPr>
            <a:lvl5pPr lvl="4" algn="l">
              <a:lnSpc>
                <a:spcPct val="100000"/>
              </a:lnSpc>
              <a:spcBef>
                <a:spcPts val="0"/>
              </a:spcBef>
              <a:spcAft>
                <a:spcPts val="0"/>
              </a:spcAft>
              <a:buSzPts val="2000"/>
              <a:buFont typeface="Poppins"/>
              <a:buNone/>
              <a:defRPr b="1" sz="2000">
                <a:latin typeface="Poppins"/>
                <a:ea typeface="Poppins"/>
                <a:cs typeface="Poppins"/>
                <a:sym typeface="Poppins"/>
              </a:defRPr>
            </a:lvl5pPr>
            <a:lvl6pPr lvl="5" algn="l">
              <a:lnSpc>
                <a:spcPct val="100000"/>
              </a:lnSpc>
              <a:spcBef>
                <a:spcPts val="0"/>
              </a:spcBef>
              <a:spcAft>
                <a:spcPts val="0"/>
              </a:spcAft>
              <a:buSzPts val="2000"/>
              <a:buFont typeface="Poppins"/>
              <a:buNone/>
              <a:defRPr b="1" sz="2000">
                <a:latin typeface="Poppins"/>
                <a:ea typeface="Poppins"/>
                <a:cs typeface="Poppins"/>
                <a:sym typeface="Poppins"/>
              </a:defRPr>
            </a:lvl6pPr>
            <a:lvl7pPr lvl="6" algn="l">
              <a:lnSpc>
                <a:spcPct val="100000"/>
              </a:lnSpc>
              <a:spcBef>
                <a:spcPts val="0"/>
              </a:spcBef>
              <a:spcAft>
                <a:spcPts val="0"/>
              </a:spcAft>
              <a:buSzPts val="2000"/>
              <a:buFont typeface="Poppins"/>
              <a:buNone/>
              <a:defRPr b="1" sz="2000">
                <a:latin typeface="Poppins"/>
                <a:ea typeface="Poppins"/>
                <a:cs typeface="Poppins"/>
                <a:sym typeface="Poppins"/>
              </a:defRPr>
            </a:lvl7pPr>
            <a:lvl8pPr lvl="7" algn="l">
              <a:lnSpc>
                <a:spcPct val="100000"/>
              </a:lnSpc>
              <a:spcBef>
                <a:spcPts val="0"/>
              </a:spcBef>
              <a:spcAft>
                <a:spcPts val="0"/>
              </a:spcAft>
              <a:buSzPts val="2000"/>
              <a:buFont typeface="Poppins"/>
              <a:buNone/>
              <a:defRPr b="1" sz="2000">
                <a:latin typeface="Poppins"/>
                <a:ea typeface="Poppins"/>
                <a:cs typeface="Poppins"/>
                <a:sym typeface="Poppins"/>
              </a:defRPr>
            </a:lvl8pPr>
            <a:lvl9pPr lvl="8" algn="l">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1178" name="Google Shape;1178;p190"/>
          <p:cNvSpPr txBox="1"/>
          <p:nvPr>
            <p:ph idx="8" type="subTitle"/>
          </p:nvPr>
        </p:nvSpPr>
        <p:spPr>
          <a:xfrm>
            <a:off x="6016901" y="2143978"/>
            <a:ext cx="2345700" cy="7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2">
    <p:spTree>
      <p:nvGrpSpPr>
        <p:cNvPr id="1179" name="Shape 1179"/>
        <p:cNvGrpSpPr/>
        <p:nvPr/>
      </p:nvGrpSpPr>
      <p:grpSpPr>
        <a:xfrm>
          <a:off x="0" y="0"/>
          <a:ext cx="0" cy="0"/>
          <a:chOff x="0" y="0"/>
          <a:chExt cx="0" cy="0"/>
        </a:xfrm>
      </p:grpSpPr>
      <p:sp>
        <p:nvSpPr>
          <p:cNvPr id="1180" name="Google Shape;1180;p191"/>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1181" name="Google Shape;1181;p191"/>
          <p:cNvSpPr txBox="1"/>
          <p:nvPr>
            <p:ph idx="1" type="subTitle"/>
          </p:nvPr>
        </p:nvSpPr>
        <p:spPr>
          <a:xfrm>
            <a:off x="3368100" y="1821513"/>
            <a:ext cx="24078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1182" name="Google Shape;1182;p191"/>
          <p:cNvSpPr txBox="1"/>
          <p:nvPr>
            <p:ph idx="2" type="subTitle"/>
          </p:nvPr>
        </p:nvSpPr>
        <p:spPr>
          <a:xfrm>
            <a:off x="3368100" y="2312313"/>
            <a:ext cx="2407800" cy="743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1183" name="Google Shape;1183;p191"/>
          <p:cNvSpPr txBox="1"/>
          <p:nvPr>
            <p:ph idx="3" type="subTitle"/>
          </p:nvPr>
        </p:nvSpPr>
        <p:spPr>
          <a:xfrm>
            <a:off x="3368100" y="3369000"/>
            <a:ext cx="2407800" cy="458700"/>
          </a:xfrm>
          <a:prstGeom prst="rect">
            <a:avLst/>
          </a:prstGeom>
          <a:solidFill>
            <a:schemeClr val="l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1184" name="Google Shape;1184;p191"/>
          <p:cNvSpPr txBox="1"/>
          <p:nvPr>
            <p:ph idx="4" type="subTitle"/>
          </p:nvPr>
        </p:nvSpPr>
        <p:spPr>
          <a:xfrm>
            <a:off x="3368100" y="3859800"/>
            <a:ext cx="2407800" cy="7437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1185" name="Google Shape;1185;p191"/>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ONE_COLUMN_TEXT_1">
    <p:spTree>
      <p:nvGrpSpPr>
        <p:cNvPr id="1186" name="Shape 1186"/>
        <p:cNvGrpSpPr/>
        <p:nvPr/>
      </p:nvGrpSpPr>
      <p:grpSpPr>
        <a:xfrm>
          <a:off x="0" y="0"/>
          <a:ext cx="0" cy="0"/>
          <a:chOff x="0" y="0"/>
          <a:chExt cx="0" cy="0"/>
        </a:xfrm>
      </p:grpSpPr>
      <p:sp>
        <p:nvSpPr>
          <p:cNvPr id="1187" name="Google Shape;1187;p192"/>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1188" name="Google Shape;1188;p192"/>
          <p:cNvSpPr txBox="1"/>
          <p:nvPr>
            <p:ph idx="1" type="subTitle"/>
          </p:nvPr>
        </p:nvSpPr>
        <p:spPr>
          <a:xfrm>
            <a:off x="874000" y="1324500"/>
            <a:ext cx="3699300" cy="3279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1189" name="Google Shape;1189;p192"/>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ONE_COLUMN_TEXT_1_1">
    <p:spTree>
      <p:nvGrpSpPr>
        <p:cNvPr id="1190" name="Shape 1190"/>
        <p:cNvGrpSpPr/>
        <p:nvPr/>
      </p:nvGrpSpPr>
      <p:grpSpPr>
        <a:xfrm>
          <a:off x="0" y="0"/>
          <a:ext cx="0" cy="0"/>
          <a:chOff x="0" y="0"/>
          <a:chExt cx="0" cy="0"/>
        </a:xfrm>
      </p:grpSpPr>
      <p:sp>
        <p:nvSpPr>
          <p:cNvPr id="1191" name="Google Shape;1191;p193"/>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1192" name="Google Shape;1192;p193"/>
          <p:cNvSpPr txBox="1"/>
          <p:nvPr>
            <p:ph idx="1" type="subTitle"/>
          </p:nvPr>
        </p:nvSpPr>
        <p:spPr>
          <a:xfrm>
            <a:off x="5368681" y="1172100"/>
            <a:ext cx="3017100" cy="3279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1193" name="Google Shape;1193;p193"/>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AND_BODY_1">
    <p:spTree>
      <p:nvGrpSpPr>
        <p:cNvPr id="1194" name="Shape 1194"/>
        <p:cNvGrpSpPr/>
        <p:nvPr/>
      </p:nvGrpSpPr>
      <p:grpSpPr>
        <a:xfrm>
          <a:off x="0" y="0"/>
          <a:ext cx="0" cy="0"/>
          <a:chOff x="0" y="0"/>
          <a:chExt cx="0" cy="0"/>
        </a:xfrm>
      </p:grpSpPr>
      <p:sp>
        <p:nvSpPr>
          <p:cNvPr id="1195" name="Google Shape;1195;p194"/>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1196" name="Google Shape;1196;p194"/>
          <p:cNvSpPr txBox="1"/>
          <p:nvPr>
            <p:ph idx="1" type="body"/>
          </p:nvPr>
        </p:nvSpPr>
        <p:spPr>
          <a:xfrm>
            <a:off x="720000" y="1152475"/>
            <a:ext cx="3796200" cy="3416400"/>
          </a:xfrm>
          <a:prstGeom prst="rect">
            <a:avLst/>
          </a:prstGeom>
          <a:noFill/>
          <a:ln>
            <a:noFill/>
          </a:ln>
        </p:spPr>
        <p:txBody>
          <a:bodyPr anchorCtr="0" anchor="t" bIns="91425" lIns="91425" spcFirstLastPara="1" rIns="91425" wrap="square" tIns="91425">
            <a:noAutofit/>
          </a:bodyPr>
          <a:lstStyle>
            <a:lvl1pPr indent="-304800" lvl="0" marL="457200" algn="l">
              <a:lnSpc>
                <a:spcPct val="100000"/>
              </a:lnSpc>
              <a:spcBef>
                <a:spcPts val="0"/>
              </a:spcBef>
              <a:spcAft>
                <a:spcPts val="0"/>
              </a:spcAft>
              <a:buSzPts val="1200"/>
              <a:buChar char="●"/>
              <a:defRPr sz="1200"/>
            </a:lvl1pPr>
            <a:lvl2pPr indent="-304800" lvl="1" marL="914400" algn="l">
              <a:lnSpc>
                <a:spcPct val="100000"/>
              </a:lnSpc>
              <a:spcBef>
                <a:spcPts val="0"/>
              </a:spcBef>
              <a:spcAft>
                <a:spcPts val="0"/>
              </a:spcAft>
              <a:buSzPts val="1200"/>
              <a:buChar char="○"/>
              <a:defRPr sz="1200"/>
            </a:lvl2pPr>
            <a:lvl3pPr indent="-304800" lvl="2" marL="1371600" algn="l">
              <a:lnSpc>
                <a:spcPct val="100000"/>
              </a:lnSpc>
              <a:spcBef>
                <a:spcPts val="0"/>
              </a:spcBef>
              <a:spcAft>
                <a:spcPts val="0"/>
              </a:spcAft>
              <a:buSzPts val="1200"/>
              <a:buChar char="■"/>
              <a:defRPr sz="1200"/>
            </a:lvl3pPr>
            <a:lvl4pPr indent="-304800" lvl="3" marL="1828800" algn="l">
              <a:lnSpc>
                <a:spcPct val="100000"/>
              </a:lnSpc>
              <a:spcBef>
                <a:spcPts val="0"/>
              </a:spcBef>
              <a:spcAft>
                <a:spcPts val="0"/>
              </a:spcAft>
              <a:buSzPts val="1200"/>
              <a:buChar char="●"/>
              <a:defRPr sz="1200"/>
            </a:lvl4pPr>
            <a:lvl5pPr indent="-304800" lvl="4" marL="2286000" algn="l">
              <a:lnSpc>
                <a:spcPct val="100000"/>
              </a:lnSpc>
              <a:spcBef>
                <a:spcPts val="0"/>
              </a:spcBef>
              <a:spcAft>
                <a:spcPts val="0"/>
              </a:spcAft>
              <a:buSzPts val="1200"/>
              <a:buChar char="○"/>
              <a:defRPr sz="1200"/>
            </a:lvl5pPr>
            <a:lvl6pPr indent="-304800" lvl="5" marL="2743200" algn="l">
              <a:lnSpc>
                <a:spcPct val="100000"/>
              </a:lnSpc>
              <a:spcBef>
                <a:spcPts val="0"/>
              </a:spcBef>
              <a:spcAft>
                <a:spcPts val="0"/>
              </a:spcAft>
              <a:buSzPts val="1200"/>
              <a:buChar char="■"/>
              <a:defRPr sz="1200"/>
            </a:lvl6pPr>
            <a:lvl7pPr indent="-304800" lvl="6" marL="3200400" algn="l">
              <a:lnSpc>
                <a:spcPct val="100000"/>
              </a:lnSpc>
              <a:spcBef>
                <a:spcPts val="0"/>
              </a:spcBef>
              <a:spcAft>
                <a:spcPts val="0"/>
              </a:spcAft>
              <a:buSzPts val="1200"/>
              <a:buChar char="●"/>
              <a:defRPr sz="1200"/>
            </a:lvl7pPr>
            <a:lvl8pPr indent="-304800" lvl="7" marL="3657600" algn="l">
              <a:lnSpc>
                <a:spcPct val="100000"/>
              </a:lnSpc>
              <a:spcBef>
                <a:spcPts val="0"/>
              </a:spcBef>
              <a:spcAft>
                <a:spcPts val="0"/>
              </a:spcAft>
              <a:buSzPts val="1200"/>
              <a:buChar char="○"/>
              <a:defRPr sz="1200"/>
            </a:lvl8pPr>
            <a:lvl9pPr indent="-304800" lvl="8" marL="4114800" algn="l">
              <a:lnSpc>
                <a:spcPct val="100000"/>
              </a:lnSpc>
              <a:spcBef>
                <a:spcPts val="0"/>
              </a:spcBef>
              <a:spcAft>
                <a:spcPts val="0"/>
              </a:spcAft>
              <a:buSzPts val="1200"/>
              <a:buChar char="■"/>
              <a:defRPr sz="1200"/>
            </a:lvl9pPr>
          </a:lstStyle>
          <a:p/>
        </p:txBody>
      </p:sp>
      <p:sp>
        <p:nvSpPr>
          <p:cNvPr id="1197" name="Google Shape;1197;p194"/>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1198" name="Google Shape;1198;p194"/>
          <p:cNvSpPr txBox="1"/>
          <p:nvPr>
            <p:ph idx="2" type="body"/>
          </p:nvPr>
        </p:nvSpPr>
        <p:spPr>
          <a:xfrm>
            <a:off x="4627800" y="1152475"/>
            <a:ext cx="3796200" cy="3416400"/>
          </a:xfrm>
          <a:prstGeom prst="rect">
            <a:avLst/>
          </a:prstGeom>
          <a:noFill/>
          <a:ln>
            <a:noFill/>
          </a:ln>
        </p:spPr>
        <p:txBody>
          <a:bodyPr anchorCtr="0" anchor="t" bIns="91425" lIns="91425" spcFirstLastPara="1" rIns="91425" wrap="square" tIns="91425">
            <a:noAutofit/>
          </a:bodyPr>
          <a:lstStyle>
            <a:lvl1pPr indent="-304800" lvl="0" marL="457200" algn="l">
              <a:lnSpc>
                <a:spcPct val="100000"/>
              </a:lnSpc>
              <a:spcBef>
                <a:spcPts val="0"/>
              </a:spcBef>
              <a:spcAft>
                <a:spcPts val="0"/>
              </a:spcAft>
              <a:buSzPts val="1200"/>
              <a:buChar char="●"/>
              <a:defRPr sz="1200"/>
            </a:lvl1pPr>
            <a:lvl2pPr indent="-304800" lvl="1" marL="914400" algn="l">
              <a:lnSpc>
                <a:spcPct val="100000"/>
              </a:lnSpc>
              <a:spcBef>
                <a:spcPts val="0"/>
              </a:spcBef>
              <a:spcAft>
                <a:spcPts val="0"/>
              </a:spcAft>
              <a:buSzPts val="1200"/>
              <a:buChar char="○"/>
              <a:defRPr sz="1200"/>
            </a:lvl2pPr>
            <a:lvl3pPr indent="-304800" lvl="2" marL="1371600" algn="l">
              <a:lnSpc>
                <a:spcPct val="100000"/>
              </a:lnSpc>
              <a:spcBef>
                <a:spcPts val="0"/>
              </a:spcBef>
              <a:spcAft>
                <a:spcPts val="0"/>
              </a:spcAft>
              <a:buSzPts val="1200"/>
              <a:buChar char="■"/>
              <a:defRPr sz="1200"/>
            </a:lvl3pPr>
            <a:lvl4pPr indent="-304800" lvl="3" marL="1828800" algn="l">
              <a:lnSpc>
                <a:spcPct val="100000"/>
              </a:lnSpc>
              <a:spcBef>
                <a:spcPts val="0"/>
              </a:spcBef>
              <a:spcAft>
                <a:spcPts val="0"/>
              </a:spcAft>
              <a:buSzPts val="1200"/>
              <a:buChar char="●"/>
              <a:defRPr sz="1200"/>
            </a:lvl4pPr>
            <a:lvl5pPr indent="-304800" lvl="4" marL="2286000" algn="l">
              <a:lnSpc>
                <a:spcPct val="100000"/>
              </a:lnSpc>
              <a:spcBef>
                <a:spcPts val="0"/>
              </a:spcBef>
              <a:spcAft>
                <a:spcPts val="0"/>
              </a:spcAft>
              <a:buSzPts val="1200"/>
              <a:buChar char="○"/>
              <a:defRPr sz="1200"/>
            </a:lvl5pPr>
            <a:lvl6pPr indent="-304800" lvl="5" marL="2743200" algn="l">
              <a:lnSpc>
                <a:spcPct val="100000"/>
              </a:lnSpc>
              <a:spcBef>
                <a:spcPts val="0"/>
              </a:spcBef>
              <a:spcAft>
                <a:spcPts val="0"/>
              </a:spcAft>
              <a:buSzPts val="1200"/>
              <a:buChar char="■"/>
              <a:defRPr sz="1200"/>
            </a:lvl6pPr>
            <a:lvl7pPr indent="-304800" lvl="6" marL="3200400" algn="l">
              <a:lnSpc>
                <a:spcPct val="100000"/>
              </a:lnSpc>
              <a:spcBef>
                <a:spcPts val="0"/>
              </a:spcBef>
              <a:spcAft>
                <a:spcPts val="0"/>
              </a:spcAft>
              <a:buSzPts val="1200"/>
              <a:buChar char="●"/>
              <a:defRPr sz="1200"/>
            </a:lvl7pPr>
            <a:lvl8pPr indent="-304800" lvl="7" marL="3657600" algn="l">
              <a:lnSpc>
                <a:spcPct val="100000"/>
              </a:lnSpc>
              <a:spcBef>
                <a:spcPts val="0"/>
              </a:spcBef>
              <a:spcAft>
                <a:spcPts val="0"/>
              </a:spcAft>
              <a:buSzPts val="1200"/>
              <a:buChar char="○"/>
              <a:defRPr sz="1200"/>
            </a:lvl8pPr>
            <a:lvl9pPr indent="-304800" lvl="8" marL="4114800" algn="l">
              <a:lnSpc>
                <a:spcPct val="100000"/>
              </a:lnSpc>
              <a:spcBef>
                <a:spcPts val="0"/>
              </a:spcBef>
              <a:spcAft>
                <a:spcPts val="0"/>
              </a:spcAft>
              <a:buSzPts val="1200"/>
              <a:buChar char="■"/>
              <a:defRPr sz="1200"/>
            </a:lvl9pPr>
          </a:lstStyle>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TITLE_1">
    <p:spTree>
      <p:nvGrpSpPr>
        <p:cNvPr id="1199" name="Shape 1199"/>
        <p:cNvGrpSpPr/>
        <p:nvPr/>
      </p:nvGrpSpPr>
      <p:grpSpPr>
        <a:xfrm>
          <a:off x="0" y="0"/>
          <a:ext cx="0" cy="0"/>
          <a:chOff x="0" y="0"/>
          <a:chExt cx="0" cy="0"/>
        </a:xfrm>
      </p:grpSpPr>
      <p:sp>
        <p:nvSpPr>
          <p:cNvPr id="1200" name="Google Shape;1200;p195"/>
          <p:cNvSpPr txBox="1"/>
          <p:nvPr>
            <p:ph type="ctrTitle"/>
          </p:nvPr>
        </p:nvSpPr>
        <p:spPr>
          <a:xfrm>
            <a:off x="720000" y="760600"/>
            <a:ext cx="4317900" cy="792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5200"/>
              <a:buNone/>
              <a:defRPr sz="50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201" name="Google Shape;1201;p195"/>
          <p:cNvSpPr txBox="1"/>
          <p:nvPr>
            <p:ph idx="1" type="subTitle"/>
          </p:nvPr>
        </p:nvSpPr>
        <p:spPr>
          <a:xfrm>
            <a:off x="720000" y="1611075"/>
            <a:ext cx="3160800" cy="471900"/>
          </a:xfrm>
          <a:prstGeom prst="rect">
            <a:avLst/>
          </a:prstGeom>
          <a:solidFill>
            <a:schemeClr val="lt2"/>
          </a:solidFill>
          <a:ln>
            <a:noFill/>
          </a:ln>
          <a:effectLst>
            <a:outerShdw rotWithShape="0" algn="bl" dir="2700000" dist="85725">
              <a:schemeClr val="dk1"/>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2800"/>
              <a:buFont typeface="Poppins"/>
              <a:buNone/>
              <a:defRPr b="1">
                <a:solidFill>
                  <a:srgbClr val="37384B"/>
                </a:solidFill>
                <a:latin typeface="Poppins"/>
                <a:ea typeface="Poppins"/>
                <a:cs typeface="Poppins"/>
                <a:sym typeface="Poppins"/>
              </a:defRPr>
            </a:lvl1pPr>
            <a:lvl2pPr lvl="1" algn="ctr">
              <a:lnSpc>
                <a:spcPct val="100000"/>
              </a:lnSpc>
              <a:spcBef>
                <a:spcPts val="0"/>
              </a:spcBef>
              <a:spcAft>
                <a:spcPts val="0"/>
              </a:spcAft>
              <a:buSzPts val="2800"/>
              <a:buFont typeface="Poppins"/>
              <a:buNone/>
              <a:defRPr b="1" sz="2800">
                <a:latin typeface="Poppins"/>
                <a:ea typeface="Poppins"/>
                <a:cs typeface="Poppins"/>
                <a:sym typeface="Poppins"/>
              </a:defRPr>
            </a:lvl2pPr>
            <a:lvl3pPr lvl="2" algn="ctr">
              <a:lnSpc>
                <a:spcPct val="100000"/>
              </a:lnSpc>
              <a:spcBef>
                <a:spcPts val="0"/>
              </a:spcBef>
              <a:spcAft>
                <a:spcPts val="0"/>
              </a:spcAft>
              <a:buSzPts val="2800"/>
              <a:buFont typeface="Poppins"/>
              <a:buNone/>
              <a:defRPr b="1" sz="2800">
                <a:latin typeface="Poppins"/>
                <a:ea typeface="Poppins"/>
                <a:cs typeface="Poppins"/>
                <a:sym typeface="Poppins"/>
              </a:defRPr>
            </a:lvl3pPr>
            <a:lvl4pPr lvl="3" algn="ctr">
              <a:lnSpc>
                <a:spcPct val="100000"/>
              </a:lnSpc>
              <a:spcBef>
                <a:spcPts val="0"/>
              </a:spcBef>
              <a:spcAft>
                <a:spcPts val="0"/>
              </a:spcAft>
              <a:buSzPts val="2800"/>
              <a:buFont typeface="Poppins"/>
              <a:buNone/>
              <a:defRPr b="1" sz="2800">
                <a:latin typeface="Poppins"/>
                <a:ea typeface="Poppins"/>
                <a:cs typeface="Poppins"/>
                <a:sym typeface="Poppins"/>
              </a:defRPr>
            </a:lvl4pPr>
            <a:lvl5pPr lvl="4" algn="ctr">
              <a:lnSpc>
                <a:spcPct val="100000"/>
              </a:lnSpc>
              <a:spcBef>
                <a:spcPts val="0"/>
              </a:spcBef>
              <a:spcAft>
                <a:spcPts val="0"/>
              </a:spcAft>
              <a:buSzPts val="2800"/>
              <a:buFont typeface="Poppins"/>
              <a:buNone/>
              <a:defRPr b="1" sz="2800">
                <a:latin typeface="Poppins"/>
                <a:ea typeface="Poppins"/>
                <a:cs typeface="Poppins"/>
                <a:sym typeface="Poppins"/>
              </a:defRPr>
            </a:lvl5pPr>
            <a:lvl6pPr lvl="5" algn="ctr">
              <a:lnSpc>
                <a:spcPct val="100000"/>
              </a:lnSpc>
              <a:spcBef>
                <a:spcPts val="0"/>
              </a:spcBef>
              <a:spcAft>
                <a:spcPts val="0"/>
              </a:spcAft>
              <a:buSzPts val="2800"/>
              <a:buFont typeface="Poppins"/>
              <a:buNone/>
              <a:defRPr b="1" sz="2800">
                <a:latin typeface="Poppins"/>
                <a:ea typeface="Poppins"/>
                <a:cs typeface="Poppins"/>
                <a:sym typeface="Poppins"/>
              </a:defRPr>
            </a:lvl6pPr>
            <a:lvl7pPr lvl="6" algn="ctr">
              <a:lnSpc>
                <a:spcPct val="100000"/>
              </a:lnSpc>
              <a:spcBef>
                <a:spcPts val="0"/>
              </a:spcBef>
              <a:spcAft>
                <a:spcPts val="0"/>
              </a:spcAft>
              <a:buSzPts val="2800"/>
              <a:buFont typeface="Poppins"/>
              <a:buNone/>
              <a:defRPr b="1" sz="2800">
                <a:latin typeface="Poppins"/>
                <a:ea typeface="Poppins"/>
                <a:cs typeface="Poppins"/>
                <a:sym typeface="Poppins"/>
              </a:defRPr>
            </a:lvl7pPr>
            <a:lvl8pPr lvl="7" algn="ctr">
              <a:lnSpc>
                <a:spcPct val="100000"/>
              </a:lnSpc>
              <a:spcBef>
                <a:spcPts val="0"/>
              </a:spcBef>
              <a:spcAft>
                <a:spcPts val="0"/>
              </a:spcAft>
              <a:buSzPts val="2800"/>
              <a:buFont typeface="Poppins"/>
              <a:buNone/>
              <a:defRPr b="1" sz="2800">
                <a:latin typeface="Poppins"/>
                <a:ea typeface="Poppins"/>
                <a:cs typeface="Poppins"/>
                <a:sym typeface="Poppins"/>
              </a:defRPr>
            </a:lvl8pPr>
            <a:lvl9pPr lvl="8" algn="ctr">
              <a:lnSpc>
                <a:spcPct val="100000"/>
              </a:lnSpc>
              <a:spcBef>
                <a:spcPts val="0"/>
              </a:spcBef>
              <a:spcAft>
                <a:spcPts val="0"/>
              </a:spcAft>
              <a:buSzPts val="2800"/>
              <a:buFont typeface="Poppins"/>
              <a:buNone/>
              <a:defRPr b="1" sz="2800">
                <a:latin typeface="Poppins"/>
                <a:ea typeface="Poppins"/>
                <a:cs typeface="Poppins"/>
                <a:sym typeface="Poppins"/>
              </a:defRPr>
            </a:lvl9pPr>
          </a:lstStyle>
          <a:p/>
        </p:txBody>
      </p:sp>
      <p:sp>
        <p:nvSpPr>
          <p:cNvPr id="1202" name="Google Shape;1202;p195"/>
          <p:cNvSpPr/>
          <p:nvPr/>
        </p:nvSpPr>
        <p:spPr>
          <a:xfrm>
            <a:off x="-8125" y="4603500"/>
            <a:ext cx="9152100" cy="228300"/>
          </a:xfrm>
          <a:prstGeom prst="rect">
            <a:avLst/>
          </a:prstGeom>
          <a:solidFill>
            <a:srgbClr val="B9CEE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1203" name="Google Shape;1203;p195"/>
          <p:cNvSpPr/>
          <p:nvPr/>
        </p:nvSpPr>
        <p:spPr>
          <a:xfrm>
            <a:off x="-8125" y="4671500"/>
            <a:ext cx="9152100" cy="471900"/>
          </a:xfrm>
          <a:prstGeom prst="rect">
            <a:avLst/>
          </a:prstGeom>
          <a:solidFill>
            <a:srgbClr val="7385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4" name="Google Shape;1204;p195"/>
          <p:cNvSpPr/>
          <p:nvPr/>
        </p:nvSpPr>
        <p:spPr>
          <a:xfrm>
            <a:off x="720000" y="401225"/>
            <a:ext cx="29406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1205" name="Google Shape;1205;p195"/>
          <p:cNvSpPr txBox="1"/>
          <p:nvPr>
            <p:ph idx="2" type="subTitle"/>
          </p:nvPr>
        </p:nvSpPr>
        <p:spPr>
          <a:xfrm>
            <a:off x="720000" y="2370300"/>
            <a:ext cx="3070200" cy="7122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800"/>
              <a:buNone/>
              <a:defRPr>
                <a:solidFill>
                  <a:srgbClr val="37384B"/>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06" name="Google Shape;1206;p195"/>
          <p:cNvSpPr txBox="1"/>
          <p:nvPr/>
        </p:nvSpPr>
        <p:spPr>
          <a:xfrm>
            <a:off x="720000" y="3630700"/>
            <a:ext cx="3945300" cy="55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300"/>
              </a:spcBef>
              <a:spcAft>
                <a:spcPts val="0"/>
              </a:spcAft>
              <a:buClr>
                <a:srgbClr val="000000"/>
              </a:buClr>
              <a:buSzPts val="1000"/>
              <a:buFont typeface="Arial"/>
              <a:buNone/>
            </a:pPr>
            <a:r>
              <a:rPr b="1" i="0" lang="en" sz="1000" u="none" cap="none" strike="noStrike">
                <a:solidFill>
                  <a:schemeClr val="dk1"/>
                </a:solidFill>
                <a:latin typeface="Maven Pro"/>
                <a:ea typeface="Maven Pro"/>
                <a:cs typeface="Maven Pro"/>
                <a:sym typeface="Maven Pro"/>
              </a:rPr>
              <a:t>CREDITS:</a:t>
            </a:r>
            <a:r>
              <a:rPr b="0" i="0" lang="en" sz="1000" u="none" cap="none" strike="noStrike">
                <a:solidFill>
                  <a:schemeClr val="dk1"/>
                </a:solidFill>
                <a:latin typeface="Maven Pro"/>
                <a:ea typeface="Maven Pro"/>
                <a:cs typeface="Maven Pro"/>
                <a:sym typeface="Maven Pro"/>
              </a:rPr>
              <a:t> This presentation template was created by </a:t>
            </a:r>
            <a:r>
              <a:rPr b="1" i="0" lang="en" sz="1000" u="none" cap="none" strike="noStrike">
                <a:solidFill>
                  <a:schemeClr val="hlink"/>
                </a:solidFill>
                <a:uFill>
                  <a:noFill/>
                </a:uFill>
                <a:latin typeface="Maven Pro"/>
                <a:ea typeface="Maven Pro"/>
                <a:cs typeface="Maven Pro"/>
                <a:sym typeface="Maven Pro"/>
                <a:hlinkClick r:id="rId2"/>
              </a:rPr>
              <a:t>Slidesgo</a:t>
            </a:r>
            <a:r>
              <a:rPr b="0" i="0" lang="en" sz="1000" u="none" cap="none" strike="noStrike">
                <a:solidFill>
                  <a:schemeClr val="dk1"/>
                </a:solidFill>
                <a:latin typeface="Maven Pro"/>
                <a:ea typeface="Maven Pro"/>
                <a:cs typeface="Maven Pro"/>
                <a:sym typeface="Maven Pro"/>
              </a:rPr>
              <a:t>, including icons by </a:t>
            </a:r>
            <a:r>
              <a:rPr b="1" i="0" lang="en" sz="1000" u="none" cap="none" strike="noStrike">
                <a:solidFill>
                  <a:schemeClr val="hlink"/>
                </a:solidFill>
                <a:uFill>
                  <a:noFill/>
                </a:uFill>
                <a:latin typeface="Maven Pro"/>
                <a:ea typeface="Maven Pro"/>
                <a:cs typeface="Maven Pro"/>
                <a:sym typeface="Maven Pro"/>
                <a:hlinkClick r:id="rId3"/>
              </a:rPr>
              <a:t>Flaticon</a:t>
            </a:r>
            <a:r>
              <a:rPr b="0" i="0" lang="en" sz="1000" u="none" cap="none" strike="noStrike">
                <a:solidFill>
                  <a:schemeClr val="dk1"/>
                </a:solidFill>
                <a:latin typeface="Maven Pro"/>
                <a:ea typeface="Maven Pro"/>
                <a:cs typeface="Maven Pro"/>
                <a:sym typeface="Maven Pro"/>
              </a:rPr>
              <a:t>, infographics &amp; images by </a:t>
            </a:r>
            <a:r>
              <a:rPr b="1" i="0" lang="en" sz="1000" u="none" cap="none" strike="noStrike">
                <a:solidFill>
                  <a:schemeClr val="hlink"/>
                </a:solidFill>
                <a:uFill>
                  <a:noFill/>
                </a:uFill>
                <a:latin typeface="Maven Pro"/>
                <a:ea typeface="Maven Pro"/>
                <a:cs typeface="Maven Pro"/>
                <a:sym typeface="Maven Pro"/>
                <a:hlinkClick r:id="rId4"/>
              </a:rPr>
              <a:t>Freepik</a:t>
            </a:r>
            <a:r>
              <a:rPr b="0" i="0" lang="en" sz="850" u="none" cap="none" strike="noStrike">
                <a:solidFill>
                  <a:srgbClr val="3C4043"/>
                </a:solidFill>
                <a:latin typeface="Roboto"/>
                <a:ea typeface="Roboto"/>
                <a:cs typeface="Roboto"/>
                <a:sym typeface="Roboto"/>
              </a:rPr>
              <a:t>,</a:t>
            </a:r>
            <a:r>
              <a:rPr b="0" i="0" lang="en" sz="1000" u="none" cap="none" strike="noStrike">
                <a:solidFill>
                  <a:srgbClr val="3C4043"/>
                </a:solidFill>
                <a:latin typeface="Maven Pro"/>
                <a:ea typeface="Maven Pro"/>
                <a:cs typeface="Maven Pro"/>
                <a:sym typeface="Maven Pro"/>
              </a:rPr>
              <a:t> and illustrations by </a:t>
            </a:r>
            <a:r>
              <a:rPr b="1" i="0" lang="en" sz="1000" u="none" cap="none" strike="noStrike">
                <a:solidFill>
                  <a:schemeClr val="hlink"/>
                </a:solidFill>
                <a:uFill>
                  <a:noFill/>
                </a:uFill>
                <a:latin typeface="Maven Pro"/>
                <a:ea typeface="Maven Pro"/>
                <a:cs typeface="Maven Pro"/>
                <a:sym typeface="Maven Pro"/>
                <a:hlinkClick r:id="rId5"/>
              </a:rPr>
              <a:t>Storyset</a:t>
            </a:r>
            <a:r>
              <a:rPr b="1" i="0" lang="en" sz="1000" u="none" cap="none" strike="noStrike">
                <a:solidFill>
                  <a:schemeClr val="dk1"/>
                </a:solidFill>
                <a:latin typeface="Maven Pro"/>
                <a:ea typeface="Maven Pro"/>
                <a:cs typeface="Maven Pro"/>
                <a:sym typeface="Maven Pro"/>
              </a:rPr>
              <a:t> </a:t>
            </a:r>
            <a:endParaRPr b="1" i="0" sz="1000" u="none" cap="none" strike="noStrike">
              <a:solidFill>
                <a:schemeClr val="dk1"/>
              </a:solidFill>
              <a:latin typeface="Maven Pro"/>
              <a:ea typeface="Maven Pro"/>
              <a:cs typeface="Maven Pro"/>
              <a:sym typeface="Maven Pro"/>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2">
    <p:spTree>
      <p:nvGrpSpPr>
        <p:cNvPr id="1207" name="Shape 1207"/>
        <p:cNvGrpSpPr/>
        <p:nvPr/>
      </p:nvGrpSpPr>
      <p:grpSpPr>
        <a:xfrm>
          <a:off x="0" y="0"/>
          <a:ext cx="0" cy="0"/>
          <a:chOff x="0" y="0"/>
          <a:chExt cx="0" cy="0"/>
        </a:xfrm>
      </p:grpSpPr>
      <p:sp>
        <p:nvSpPr>
          <p:cNvPr id="1208" name="Google Shape;1208;p196"/>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3">
    <p:spTree>
      <p:nvGrpSpPr>
        <p:cNvPr id="1209" name="Shape 1209"/>
        <p:cNvGrpSpPr/>
        <p:nvPr/>
      </p:nvGrpSpPr>
      <p:grpSpPr>
        <a:xfrm>
          <a:off x="0" y="0"/>
          <a:ext cx="0" cy="0"/>
          <a:chOff x="0" y="0"/>
          <a:chExt cx="0" cy="0"/>
        </a:xfrm>
      </p:grpSpPr>
      <p:sp>
        <p:nvSpPr>
          <p:cNvPr id="1210" name="Google Shape;1210;p197"/>
          <p:cNvSpPr/>
          <p:nvPr/>
        </p:nvSpPr>
        <p:spPr>
          <a:xfrm>
            <a:off x="-8125" y="4603500"/>
            <a:ext cx="9152100" cy="228300"/>
          </a:xfrm>
          <a:prstGeom prst="rect">
            <a:avLst/>
          </a:prstGeom>
          <a:solidFill>
            <a:srgbClr val="B9CEE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1211" name="Google Shape;1211;p197"/>
          <p:cNvSpPr/>
          <p:nvPr/>
        </p:nvSpPr>
        <p:spPr>
          <a:xfrm>
            <a:off x="-8125" y="4671500"/>
            <a:ext cx="9152100" cy="471900"/>
          </a:xfrm>
          <a:prstGeom prst="rect">
            <a:avLst/>
          </a:prstGeom>
          <a:solidFill>
            <a:srgbClr val="7385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2" name="Google Shape;1212;p197"/>
          <p:cNvSpPr/>
          <p:nvPr/>
        </p:nvSpPr>
        <p:spPr>
          <a:xfrm>
            <a:off x="720000" y="401225"/>
            <a:ext cx="29406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2">
    <p:spTree>
      <p:nvGrpSpPr>
        <p:cNvPr id="135" name="Shape 135"/>
        <p:cNvGrpSpPr/>
        <p:nvPr/>
      </p:nvGrpSpPr>
      <p:grpSpPr>
        <a:xfrm>
          <a:off x="0" y="0"/>
          <a:ext cx="0" cy="0"/>
          <a:chOff x="0" y="0"/>
          <a:chExt cx="0" cy="0"/>
        </a:xfrm>
      </p:grpSpPr>
      <p:sp>
        <p:nvSpPr>
          <p:cNvPr id="136" name="Google Shape;136;p20"/>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137" name="Google Shape;137;p20"/>
          <p:cNvSpPr txBox="1"/>
          <p:nvPr>
            <p:ph idx="1" type="subTitle"/>
          </p:nvPr>
        </p:nvSpPr>
        <p:spPr>
          <a:xfrm>
            <a:off x="3368100" y="1821513"/>
            <a:ext cx="24078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138" name="Google Shape;138;p20"/>
          <p:cNvSpPr txBox="1"/>
          <p:nvPr>
            <p:ph idx="2" type="subTitle"/>
          </p:nvPr>
        </p:nvSpPr>
        <p:spPr>
          <a:xfrm>
            <a:off x="3368100" y="2312313"/>
            <a:ext cx="2407800" cy="743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139" name="Google Shape;139;p20"/>
          <p:cNvSpPr txBox="1"/>
          <p:nvPr>
            <p:ph idx="3" type="subTitle"/>
          </p:nvPr>
        </p:nvSpPr>
        <p:spPr>
          <a:xfrm>
            <a:off x="3368100" y="3369000"/>
            <a:ext cx="2407800" cy="458700"/>
          </a:xfrm>
          <a:prstGeom prst="rect">
            <a:avLst/>
          </a:prstGeom>
          <a:solidFill>
            <a:schemeClr val="l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140" name="Google Shape;140;p20"/>
          <p:cNvSpPr txBox="1"/>
          <p:nvPr>
            <p:ph idx="4" type="subTitle"/>
          </p:nvPr>
        </p:nvSpPr>
        <p:spPr>
          <a:xfrm>
            <a:off x="3368100" y="3859800"/>
            <a:ext cx="2407800" cy="7437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141" name="Google Shape;141;p20"/>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4">
    <p:spTree>
      <p:nvGrpSpPr>
        <p:cNvPr id="1213" name="Shape 1213"/>
        <p:cNvGrpSpPr/>
        <p:nvPr/>
      </p:nvGrpSpPr>
      <p:grpSpPr>
        <a:xfrm>
          <a:off x="0" y="0"/>
          <a:ext cx="0" cy="0"/>
          <a:chOff x="0" y="0"/>
          <a:chExt cx="0" cy="0"/>
        </a:xfrm>
      </p:grpSpPr>
      <p:sp>
        <p:nvSpPr>
          <p:cNvPr id="1214" name="Google Shape;1214;p198"/>
          <p:cNvSpPr/>
          <p:nvPr/>
        </p:nvSpPr>
        <p:spPr>
          <a:xfrm>
            <a:off x="2100" y="-125"/>
            <a:ext cx="5718600" cy="5143500"/>
          </a:xfrm>
          <a:prstGeom prst="rect">
            <a:avLst/>
          </a:prstGeom>
          <a:solidFill>
            <a:srgbClr val="7385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5" name="Google Shape;1215;p198"/>
          <p:cNvSpPr/>
          <p:nvPr/>
        </p:nvSpPr>
        <p:spPr>
          <a:xfrm>
            <a:off x="720000" y="398740"/>
            <a:ext cx="1174500" cy="8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txBox="1"/>
          <p:nvPr>
            <p:ph type="title"/>
          </p:nvPr>
        </p:nvSpPr>
        <p:spPr>
          <a:xfrm>
            <a:off x="720000" y="2581500"/>
            <a:ext cx="28635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r">
              <a:lnSpc>
                <a:spcPct val="100000"/>
              </a:lnSpc>
              <a:spcBef>
                <a:spcPts val="0"/>
              </a:spcBef>
              <a:spcAft>
                <a:spcPts val="0"/>
              </a:spcAft>
              <a:buSzPts val="3600"/>
              <a:buNone/>
              <a:defRPr sz="3600"/>
            </a:lvl2pPr>
            <a:lvl3pPr lvl="2" algn="r">
              <a:lnSpc>
                <a:spcPct val="100000"/>
              </a:lnSpc>
              <a:spcBef>
                <a:spcPts val="0"/>
              </a:spcBef>
              <a:spcAft>
                <a:spcPts val="0"/>
              </a:spcAft>
              <a:buSzPts val="3600"/>
              <a:buNone/>
              <a:defRPr sz="3600"/>
            </a:lvl3pPr>
            <a:lvl4pPr lvl="3" algn="r">
              <a:lnSpc>
                <a:spcPct val="100000"/>
              </a:lnSpc>
              <a:spcBef>
                <a:spcPts val="0"/>
              </a:spcBef>
              <a:spcAft>
                <a:spcPts val="0"/>
              </a:spcAft>
              <a:buSzPts val="3600"/>
              <a:buNone/>
              <a:defRPr sz="3600"/>
            </a:lvl4pPr>
            <a:lvl5pPr lvl="4" algn="r">
              <a:lnSpc>
                <a:spcPct val="100000"/>
              </a:lnSpc>
              <a:spcBef>
                <a:spcPts val="0"/>
              </a:spcBef>
              <a:spcAft>
                <a:spcPts val="0"/>
              </a:spcAft>
              <a:buSzPts val="3600"/>
              <a:buNone/>
              <a:defRPr sz="3600"/>
            </a:lvl5pPr>
            <a:lvl6pPr lvl="5" algn="r">
              <a:lnSpc>
                <a:spcPct val="100000"/>
              </a:lnSpc>
              <a:spcBef>
                <a:spcPts val="0"/>
              </a:spcBef>
              <a:spcAft>
                <a:spcPts val="0"/>
              </a:spcAft>
              <a:buSzPts val="3600"/>
              <a:buNone/>
              <a:defRPr sz="3600"/>
            </a:lvl6pPr>
            <a:lvl7pPr lvl="6" algn="r">
              <a:lnSpc>
                <a:spcPct val="100000"/>
              </a:lnSpc>
              <a:spcBef>
                <a:spcPts val="0"/>
              </a:spcBef>
              <a:spcAft>
                <a:spcPts val="0"/>
              </a:spcAft>
              <a:buSzPts val="3600"/>
              <a:buNone/>
              <a:defRPr sz="3600"/>
            </a:lvl7pPr>
            <a:lvl8pPr lvl="7" algn="r">
              <a:lnSpc>
                <a:spcPct val="100000"/>
              </a:lnSpc>
              <a:spcBef>
                <a:spcPts val="0"/>
              </a:spcBef>
              <a:spcAft>
                <a:spcPts val="0"/>
              </a:spcAft>
              <a:buSzPts val="3600"/>
              <a:buNone/>
              <a:defRPr sz="3600"/>
            </a:lvl8pPr>
            <a:lvl9pPr lvl="8" algn="r">
              <a:lnSpc>
                <a:spcPct val="100000"/>
              </a:lnSpc>
              <a:spcBef>
                <a:spcPts val="0"/>
              </a:spcBef>
              <a:spcAft>
                <a:spcPts val="0"/>
              </a:spcAft>
              <a:buSzPts val="3600"/>
              <a:buNone/>
              <a:defRPr sz="3600"/>
            </a:lvl9pPr>
          </a:lstStyle>
          <a:p/>
        </p:txBody>
      </p:sp>
      <p:sp>
        <p:nvSpPr>
          <p:cNvPr id="16" name="Google Shape;16;p3"/>
          <p:cNvSpPr txBox="1"/>
          <p:nvPr>
            <p:ph idx="2" type="title"/>
          </p:nvPr>
        </p:nvSpPr>
        <p:spPr>
          <a:xfrm>
            <a:off x="720000" y="1124750"/>
            <a:ext cx="2863500" cy="16239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2000"/>
              <a:buNone/>
              <a:defRPr sz="14000"/>
            </a:lvl1pPr>
            <a:lvl2pPr lvl="1" algn="r">
              <a:lnSpc>
                <a:spcPct val="100000"/>
              </a:lnSpc>
              <a:spcBef>
                <a:spcPts val="0"/>
              </a:spcBef>
              <a:spcAft>
                <a:spcPts val="0"/>
              </a:spcAft>
              <a:buSzPts val="12000"/>
              <a:buNone/>
              <a:defRPr sz="12000"/>
            </a:lvl2pPr>
            <a:lvl3pPr lvl="2" algn="r">
              <a:lnSpc>
                <a:spcPct val="100000"/>
              </a:lnSpc>
              <a:spcBef>
                <a:spcPts val="0"/>
              </a:spcBef>
              <a:spcAft>
                <a:spcPts val="0"/>
              </a:spcAft>
              <a:buSzPts val="12000"/>
              <a:buNone/>
              <a:defRPr sz="12000"/>
            </a:lvl3pPr>
            <a:lvl4pPr lvl="3" algn="r">
              <a:lnSpc>
                <a:spcPct val="100000"/>
              </a:lnSpc>
              <a:spcBef>
                <a:spcPts val="0"/>
              </a:spcBef>
              <a:spcAft>
                <a:spcPts val="0"/>
              </a:spcAft>
              <a:buSzPts val="12000"/>
              <a:buNone/>
              <a:defRPr sz="12000"/>
            </a:lvl4pPr>
            <a:lvl5pPr lvl="4" algn="r">
              <a:lnSpc>
                <a:spcPct val="100000"/>
              </a:lnSpc>
              <a:spcBef>
                <a:spcPts val="0"/>
              </a:spcBef>
              <a:spcAft>
                <a:spcPts val="0"/>
              </a:spcAft>
              <a:buSzPts val="12000"/>
              <a:buNone/>
              <a:defRPr sz="12000"/>
            </a:lvl5pPr>
            <a:lvl6pPr lvl="5" algn="r">
              <a:lnSpc>
                <a:spcPct val="100000"/>
              </a:lnSpc>
              <a:spcBef>
                <a:spcPts val="0"/>
              </a:spcBef>
              <a:spcAft>
                <a:spcPts val="0"/>
              </a:spcAft>
              <a:buSzPts val="12000"/>
              <a:buNone/>
              <a:defRPr sz="12000"/>
            </a:lvl6pPr>
            <a:lvl7pPr lvl="6" algn="r">
              <a:lnSpc>
                <a:spcPct val="100000"/>
              </a:lnSpc>
              <a:spcBef>
                <a:spcPts val="0"/>
              </a:spcBef>
              <a:spcAft>
                <a:spcPts val="0"/>
              </a:spcAft>
              <a:buSzPts val="12000"/>
              <a:buNone/>
              <a:defRPr sz="12000"/>
            </a:lvl7pPr>
            <a:lvl8pPr lvl="7" algn="r">
              <a:lnSpc>
                <a:spcPct val="100000"/>
              </a:lnSpc>
              <a:spcBef>
                <a:spcPts val="0"/>
              </a:spcBef>
              <a:spcAft>
                <a:spcPts val="0"/>
              </a:spcAft>
              <a:buSzPts val="12000"/>
              <a:buNone/>
              <a:defRPr sz="12000"/>
            </a:lvl8pPr>
            <a:lvl9pPr lvl="8" algn="r">
              <a:lnSpc>
                <a:spcPct val="100000"/>
              </a:lnSpc>
              <a:spcBef>
                <a:spcPts val="0"/>
              </a:spcBef>
              <a:spcAft>
                <a:spcPts val="0"/>
              </a:spcAft>
              <a:buSzPts val="12000"/>
              <a:buNone/>
              <a:defRPr sz="12000"/>
            </a:lvl9pPr>
          </a:lstStyle>
          <a:p/>
        </p:txBody>
      </p:sp>
      <p:sp>
        <p:nvSpPr>
          <p:cNvPr id="17" name="Google Shape;17;p3"/>
          <p:cNvSpPr txBox="1"/>
          <p:nvPr>
            <p:ph idx="1" type="subTitle"/>
          </p:nvPr>
        </p:nvSpPr>
        <p:spPr>
          <a:xfrm>
            <a:off x="720000" y="3343788"/>
            <a:ext cx="2863500" cy="675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600"/>
              <a:buNone/>
              <a:defRPr/>
            </a:lvl1pPr>
            <a:lvl2pPr lvl="1" algn="r">
              <a:lnSpc>
                <a:spcPct val="100000"/>
              </a:lnSpc>
              <a:spcBef>
                <a:spcPts val="0"/>
              </a:spcBef>
              <a:spcAft>
                <a:spcPts val="0"/>
              </a:spcAft>
              <a:buSzPts val="1600"/>
              <a:buNone/>
              <a:defRPr/>
            </a:lvl2pPr>
            <a:lvl3pPr lvl="2" algn="r">
              <a:lnSpc>
                <a:spcPct val="100000"/>
              </a:lnSpc>
              <a:spcBef>
                <a:spcPts val="0"/>
              </a:spcBef>
              <a:spcAft>
                <a:spcPts val="0"/>
              </a:spcAft>
              <a:buSzPts val="1600"/>
              <a:buNone/>
              <a:defRPr/>
            </a:lvl3pPr>
            <a:lvl4pPr lvl="3" algn="r">
              <a:lnSpc>
                <a:spcPct val="100000"/>
              </a:lnSpc>
              <a:spcBef>
                <a:spcPts val="0"/>
              </a:spcBef>
              <a:spcAft>
                <a:spcPts val="0"/>
              </a:spcAft>
              <a:buSzPts val="1600"/>
              <a:buNone/>
              <a:defRPr/>
            </a:lvl4pPr>
            <a:lvl5pPr lvl="4" algn="r">
              <a:lnSpc>
                <a:spcPct val="100000"/>
              </a:lnSpc>
              <a:spcBef>
                <a:spcPts val="0"/>
              </a:spcBef>
              <a:spcAft>
                <a:spcPts val="0"/>
              </a:spcAft>
              <a:buSzPts val="1600"/>
              <a:buNone/>
              <a:defRPr/>
            </a:lvl5pPr>
            <a:lvl6pPr lvl="5" algn="r">
              <a:lnSpc>
                <a:spcPct val="100000"/>
              </a:lnSpc>
              <a:spcBef>
                <a:spcPts val="0"/>
              </a:spcBef>
              <a:spcAft>
                <a:spcPts val="0"/>
              </a:spcAft>
              <a:buSzPts val="1600"/>
              <a:buNone/>
              <a:defRPr/>
            </a:lvl6pPr>
            <a:lvl7pPr lvl="6" algn="r">
              <a:lnSpc>
                <a:spcPct val="100000"/>
              </a:lnSpc>
              <a:spcBef>
                <a:spcPts val="0"/>
              </a:spcBef>
              <a:spcAft>
                <a:spcPts val="0"/>
              </a:spcAft>
              <a:buSzPts val="1600"/>
              <a:buNone/>
              <a:defRPr/>
            </a:lvl7pPr>
            <a:lvl8pPr lvl="7" algn="r">
              <a:lnSpc>
                <a:spcPct val="100000"/>
              </a:lnSpc>
              <a:spcBef>
                <a:spcPts val="0"/>
              </a:spcBef>
              <a:spcAft>
                <a:spcPts val="0"/>
              </a:spcAft>
              <a:buSzPts val="1600"/>
              <a:buNone/>
              <a:defRPr/>
            </a:lvl8pPr>
            <a:lvl9pPr lvl="8" algn="r">
              <a:lnSpc>
                <a:spcPct val="100000"/>
              </a:lnSpc>
              <a:spcBef>
                <a:spcPts val="0"/>
              </a:spcBef>
              <a:spcAft>
                <a:spcPts val="0"/>
              </a:spcAft>
              <a:buSzPts val="1600"/>
              <a:buNone/>
              <a:defRPr/>
            </a:lvl9pPr>
          </a:lstStyle>
          <a:p/>
        </p:txBody>
      </p:sp>
      <p:sp>
        <p:nvSpPr>
          <p:cNvPr id="18" name="Google Shape;18;p3"/>
          <p:cNvSpPr/>
          <p:nvPr/>
        </p:nvSpPr>
        <p:spPr>
          <a:xfrm>
            <a:off x="-8125" y="4603500"/>
            <a:ext cx="9152100" cy="228300"/>
          </a:xfrm>
          <a:prstGeom prst="rect">
            <a:avLst/>
          </a:prstGeom>
          <a:solidFill>
            <a:srgbClr val="B9CEE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19" name="Google Shape;19;p3"/>
          <p:cNvSpPr/>
          <p:nvPr/>
        </p:nvSpPr>
        <p:spPr>
          <a:xfrm>
            <a:off x="-8125" y="4671500"/>
            <a:ext cx="9152100" cy="471900"/>
          </a:xfrm>
          <a:prstGeom prst="rect">
            <a:avLst/>
          </a:prstGeom>
          <a:solidFill>
            <a:srgbClr val="7385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3"/>
          <p:cNvSpPr/>
          <p:nvPr/>
        </p:nvSpPr>
        <p:spPr>
          <a:xfrm>
            <a:off x="720000" y="398740"/>
            <a:ext cx="1174500" cy="822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ONE_COLUMN_TEXT_1">
    <p:spTree>
      <p:nvGrpSpPr>
        <p:cNvPr id="142" name="Shape 142"/>
        <p:cNvGrpSpPr/>
        <p:nvPr/>
      </p:nvGrpSpPr>
      <p:grpSpPr>
        <a:xfrm>
          <a:off x="0" y="0"/>
          <a:ext cx="0" cy="0"/>
          <a:chOff x="0" y="0"/>
          <a:chExt cx="0" cy="0"/>
        </a:xfrm>
      </p:grpSpPr>
      <p:sp>
        <p:nvSpPr>
          <p:cNvPr id="143" name="Google Shape;143;p21"/>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144" name="Google Shape;144;p21"/>
          <p:cNvSpPr txBox="1"/>
          <p:nvPr>
            <p:ph idx="1" type="subTitle"/>
          </p:nvPr>
        </p:nvSpPr>
        <p:spPr>
          <a:xfrm>
            <a:off x="874000" y="1324500"/>
            <a:ext cx="3699300" cy="3279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145" name="Google Shape;145;p21"/>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ONE_COLUMN_TEXT_1_1">
    <p:spTree>
      <p:nvGrpSpPr>
        <p:cNvPr id="146" name="Shape 146"/>
        <p:cNvGrpSpPr/>
        <p:nvPr/>
      </p:nvGrpSpPr>
      <p:grpSpPr>
        <a:xfrm>
          <a:off x="0" y="0"/>
          <a:ext cx="0" cy="0"/>
          <a:chOff x="0" y="0"/>
          <a:chExt cx="0" cy="0"/>
        </a:xfrm>
      </p:grpSpPr>
      <p:sp>
        <p:nvSpPr>
          <p:cNvPr id="147" name="Google Shape;147;p22"/>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148" name="Google Shape;148;p22"/>
          <p:cNvSpPr txBox="1"/>
          <p:nvPr>
            <p:ph idx="1" type="subTitle"/>
          </p:nvPr>
        </p:nvSpPr>
        <p:spPr>
          <a:xfrm>
            <a:off x="5368681" y="1172100"/>
            <a:ext cx="3017100" cy="3279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149" name="Google Shape;149;p22"/>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AND_BODY_1">
    <p:spTree>
      <p:nvGrpSpPr>
        <p:cNvPr id="150" name="Shape 150"/>
        <p:cNvGrpSpPr/>
        <p:nvPr/>
      </p:nvGrpSpPr>
      <p:grpSpPr>
        <a:xfrm>
          <a:off x="0" y="0"/>
          <a:ext cx="0" cy="0"/>
          <a:chOff x="0" y="0"/>
          <a:chExt cx="0" cy="0"/>
        </a:xfrm>
      </p:grpSpPr>
      <p:sp>
        <p:nvSpPr>
          <p:cNvPr id="151" name="Google Shape;151;p23"/>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152" name="Google Shape;152;p23"/>
          <p:cNvSpPr txBox="1"/>
          <p:nvPr>
            <p:ph idx="1" type="body"/>
          </p:nvPr>
        </p:nvSpPr>
        <p:spPr>
          <a:xfrm>
            <a:off x="720000" y="1152475"/>
            <a:ext cx="3796200" cy="3416400"/>
          </a:xfrm>
          <a:prstGeom prst="rect">
            <a:avLst/>
          </a:prstGeom>
          <a:noFill/>
          <a:ln>
            <a:noFill/>
          </a:ln>
        </p:spPr>
        <p:txBody>
          <a:bodyPr anchorCtr="0" anchor="t" bIns="91425" lIns="91425" spcFirstLastPara="1" rIns="91425" wrap="square" tIns="91425">
            <a:noAutofit/>
          </a:bodyPr>
          <a:lstStyle>
            <a:lvl1pPr indent="-304800" lvl="0" marL="457200" algn="l">
              <a:lnSpc>
                <a:spcPct val="100000"/>
              </a:lnSpc>
              <a:spcBef>
                <a:spcPts val="0"/>
              </a:spcBef>
              <a:spcAft>
                <a:spcPts val="0"/>
              </a:spcAft>
              <a:buSzPts val="1200"/>
              <a:buChar char="●"/>
              <a:defRPr sz="1200"/>
            </a:lvl1pPr>
            <a:lvl2pPr indent="-304800" lvl="1" marL="914400" algn="l">
              <a:lnSpc>
                <a:spcPct val="100000"/>
              </a:lnSpc>
              <a:spcBef>
                <a:spcPts val="0"/>
              </a:spcBef>
              <a:spcAft>
                <a:spcPts val="0"/>
              </a:spcAft>
              <a:buSzPts val="1200"/>
              <a:buChar char="○"/>
              <a:defRPr sz="1200"/>
            </a:lvl2pPr>
            <a:lvl3pPr indent="-304800" lvl="2" marL="1371600" algn="l">
              <a:lnSpc>
                <a:spcPct val="100000"/>
              </a:lnSpc>
              <a:spcBef>
                <a:spcPts val="0"/>
              </a:spcBef>
              <a:spcAft>
                <a:spcPts val="0"/>
              </a:spcAft>
              <a:buSzPts val="1200"/>
              <a:buChar char="■"/>
              <a:defRPr sz="1200"/>
            </a:lvl3pPr>
            <a:lvl4pPr indent="-304800" lvl="3" marL="1828800" algn="l">
              <a:lnSpc>
                <a:spcPct val="100000"/>
              </a:lnSpc>
              <a:spcBef>
                <a:spcPts val="0"/>
              </a:spcBef>
              <a:spcAft>
                <a:spcPts val="0"/>
              </a:spcAft>
              <a:buSzPts val="1200"/>
              <a:buChar char="●"/>
              <a:defRPr sz="1200"/>
            </a:lvl4pPr>
            <a:lvl5pPr indent="-304800" lvl="4" marL="2286000" algn="l">
              <a:lnSpc>
                <a:spcPct val="100000"/>
              </a:lnSpc>
              <a:spcBef>
                <a:spcPts val="0"/>
              </a:spcBef>
              <a:spcAft>
                <a:spcPts val="0"/>
              </a:spcAft>
              <a:buSzPts val="1200"/>
              <a:buChar char="○"/>
              <a:defRPr sz="1200"/>
            </a:lvl5pPr>
            <a:lvl6pPr indent="-304800" lvl="5" marL="2743200" algn="l">
              <a:lnSpc>
                <a:spcPct val="100000"/>
              </a:lnSpc>
              <a:spcBef>
                <a:spcPts val="0"/>
              </a:spcBef>
              <a:spcAft>
                <a:spcPts val="0"/>
              </a:spcAft>
              <a:buSzPts val="1200"/>
              <a:buChar char="■"/>
              <a:defRPr sz="1200"/>
            </a:lvl6pPr>
            <a:lvl7pPr indent="-304800" lvl="6" marL="3200400" algn="l">
              <a:lnSpc>
                <a:spcPct val="100000"/>
              </a:lnSpc>
              <a:spcBef>
                <a:spcPts val="0"/>
              </a:spcBef>
              <a:spcAft>
                <a:spcPts val="0"/>
              </a:spcAft>
              <a:buSzPts val="1200"/>
              <a:buChar char="●"/>
              <a:defRPr sz="1200"/>
            </a:lvl7pPr>
            <a:lvl8pPr indent="-304800" lvl="7" marL="3657600" algn="l">
              <a:lnSpc>
                <a:spcPct val="100000"/>
              </a:lnSpc>
              <a:spcBef>
                <a:spcPts val="0"/>
              </a:spcBef>
              <a:spcAft>
                <a:spcPts val="0"/>
              </a:spcAft>
              <a:buSzPts val="1200"/>
              <a:buChar char="○"/>
              <a:defRPr sz="1200"/>
            </a:lvl8pPr>
            <a:lvl9pPr indent="-304800" lvl="8" marL="4114800" algn="l">
              <a:lnSpc>
                <a:spcPct val="100000"/>
              </a:lnSpc>
              <a:spcBef>
                <a:spcPts val="0"/>
              </a:spcBef>
              <a:spcAft>
                <a:spcPts val="0"/>
              </a:spcAft>
              <a:buSzPts val="1200"/>
              <a:buChar char="■"/>
              <a:defRPr sz="1200"/>
            </a:lvl9pPr>
          </a:lstStyle>
          <a:p/>
        </p:txBody>
      </p:sp>
      <p:sp>
        <p:nvSpPr>
          <p:cNvPr id="153" name="Google Shape;153;p23"/>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154" name="Google Shape;154;p23"/>
          <p:cNvSpPr txBox="1"/>
          <p:nvPr>
            <p:ph idx="2" type="body"/>
          </p:nvPr>
        </p:nvSpPr>
        <p:spPr>
          <a:xfrm>
            <a:off x="4627800" y="1152475"/>
            <a:ext cx="3796200" cy="3416400"/>
          </a:xfrm>
          <a:prstGeom prst="rect">
            <a:avLst/>
          </a:prstGeom>
          <a:noFill/>
          <a:ln>
            <a:noFill/>
          </a:ln>
        </p:spPr>
        <p:txBody>
          <a:bodyPr anchorCtr="0" anchor="t" bIns="91425" lIns="91425" spcFirstLastPara="1" rIns="91425" wrap="square" tIns="91425">
            <a:noAutofit/>
          </a:bodyPr>
          <a:lstStyle>
            <a:lvl1pPr indent="-304800" lvl="0" marL="457200" algn="l">
              <a:lnSpc>
                <a:spcPct val="100000"/>
              </a:lnSpc>
              <a:spcBef>
                <a:spcPts val="0"/>
              </a:spcBef>
              <a:spcAft>
                <a:spcPts val="0"/>
              </a:spcAft>
              <a:buSzPts val="1200"/>
              <a:buChar char="●"/>
              <a:defRPr sz="1200"/>
            </a:lvl1pPr>
            <a:lvl2pPr indent="-304800" lvl="1" marL="914400" algn="l">
              <a:lnSpc>
                <a:spcPct val="100000"/>
              </a:lnSpc>
              <a:spcBef>
                <a:spcPts val="0"/>
              </a:spcBef>
              <a:spcAft>
                <a:spcPts val="0"/>
              </a:spcAft>
              <a:buSzPts val="1200"/>
              <a:buChar char="○"/>
              <a:defRPr sz="1200"/>
            </a:lvl2pPr>
            <a:lvl3pPr indent="-304800" lvl="2" marL="1371600" algn="l">
              <a:lnSpc>
                <a:spcPct val="100000"/>
              </a:lnSpc>
              <a:spcBef>
                <a:spcPts val="0"/>
              </a:spcBef>
              <a:spcAft>
                <a:spcPts val="0"/>
              </a:spcAft>
              <a:buSzPts val="1200"/>
              <a:buChar char="■"/>
              <a:defRPr sz="1200"/>
            </a:lvl3pPr>
            <a:lvl4pPr indent="-304800" lvl="3" marL="1828800" algn="l">
              <a:lnSpc>
                <a:spcPct val="100000"/>
              </a:lnSpc>
              <a:spcBef>
                <a:spcPts val="0"/>
              </a:spcBef>
              <a:spcAft>
                <a:spcPts val="0"/>
              </a:spcAft>
              <a:buSzPts val="1200"/>
              <a:buChar char="●"/>
              <a:defRPr sz="1200"/>
            </a:lvl4pPr>
            <a:lvl5pPr indent="-304800" lvl="4" marL="2286000" algn="l">
              <a:lnSpc>
                <a:spcPct val="100000"/>
              </a:lnSpc>
              <a:spcBef>
                <a:spcPts val="0"/>
              </a:spcBef>
              <a:spcAft>
                <a:spcPts val="0"/>
              </a:spcAft>
              <a:buSzPts val="1200"/>
              <a:buChar char="○"/>
              <a:defRPr sz="1200"/>
            </a:lvl5pPr>
            <a:lvl6pPr indent="-304800" lvl="5" marL="2743200" algn="l">
              <a:lnSpc>
                <a:spcPct val="100000"/>
              </a:lnSpc>
              <a:spcBef>
                <a:spcPts val="0"/>
              </a:spcBef>
              <a:spcAft>
                <a:spcPts val="0"/>
              </a:spcAft>
              <a:buSzPts val="1200"/>
              <a:buChar char="■"/>
              <a:defRPr sz="1200"/>
            </a:lvl6pPr>
            <a:lvl7pPr indent="-304800" lvl="6" marL="3200400" algn="l">
              <a:lnSpc>
                <a:spcPct val="100000"/>
              </a:lnSpc>
              <a:spcBef>
                <a:spcPts val="0"/>
              </a:spcBef>
              <a:spcAft>
                <a:spcPts val="0"/>
              </a:spcAft>
              <a:buSzPts val="1200"/>
              <a:buChar char="●"/>
              <a:defRPr sz="1200"/>
            </a:lvl7pPr>
            <a:lvl8pPr indent="-304800" lvl="7" marL="3657600" algn="l">
              <a:lnSpc>
                <a:spcPct val="100000"/>
              </a:lnSpc>
              <a:spcBef>
                <a:spcPts val="0"/>
              </a:spcBef>
              <a:spcAft>
                <a:spcPts val="0"/>
              </a:spcAft>
              <a:buSzPts val="1200"/>
              <a:buChar char="○"/>
              <a:defRPr sz="1200"/>
            </a:lvl8pPr>
            <a:lvl9pPr indent="-304800" lvl="8" marL="4114800" algn="l">
              <a:lnSpc>
                <a:spcPct val="100000"/>
              </a:lnSpc>
              <a:spcBef>
                <a:spcPts val="0"/>
              </a:spcBef>
              <a:spcAft>
                <a:spcPts val="0"/>
              </a:spcAft>
              <a:buSzPts val="1200"/>
              <a:buChar char="■"/>
              <a:defRPr sz="12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TITLE_1">
    <p:spTree>
      <p:nvGrpSpPr>
        <p:cNvPr id="155" name="Shape 155"/>
        <p:cNvGrpSpPr/>
        <p:nvPr/>
      </p:nvGrpSpPr>
      <p:grpSpPr>
        <a:xfrm>
          <a:off x="0" y="0"/>
          <a:ext cx="0" cy="0"/>
          <a:chOff x="0" y="0"/>
          <a:chExt cx="0" cy="0"/>
        </a:xfrm>
      </p:grpSpPr>
      <p:sp>
        <p:nvSpPr>
          <p:cNvPr id="156" name="Google Shape;156;p24"/>
          <p:cNvSpPr txBox="1"/>
          <p:nvPr>
            <p:ph type="ctrTitle"/>
          </p:nvPr>
        </p:nvSpPr>
        <p:spPr>
          <a:xfrm>
            <a:off x="720000" y="760600"/>
            <a:ext cx="4317900" cy="792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5200"/>
              <a:buNone/>
              <a:defRPr sz="50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57" name="Google Shape;157;p24"/>
          <p:cNvSpPr txBox="1"/>
          <p:nvPr>
            <p:ph idx="1" type="subTitle"/>
          </p:nvPr>
        </p:nvSpPr>
        <p:spPr>
          <a:xfrm>
            <a:off x="720000" y="1611075"/>
            <a:ext cx="3160800" cy="471900"/>
          </a:xfrm>
          <a:prstGeom prst="rect">
            <a:avLst/>
          </a:prstGeom>
          <a:solidFill>
            <a:schemeClr val="lt2"/>
          </a:solidFill>
          <a:ln>
            <a:noFill/>
          </a:ln>
          <a:effectLst>
            <a:outerShdw rotWithShape="0" algn="bl" dir="2700000" dist="85725">
              <a:schemeClr val="dk1"/>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2800"/>
              <a:buFont typeface="Poppins"/>
              <a:buNone/>
              <a:defRPr b="1">
                <a:solidFill>
                  <a:srgbClr val="37384B"/>
                </a:solidFill>
                <a:latin typeface="Poppins"/>
                <a:ea typeface="Poppins"/>
                <a:cs typeface="Poppins"/>
                <a:sym typeface="Poppins"/>
              </a:defRPr>
            </a:lvl1pPr>
            <a:lvl2pPr lvl="1" algn="ctr">
              <a:lnSpc>
                <a:spcPct val="100000"/>
              </a:lnSpc>
              <a:spcBef>
                <a:spcPts val="0"/>
              </a:spcBef>
              <a:spcAft>
                <a:spcPts val="0"/>
              </a:spcAft>
              <a:buSzPts val="2800"/>
              <a:buFont typeface="Poppins"/>
              <a:buNone/>
              <a:defRPr b="1" sz="2800">
                <a:latin typeface="Poppins"/>
                <a:ea typeface="Poppins"/>
                <a:cs typeface="Poppins"/>
                <a:sym typeface="Poppins"/>
              </a:defRPr>
            </a:lvl2pPr>
            <a:lvl3pPr lvl="2" algn="ctr">
              <a:lnSpc>
                <a:spcPct val="100000"/>
              </a:lnSpc>
              <a:spcBef>
                <a:spcPts val="0"/>
              </a:spcBef>
              <a:spcAft>
                <a:spcPts val="0"/>
              </a:spcAft>
              <a:buSzPts val="2800"/>
              <a:buFont typeface="Poppins"/>
              <a:buNone/>
              <a:defRPr b="1" sz="2800">
                <a:latin typeface="Poppins"/>
                <a:ea typeface="Poppins"/>
                <a:cs typeface="Poppins"/>
                <a:sym typeface="Poppins"/>
              </a:defRPr>
            </a:lvl3pPr>
            <a:lvl4pPr lvl="3" algn="ctr">
              <a:lnSpc>
                <a:spcPct val="100000"/>
              </a:lnSpc>
              <a:spcBef>
                <a:spcPts val="0"/>
              </a:spcBef>
              <a:spcAft>
                <a:spcPts val="0"/>
              </a:spcAft>
              <a:buSzPts val="2800"/>
              <a:buFont typeface="Poppins"/>
              <a:buNone/>
              <a:defRPr b="1" sz="2800">
                <a:latin typeface="Poppins"/>
                <a:ea typeface="Poppins"/>
                <a:cs typeface="Poppins"/>
                <a:sym typeface="Poppins"/>
              </a:defRPr>
            </a:lvl4pPr>
            <a:lvl5pPr lvl="4" algn="ctr">
              <a:lnSpc>
                <a:spcPct val="100000"/>
              </a:lnSpc>
              <a:spcBef>
                <a:spcPts val="0"/>
              </a:spcBef>
              <a:spcAft>
                <a:spcPts val="0"/>
              </a:spcAft>
              <a:buSzPts val="2800"/>
              <a:buFont typeface="Poppins"/>
              <a:buNone/>
              <a:defRPr b="1" sz="2800">
                <a:latin typeface="Poppins"/>
                <a:ea typeface="Poppins"/>
                <a:cs typeface="Poppins"/>
                <a:sym typeface="Poppins"/>
              </a:defRPr>
            </a:lvl5pPr>
            <a:lvl6pPr lvl="5" algn="ctr">
              <a:lnSpc>
                <a:spcPct val="100000"/>
              </a:lnSpc>
              <a:spcBef>
                <a:spcPts val="0"/>
              </a:spcBef>
              <a:spcAft>
                <a:spcPts val="0"/>
              </a:spcAft>
              <a:buSzPts val="2800"/>
              <a:buFont typeface="Poppins"/>
              <a:buNone/>
              <a:defRPr b="1" sz="2800">
                <a:latin typeface="Poppins"/>
                <a:ea typeface="Poppins"/>
                <a:cs typeface="Poppins"/>
                <a:sym typeface="Poppins"/>
              </a:defRPr>
            </a:lvl6pPr>
            <a:lvl7pPr lvl="6" algn="ctr">
              <a:lnSpc>
                <a:spcPct val="100000"/>
              </a:lnSpc>
              <a:spcBef>
                <a:spcPts val="0"/>
              </a:spcBef>
              <a:spcAft>
                <a:spcPts val="0"/>
              </a:spcAft>
              <a:buSzPts val="2800"/>
              <a:buFont typeface="Poppins"/>
              <a:buNone/>
              <a:defRPr b="1" sz="2800">
                <a:latin typeface="Poppins"/>
                <a:ea typeface="Poppins"/>
                <a:cs typeface="Poppins"/>
                <a:sym typeface="Poppins"/>
              </a:defRPr>
            </a:lvl7pPr>
            <a:lvl8pPr lvl="7" algn="ctr">
              <a:lnSpc>
                <a:spcPct val="100000"/>
              </a:lnSpc>
              <a:spcBef>
                <a:spcPts val="0"/>
              </a:spcBef>
              <a:spcAft>
                <a:spcPts val="0"/>
              </a:spcAft>
              <a:buSzPts val="2800"/>
              <a:buFont typeface="Poppins"/>
              <a:buNone/>
              <a:defRPr b="1" sz="2800">
                <a:latin typeface="Poppins"/>
                <a:ea typeface="Poppins"/>
                <a:cs typeface="Poppins"/>
                <a:sym typeface="Poppins"/>
              </a:defRPr>
            </a:lvl8pPr>
            <a:lvl9pPr lvl="8" algn="ctr">
              <a:lnSpc>
                <a:spcPct val="100000"/>
              </a:lnSpc>
              <a:spcBef>
                <a:spcPts val="0"/>
              </a:spcBef>
              <a:spcAft>
                <a:spcPts val="0"/>
              </a:spcAft>
              <a:buSzPts val="2800"/>
              <a:buFont typeface="Poppins"/>
              <a:buNone/>
              <a:defRPr b="1" sz="2800">
                <a:latin typeface="Poppins"/>
                <a:ea typeface="Poppins"/>
                <a:cs typeface="Poppins"/>
                <a:sym typeface="Poppins"/>
              </a:defRPr>
            </a:lvl9pPr>
          </a:lstStyle>
          <a:p/>
        </p:txBody>
      </p:sp>
      <p:sp>
        <p:nvSpPr>
          <p:cNvPr id="158" name="Google Shape;158;p24"/>
          <p:cNvSpPr/>
          <p:nvPr/>
        </p:nvSpPr>
        <p:spPr>
          <a:xfrm>
            <a:off x="-8125" y="4603500"/>
            <a:ext cx="9152100" cy="228300"/>
          </a:xfrm>
          <a:prstGeom prst="rect">
            <a:avLst/>
          </a:prstGeom>
          <a:solidFill>
            <a:srgbClr val="B9CEE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159" name="Google Shape;159;p24"/>
          <p:cNvSpPr/>
          <p:nvPr/>
        </p:nvSpPr>
        <p:spPr>
          <a:xfrm>
            <a:off x="-8125" y="4671500"/>
            <a:ext cx="9152100" cy="471900"/>
          </a:xfrm>
          <a:prstGeom prst="rect">
            <a:avLst/>
          </a:prstGeom>
          <a:solidFill>
            <a:srgbClr val="7385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24"/>
          <p:cNvSpPr/>
          <p:nvPr/>
        </p:nvSpPr>
        <p:spPr>
          <a:xfrm>
            <a:off x="720000" y="401225"/>
            <a:ext cx="29406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161" name="Google Shape;161;p24"/>
          <p:cNvSpPr txBox="1"/>
          <p:nvPr>
            <p:ph idx="2" type="subTitle"/>
          </p:nvPr>
        </p:nvSpPr>
        <p:spPr>
          <a:xfrm>
            <a:off x="720000" y="2370300"/>
            <a:ext cx="3070200" cy="7122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800"/>
              <a:buNone/>
              <a:defRPr>
                <a:solidFill>
                  <a:srgbClr val="37384B"/>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62" name="Google Shape;162;p24"/>
          <p:cNvSpPr txBox="1"/>
          <p:nvPr/>
        </p:nvSpPr>
        <p:spPr>
          <a:xfrm>
            <a:off x="720000" y="3630700"/>
            <a:ext cx="3945300" cy="55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300"/>
              </a:spcBef>
              <a:spcAft>
                <a:spcPts val="0"/>
              </a:spcAft>
              <a:buClr>
                <a:srgbClr val="000000"/>
              </a:buClr>
              <a:buSzPts val="1000"/>
              <a:buFont typeface="Arial"/>
              <a:buNone/>
            </a:pPr>
            <a:r>
              <a:rPr b="1" i="0" lang="en" sz="1000" u="none" cap="none" strike="noStrike">
                <a:solidFill>
                  <a:schemeClr val="dk1"/>
                </a:solidFill>
                <a:latin typeface="Maven Pro"/>
                <a:ea typeface="Maven Pro"/>
                <a:cs typeface="Maven Pro"/>
                <a:sym typeface="Maven Pro"/>
              </a:rPr>
              <a:t>CREDITS:</a:t>
            </a:r>
            <a:r>
              <a:rPr b="0" i="0" lang="en" sz="1000" u="none" cap="none" strike="noStrike">
                <a:solidFill>
                  <a:schemeClr val="dk1"/>
                </a:solidFill>
                <a:latin typeface="Maven Pro"/>
                <a:ea typeface="Maven Pro"/>
                <a:cs typeface="Maven Pro"/>
                <a:sym typeface="Maven Pro"/>
              </a:rPr>
              <a:t> This presentation template was created by </a:t>
            </a:r>
            <a:r>
              <a:rPr b="1" i="0" lang="en" sz="1000" u="none" cap="none" strike="noStrike">
                <a:solidFill>
                  <a:schemeClr val="hlink"/>
                </a:solidFill>
                <a:uFill>
                  <a:noFill/>
                </a:uFill>
                <a:latin typeface="Maven Pro"/>
                <a:ea typeface="Maven Pro"/>
                <a:cs typeface="Maven Pro"/>
                <a:sym typeface="Maven Pro"/>
                <a:hlinkClick r:id="rId2"/>
              </a:rPr>
              <a:t>Slidesgo</a:t>
            </a:r>
            <a:r>
              <a:rPr b="0" i="0" lang="en" sz="1000" u="none" cap="none" strike="noStrike">
                <a:solidFill>
                  <a:schemeClr val="dk1"/>
                </a:solidFill>
                <a:latin typeface="Maven Pro"/>
                <a:ea typeface="Maven Pro"/>
                <a:cs typeface="Maven Pro"/>
                <a:sym typeface="Maven Pro"/>
              </a:rPr>
              <a:t>, including icons by </a:t>
            </a:r>
            <a:r>
              <a:rPr b="1" i="0" lang="en" sz="1000" u="none" cap="none" strike="noStrike">
                <a:solidFill>
                  <a:schemeClr val="hlink"/>
                </a:solidFill>
                <a:uFill>
                  <a:noFill/>
                </a:uFill>
                <a:latin typeface="Maven Pro"/>
                <a:ea typeface="Maven Pro"/>
                <a:cs typeface="Maven Pro"/>
                <a:sym typeface="Maven Pro"/>
                <a:hlinkClick r:id="rId3"/>
              </a:rPr>
              <a:t>Flaticon</a:t>
            </a:r>
            <a:r>
              <a:rPr b="0" i="0" lang="en" sz="1000" u="none" cap="none" strike="noStrike">
                <a:solidFill>
                  <a:schemeClr val="dk1"/>
                </a:solidFill>
                <a:latin typeface="Maven Pro"/>
                <a:ea typeface="Maven Pro"/>
                <a:cs typeface="Maven Pro"/>
                <a:sym typeface="Maven Pro"/>
              </a:rPr>
              <a:t>, infographics &amp; images by </a:t>
            </a:r>
            <a:r>
              <a:rPr b="1" i="0" lang="en" sz="1000" u="none" cap="none" strike="noStrike">
                <a:solidFill>
                  <a:schemeClr val="hlink"/>
                </a:solidFill>
                <a:uFill>
                  <a:noFill/>
                </a:uFill>
                <a:latin typeface="Maven Pro"/>
                <a:ea typeface="Maven Pro"/>
                <a:cs typeface="Maven Pro"/>
                <a:sym typeface="Maven Pro"/>
                <a:hlinkClick r:id="rId4"/>
              </a:rPr>
              <a:t>Freepik</a:t>
            </a:r>
            <a:r>
              <a:rPr b="0" i="0" lang="en" sz="850" u="none" cap="none" strike="noStrike">
                <a:solidFill>
                  <a:srgbClr val="3C4043"/>
                </a:solidFill>
                <a:latin typeface="Roboto"/>
                <a:ea typeface="Roboto"/>
                <a:cs typeface="Roboto"/>
                <a:sym typeface="Roboto"/>
              </a:rPr>
              <a:t>,</a:t>
            </a:r>
            <a:r>
              <a:rPr b="0" i="0" lang="en" sz="1000" u="none" cap="none" strike="noStrike">
                <a:solidFill>
                  <a:srgbClr val="3C4043"/>
                </a:solidFill>
                <a:latin typeface="Maven Pro"/>
                <a:ea typeface="Maven Pro"/>
                <a:cs typeface="Maven Pro"/>
                <a:sym typeface="Maven Pro"/>
              </a:rPr>
              <a:t> and illustrations by </a:t>
            </a:r>
            <a:r>
              <a:rPr b="1" i="0" lang="en" sz="1000" u="none" cap="none" strike="noStrike">
                <a:solidFill>
                  <a:schemeClr val="hlink"/>
                </a:solidFill>
                <a:uFill>
                  <a:noFill/>
                </a:uFill>
                <a:latin typeface="Maven Pro"/>
                <a:ea typeface="Maven Pro"/>
                <a:cs typeface="Maven Pro"/>
                <a:sym typeface="Maven Pro"/>
                <a:hlinkClick r:id="rId5"/>
              </a:rPr>
              <a:t>Storyset</a:t>
            </a:r>
            <a:r>
              <a:rPr b="1" i="0" lang="en" sz="1000" u="none" cap="none" strike="noStrike">
                <a:solidFill>
                  <a:schemeClr val="dk1"/>
                </a:solidFill>
                <a:latin typeface="Maven Pro"/>
                <a:ea typeface="Maven Pro"/>
                <a:cs typeface="Maven Pro"/>
                <a:sym typeface="Maven Pro"/>
              </a:rPr>
              <a:t> </a:t>
            </a:r>
            <a:endParaRPr b="1" i="0" sz="1000" u="none" cap="none" strike="noStrike">
              <a:solidFill>
                <a:schemeClr val="dk1"/>
              </a:solidFill>
              <a:latin typeface="Maven Pro"/>
              <a:ea typeface="Maven Pro"/>
              <a:cs typeface="Maven Pro"/>
              <a:sym typeface="Maven Pro"/>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2">
    <p:spTree>
      <p:nvGrpSpPr>
        <p:cNvPr id="163" name="Shape 163"/>
        <p:cNvGrpSpPr/>
        <p:nvPr/>
      </p:nvGrpSpPr>
      <p:grpSpPr>
        <a:xfrm>
          <a:off x="0" y="0"/>
          <a:ext cx="0" cy="0"/>
          <a:chOff x="0" y="0"/>
          <a:chExt cx="0" cy="0"/>
        </a:xfrm>
      </p:grpSpPr>
      <p:sp>
        <p:nvSpPr>
          <p:cNvPr id="164" name="Google Shape;164;p25"/>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3">
    <p:spTree>
      <p:nvGrpSpPr>
        <p:cNvPr id="165" name="Shape 165"/>
        <p:cNvGrpSpPr/>
        <p:nvPr/>
      </p:nvGrpSpPr>
      <p:grpSpPr>
        <a:xfrm>
          <a:off x="0" y="0"/>
          <a:ext cx="0" cy="0"/>
          <a:chOff x="0" y="0"/>
          <a:chExt cx="0" cy="0"/>
        </a:xfrm>
      </p:grpSpPr>
      <p:sp>
        <p:nvSpPr>
          <p:cNvPr id="166" name="Google Shape;166;p26"/>
          <p:cNvSpPr/>
          <p:nvPr/>
        </p:nvSpPr>
        <p:spPr>
          <a:xfrm>
            <a:off x="-8125" y="4603500"/>
            <a:ext cx="9152100" cy="228300"/>
          </a:xfrm>
          <a:prstGeom prst="rect">
            <a:avLst/>
          </a:prstGeom>
          <a:solidFill>
            <a:srgbClr val="B9CEE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167" name="Google Shape;167;p26"/>
          <p:cNvSpPr/>
          <p:nvPr/>
        </p:nvSpPr>
        <p:spPr>
          <a:xfrm>
            <a:off x="-8125" y="4671500"/>
            <a:ext cx="9152100" cy="471900"/>
          </a:xfrm>
          <a:prstGeom prst="rect">
            <a:avLst/>
          </a:prstGeom>
          <a:solidFill>
            <a:srgbClr val="7385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26"/>
          <p:cNvSpPr/>
          <p:nvPr/>
        </p:nvSpPr>
        <p:spPr>
          <a:xfrm>
            <a:off x="720000" y="401225"/>
            <a:ext cx="29406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4">
    <p:spTree>
      <p:nvGrpSpPr>
        <p:cNvPr id="169" name="Shape 169"/>
        <p:cNvGrpSpPr/>
        <p:nvPr/>
      </p:nvGrpSpPr>
      <p:grpSpPr>
        <a:xfrm>
          <a:off x="0" y="0"/>
          <a:ext cx="0" cy="0"/>
          <a:chOff x="0" y="0"/>
          <a:chExt cx="0" cy="0"/>
        </a:xfrm>
      </p:grpSpPr>
      <p:sp>
        <p:nvSpPr>
          <p:cNvPr id="170" name="Google Shape;170;p27"/>
          <p:cNvSpPr/>
          <p:nvPr/>
        </p:nvSpPr>
        <p:spPr>
          <a:xfrm>
            <a:off x="2100" y="-125"/>
            <a:ext cx="5718600" cy="5143500"/>
          </a:xfrm>
          <a:prstGeom prst="rect">
            <a:avLst/>
          </a:prstGeom>
          <a:solidFill>
            <a:srgbClr val="7385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27"/>
          <p:cNvSpPr/>
          <p:nvPr/>
        </p:nvSpPr>
        <p:spPr>
          <a:xfrm>
            <a:off x="720000" y="398740"/>
            <a:ext cx="1174500" cy="8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75" name="Shape 175"/>
        <p:cNvGrpSpPr/>
        <p:nvPr/>
      </p:nvGrpSpPr>
      <p:grpSpPr>
        <a:xfrm>
          <a:off x="0" y="0"/>
          <a:ext cx="0" cy="0"/>
          <a:chOff x="0" y="0"/>
          <a:chExt cx="0" cy="0"/>
        </a:xfrm>
      </p:grpSpPr>
      <p:sp>
        <p:nvSpPr>
          <p:cNvPr id="176" name="Google Shape;176;p29"/>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177" name="Google Shape;177;p29"/>
          <p:cNvSpPr txBox="1"/>
          <p:nvPr>
            <p:ph idx="1" type="subTitle"/>
          </p:nvPr>
        </p:nvSpPr>
        <p:spPr>
          <a:xfrm>
            <a:off x="1440300" y="3061550"/>
            <a:ext cx="2407800" cy="458700"/>
          </a:xfrm>
          <a:prstGeom prst="rect">
            <a:avLst/>
          </a:prstGeom>
          <a:solidFill>
            <a:srgbClr val="6FBEA3"/>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178" name="Google Shape;178;p29"/>
          <p:cNvSpPr txBox="1"/>
          <p:nvPr>
            <p:ph idx="2" type="subTitle"/>
          </p:nvPr>
        </p:nvSpPr>
        <p:spPr>
          <a:xfrm>
            <a:off x="1440300" y="3704750"/>
            <a:ext cx="2407800" cy="743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179" name="Google Shape;179;p29"/>
          <p:cNvSpPr txBox="1"/>
          <p:nvPr>
            <p:ph idx="3" type="subTitle"/>
          </p:nvPr>
        </p:nvSpPr>
        <p:spPr>
          <a:xfrm>
            <a:off x="5295925" y="3061550"/>
            <a:ext cx="2407800" cy="458700"/>
          </a:xfrm>
          <a:prstGeom prst="rect">
            <a:avLst/>
          </a:prstGeom>
          <a:solidFill>
            <a:srgbClr val="AFCC36"/>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180" name="Google Shape;180;p29"/>
          <p:cNvSpPr txBox="1"/>
          <p:nvPr>
            <p:ph idx="4" type="subTitle"/>
          </p:nvPr>
        </p:nvSpPr>
        <p:spPr>
          <a:xfrm>
            <a:off x="5295925" y="3704750"/>
            <a:ext cx="2407800" cy="743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181" name="Google Shape;181;p29"/>
          <p:cNvSpPr/>
          <p:nvPr/>
        </p:nvSpPr>
        <p:spPr>
          <a:xfrm>
            <a:off x="720000" y="400600"/>
            <a:ext cx="617100" cy="82200"/>
          </a:xfrm>
          <a:prstGeom prst="rect">
            <a:avLst/>
          </a:prstGeom>
          <a:solidFill>
            <a:srgbClr val="AFCC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2" name="Shape 182"/>
        <p:cNvGrpSpPr/>
        <p:nvPr/>
      </p:nvGrpSpPr>
      <p:grpSpPr>
        <a:xfrm>
          <a:off x="0" y="0"/>
          <a:ext cx="0" cy="0"/>
          <a:chOff x="0" y="0"/>
          <a:chExt cx="0" cy="0"/>
        </a:xfrm>
      </p:grpSpPr>
      <p:sp>
        <p:nvSpPr>
          <p:cNvPr id="183" name="Google Shape;183;p30"/>
          <p:cNvSpPr txBox="1"/>
          <p:nvPr>
            <p:ph type="ctrTitle"/>
          </p:nvPr>
        </p:nvSpPr>
        <p:spPr>
          <a:xfrm>
            <a:off x="720000" y="913000"/>
            <a:ext cx="4317900" cy="26751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5200"/>
              <a:buNone/>
              <a:defRPr sz="45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84" name="Google Shape;184;p30"/>
          <p:cNvSpPr txBox="1"/>
          <p:nvPr>
            <p:ph idx="1" type="subTitle"/>
          </p:nvPr>
        </p:nvSpPr>
        <p:spPr>
          <a:xfrm>
            <a:off x="720000" y="3588100"/>
            <a:ext cx="3070200" cy="792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800"/>
              <a:buNone/>
              <a:defRPr>
                <a:solidFill>
                  <a:srgbClr val="37384B"/>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85" name="Google Shape;185;p30"/>
          <p:cNvSpPr/>
          <p:nvPr/>
        </p:nvSpPr>
        <p:spPr>
          <a:xfrm>
            <a:off x="-8125" y="4603500"/>
            <a:ext cx="9152100" cy="228300"/>
          </a:xfrm>
          <a:prstGeom prst="rect">
            <a:avLst/>
          </a:prstGeom>
          <a:solidFill>
            <a:srgbClr val="9393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186" name="Google Shape;186;p30"/>
          <p:cNvSpPr/>
          <p:nvPr/>
        </p:nvSpPr>
        <p:spPr>
          <a:xfrm>
            <a:off x="-8125" y="4671500"/>
            <a:ext cx="9152100" cy="471900"/>
          </a:xfrm>
          <a:prstGeom prst="rect">
            <a:avLst/>
          </a:prstGeom>
          <a:solidFill>
            <a:srgbClr val="414D5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30"/>
          <p:cNvSpPr/>
          <p:nvPr/>
        </p:nvSpPr>
        <p:spPr>
          <a:xfrm>
            <a:off x="720000" y="401225"/>
            <a:ext cx="2940600" cy="82200"/>
          </a:xfrm>
          <a:prstGeom prst="rect">
            <a:avLst/>
          </a:prstGeom>
          <a:solidFill>
            <a:srgbClr val="AFCC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8" name="Shape 188"/>
        <p:cNvGrpSpPr/>
        <p:nvPr/>
      </p:nvGrpSpPr>
      <p:grpSpPr>
        <a:xfrm>
          <a:off x="0" y="0"/>
          <a:ext cx="0" cy="0"/>
          <a:chOff x="0" y="0"/>
          <a:chExt cx="0" cy="0"/>
        </a:xfrm>
      </p:grpSpPr>
      <p:sp>
        <p:nvSpPr>
          <p:cNvPr id="189" name="Google Shape;189;p31"/>
          <p:cNvSpPr txBox="1"/>
          <p:nvPr>
            <p:ph type="title"/>
          </p:nvPr>
        </p:nvSpPr>
        <p:spPr>
          <a:xfrm>
            <a:off x="720000" y="2581500"/>
            <a:ext cx="28635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r">
              <a:lnSpc>
                <a:spcPct val="100000"/>
              </a:lnSpc>
              <a:spcBef>
                <a:spcPts val="0"/>
              </a:spcBef>
              <a:spcAft>
                <a:spcPts val="0"/>
              </a:spcAft>
              <a:buSzPts val="3600"/>
              <a:buNone/>
              <a:defRPr sz="3600"/>
            </a:lvl2pPr>
            <a:lvl3pPr lvl="2" algn="r">
              <a:lnSpc>
                <a:spcPct val="100000"/>
              </a:lnSpc>
              <a:spcBef>
                <a:spcPts val="0"/>
              </a:spcBef>
              <a:spcAft>
                <a:spcPts val="0"/>
              </a:spcAft>
              <a:buSzPts val="3600"/>
              <a:buNone/>
              <a:defRPr sz="3600"/>
            </a:lvl3pPr>
            <a:lvl4pPr lvl="3" algn="r">
              <a:lnSpc>
                <a:spcPct val="100000"/>
              </a:lnSpc>
              <a:spcBef>
                <a:spcPts val="0"/>
              </a:spcBef>
              <a:spcAft>
                <a:spcPts val="0"/>
              </a:spcAft>
              <a:buSzPts val="3600"/>
              <a:buNone/>
              <a:defRPr sz="3600"/>
            </a:lvl4pPr>
            <a:lvl5pPr lvl="4" algn="r">
              <a:lnSpc>
                <a:spcPct val="100000"/>
              </a:lnSpc>
              <a:spcBef>
                <a:spcPts val="0"/>
              </a:spcBef>
              <a:spcAft>
                <a:spcPts val="0"/>
              </a:spcAft>
              <a:buSzPts val="3600"/>
              <a:buNone/>
              <a:defRPr sz="3600"/>
            </a:lvl5pPr>
            <a:lvl6pPr lvl="5" algn="r">
              <a:lnSpc>
                <a:spcPct val="100000"/>
              </a:lnSpc>
              <a:spcBef>
                <a:spcPts val="0"/>
              </a:spcBef>
              <a:spcAft>
                <a:spcPts val="0"/>
              </a:spcAft>
              <a:buSzPts val="3600"/>
              <a:buNone/>
              <a:defRPr sz="3600"/>
            </a:lvl6pPr>
            <a:lvl7pPr lvl="6" algn="r">
              <a:lnSpc>
                <a:spcPct val="100000"/>
              </a:lnSpc>
              <a:spcBef>
                <a:spcPts val="0"/>
              </a:spcBef>
              <a:spcAft>
                <a:spcPts val="0"/>
              </a:spcAft>
              <a:buSzPts val="3600"/>
              <a:buNone/>
              <a:defRPr sz="3600"/>
            </a:lvl7pPr>
            <a:lvl8pPr lvl="7" algn="r">
              <a:lnSpc>
                <a:spcPct val="100000"/>
              </a:lnSpc>
              <a:spcBef>
                <a:spcPts val="0"/>
              </a:spcBef>
              <a:spcAft>
                <a:spcPts val="0"/>
              </a:spcAft>
              <a:buSzPts val="3600"/>
              <a:buNone/>
              <a:defRPr sz="3600"/>
            </a:lvl8pPr>
            <a:lvl9pPr lvl="8" algn="r">
              <a:lnSpc>
                <a:spcPct val="100000"/>
              </a:lnSpc>
              <a:spcBef>
                <a:spcPts val="0"/>
              </a:spcBef>
              <a:spcAft>
                <a:spcPts val="0"/>
              </a:spcAft>
              <a:buSzPts val="3600"/>
              <a:buNone/>
              <a:defRPr sz="3600"/>
            </a:lvl9pPr>
          </a:lstStyle>
          <a:p/>
        </p:txBody>
      </p:sp>
      <p:sp>
        <p:nvSpPr>
          <p:cNvPr id="190" name="Google Shape;190;p31"/>
          <p:cNvSpPr txBox="1"/>
          <p:nvPr>
            <p:ph idx="2" type="title"/>
          </p:nvPr>
        </p:nvSpPr>
        <p:spPr>
          <a:xfrm>
            <a:off x="720000" y="1124750"/>
            <a:ext cx="2863500" cy="16239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2000"/>
              <a:buNone/>
              <a:defRPr sz="14000"/>
            </a:lvl1pPr>
            <a:lvl2pPr lvl="1" algn="r">
              <a:lnSpc>
                <a:spcPct val="100000"/>
              </a:lnSpc>
              <a:spcBef>
                <a:spcPts val="0"/>
              </a:spcBef>
              <a:spcAft>
                <a:spcPts val="0"/>
              </a:spcAft>
              <a:buSzPts val="12000"/>
              <a:buNone/>
              <a:defRPr sz="12000"/>
            </a:lvl2pPr>
            <a:lvl3pPr lvl="2" algn="r">
              <a:lnSpc>
                <a:spcPct val="100000"/>
              </a:lnSpc>
              <a:spcBef>
                <a:spcPts val="0"/>
              </a:spcBef>
              <a:spcAft>
                <a:spcPts val="0"/>
              </a:spcAft>
              <a:buSzPts val="12000"/>
              <a:buNone/>
              <a:defRPr sz="12000"/>
            </a:lvl3pPr>
            <a:lvl4pPr lvl="3" algn="r">
              <a:lnSpc>
                <a:spcPct val="100000"/>
              </a:lnSpc>
              <a:spcBef>
                <a:spcPts val="0"/>
              </a:spcBef>
              <a:spcAft>
                <a:spcPts val="0"/>
              </a:spcAft>
              <a:buSzPts val="12000"/>
              <a:buNone/>
              <a:defRPr sz="12000"/>
            </a:lvl4pPr>
            <a:lvl5pPr lvl="4" algn="r">
              <a:lnSpc>
                <a:spcPct val="100000"/>
              </a:lnSpc>
              <a:spcBef>
                <a:spcPts val="0"/>
              </a:spcBef>
              <a:spcAft>
                <a:spcPts val="0"/>
              </a:spcAft>
              <a:buSzPts val="12000"/>
              <a:buNone/>
              <a:defRPr sz="12000"/>
            </a:lvl5pPr>
            <a:lvl6pPr lvl="5" algn="r">
              <a:lnSpc>
                <a:spcPct val="100000"/>
              </a:lnSpc>
              <a:spcBef>
                <a:spcPts val="0"/>
              </a:spcBef>
              <a:spcAft>
                <a:spcPts val="0"/>
              </a:spcAft>
              <a:buSzPts val="12000"/>
              <a:buNone/>
              <a:defRPr sz="12000"/>
            </a:lvl6pPr>
            <a:lvl7pPr lvl="6" algn="r">
              <a:lnSpc>
                <a:spcPct val="100000"/>
              </a:lnSpc>
              <a:spcBef>
                <a:spcPts val="0"/>
              </a:spcBef>
              <a:spcAft>
                <a:spcPts val="0"/>
              </a:spcAft>
              <a:buSzPts val="12000"/>
              <a:buNone/>
              <a:defRPr sz="12000"/>
            </a:lvl7pPr>
            <a:lvl8pPr lvl="7" algn="r">
              <a:lnSpc>
                <a:spcPct val="100000"/>
              </a:lnSpc>
              <a:spcBef>
                <a:spcPts val="0"/>
              </a:spcBef>
              <a:spcAft>
                <a:spcPts val="0"/>
              </a:spcAft>
              <a:buSzPts val="12000"/>
              <a:buNone/>
              <a:defRPr sz="12000"/>
            </a:lvl8pPr>
            <a:lvl9pPr lvl="8" algn="r">
              <a:lnSpc>
                <a:spcPct val="100000"/>
              </a:lnSpc>
              <a:spcBef>
                <a:spcPts val="0"/>
              </a:spcBef>
              <a:spcAft>
                <a:spcPts val="0"/>
              </a:spcAft>
              <a:buSzPts val="12000"/>
              <a:buNone/>
              <a:defRPr sz="12000"/>
            </a:lvl9pPr>
          </a:lstStyle>
          <a:p/>
        </p:txBody>
      </p:sp>
      <p:sp>
        <p:nvSpPr>
          <p:cNvPr id="191" name="Google Shape;191;p31"/>
          <p:cNvSpPr txBox="1"/>
          <p:nvPr>
            <p:ph idx="1" type="subTitle"/>
          </p:nvPr>
        </p:nvSpPr>
        <p:spPr>
          <a:xfrm>
            <a:off x="720000" y="3343788"/>
            <a:ext cx="2863500" cy="675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600"/>
              <a:buNone/>
              <a:defRPr/>
            </a:lvl1pPr>
            <a:lvl2pPr lvl="1" algn="r">
              <a:lnSpc>
                <a:spcPct val="100000"/>
              </a:lnSpc>
              <a:spcBef>
                <a:spcPts val="0"/>
              </a:spcBef>
              <a:spcAft>
                <a:spcPts val="0"/>
              </a:spcAft>
              <a:buSzPts val="1600"/>
              <a:buNone/>
              <a:defRPr/>
            </a:lvl2pPr>
            <a:lvl3pPr lvl="2" algn="r">
              <a:lnSpc>
                <a:spcPct val="100000"/>
              </a:lnSpc>
              <a:spcBef>
                <a:spcPts val="0"/>
              </a:spcBef>
              <a:spcAft>
                <a:spcPts val="0"/>
              </a:spcAft>
              <a:buSzPts val="1600"/>
              <a:buNone/>
              <a:defRPr/>
            </a:lvl3pPr>
            <a:lvl4pPr lvl="3" algn="r">
              <a:lnSpc>
                <a:spcPct val="100000"/>
              </a:lnSpc>
              <a:spcBef>
                <a:spcPts val="0"/>
              </a:spcBef>
              <a:spcAft>
                <a:spcPts val="0"/>
              </a:spcAft>
              <a:buSzPts val="1600"/>
              <a:buNone/>
              <a:defRPr/>
            </a:lvl4pPr>
            <a:lvl5pPr lvl="4" algn="r">
              <a:lnSpc>
                <a:spcPct val="100000"/>
              </a:lnSpc>
              <a:spcBef>
                <a:spcPts val="0"/>
              </a:spcBef>
              <a:spcAft>
                <a:spcPts val="0"/>
              </a:spcAft>
              <a:buSzPts val="1600"/>
              <a:buNone/>
              <a:defRPr/>
            </a:lvl5pPr>
            <a:lvl6pPr lvl="5" algn="r">
              <a:lnSpc>
                <a:spcPct val="100000"/>
              </a:lnSpc>
              <a:spcBef>
                <a:spcPts val="0"/>
              </a:spcBef>
              <a:spcAft>
                <a:spcPts val="0"/>
              </a:spcAft>
              <a:buSzPts val="1600"/>
              <a:buNone/>
              <a:defRPr/>
            </a:lvl6pPr>
            <a:lvl7pPr lvl="6" algn="r">
              <a:lnSpc>
                <a:spcPct val="100000"/>
              </a:lnSpc>
              <a:spcBef>
                <a:spcPts val="0"/>
              </a:spcBef>
              <a:spcAft>
                <a:spcPts val="0"/>
              </a:spcAft>
              <a:buSzPts val="1600"/>
              <a:buNone/>
              <a:defRPr/>
            </a:lvl7pPr>
            <a:lvl8pPr lvl="7" algn="r">
              <a:lnSpc>
                <a:spcPct val="100000"/>
              </a:lnSpc>
              <a:spcBef>
                <a:spcPts val="0"/>
              </a:spcBef>
              <a:spcAft>
                <a:spcPts val="0"/>
              </a:spcAft>
              <a:buSzPts val="1600"/>
              <a:buNone/>
              <a:defRPr/>
            </a:lvl8pPr>
            <a:lvl9pPr lvl="8" algn="r">
              <a:lnSpc>
                <a:spcPct val="100000"/>
              </a:lnSpc>
              <a:spcBef>
                <a:spcPts val="0"/>
              </a:spcBef>
              <a:spcAft>
                <a:spcPts val="0"/>
              </a:spcAft>
              <a:buSzPts val="1600"/>
              <a:buNone/>
              <a:defRPr/>
            </a:lvl9pPr>
          </a:lstStyle>
          <a:p/>
        </p:txBody>
      </p:sp>
      <p:sp>
        <p:nvSpPr>
          <p:cNvPr id="192" name="Google Shape;192;p31"/>
          <p:cNvSpPr/>
          <p:nvPr/>
        </p:nvSpPr>
        <p:spPr>
          <a:xfrm>
            <a:off x="-8125" y="4603500"/>
            <a:ext cx="9152100" cy="228300"/>
          </a:xfrm>
          <a:prstGeom prst="rect">
            <a:avLst/>
          </a:prstGeom>
          <a:solidFill>
            <a:srgbClr val="B9CEE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193" name="Google Shape;193;p31"/>
          <p:cNvSpPr/>
          <p:nvPr/>
        </p:nvSpPr>
        <p:spPr>
          <a:xfrm>
            <a:off x="-8125" y="4671500"/>
            <a:ext cx="9152100" cy="471900"/>
          </a:xfrm>
          <a:prstGeom prst="rect">
            <a:avLst/>
          </a:prstGeom>
          <a:solidFill>
            <a:srgbClr val="7385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31"/>
          <p:cNvSpPr/>
          <p:nvPr/>
        </p:nvSpPr>
        <p:spPr>
          <a:xfrm>
            <a:off x="720000" y="398740"/>
            <a:ext cx="1174500" cy="822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p4"/>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23" name="Google Shape;23;p4"/>
          <p:cNvSpPr txBox="1"/>
          <p:nvPr>
            <p:ph idx="1" type="body"/>
          </p:nvPr>
        </p:nvSpPr>
        <p:spPr>
          <a:xfrm>
            <a:off x="720000" y="1152475"/>
            <a:ext cx="7704000" cy="3416400"/>
          </a:xfrm>
          <a:prstGeom prst="rect">
            <a:avLst/>
          </a:prstGeom>
          <a:noFill/>
          <a:ln>
            <a:noFill/>
          </a:ln>
        </p:spPr>
        <p:txBody>
          <a:bodyPr anchorCtr="0" anchor="ctr" bIns="91425" lIns="91425" spcFirstLastPara="1" rIns="91425" wrap="square" tIns="91425">
            <a:noAutofit/>
          </a:bodyPr>
          <a:lstStyle>
            <a:lvl1pPr indent="-304800" lvl="0" marL="457200" algn="l">
              <a:lnSpc>
                <a:spcPct val="100000"/>
              </a:lnSpc>
              <a:spcBef>
                <a:spcPts val="0"/>
              </a:spcBef>
              <a:spcAft>
                <a:spcPts val="0"/>
              </a:spcAft>
              <a:buSzPts val="1200"/>
              <a:buChar char="●"/>
              <a:defRPr sz="1200"/>
            </a:lvl1pPr>
            <a:lvl2pPr indent="-304800" lvl="1" marL="914400" algn="l">
              <a:lnSpc>
                <a:spcPct val="100000"/>
              </a:lnSpc>
              <a:spcBef>
                <a:spcPts val="0"/>
              </a:spcBef>
              <a:spcAft>
                <a:spcPts val="0"/>
              </a:spcAft>
              <a:buSzPts val="1200"/>
              <a:buChar char="○"/>
              <a:defRPr sz="1200"/>
            </a:lvl2pPr>
            <a:lvl3pPr indent="-304800" lvl="2" marL="1371600" algn="l">
              <a:lnSpc>
                <a:spcPct val="100000"/>
              </a:lnSpc>
              <a:spcBef>
                <a:spcPts val="0"/>
              </a:spcBef>
              <a:spcAft>
                <a:spcPts val="0"/>
              </a:spcAft>
              <a:buSzPts val="1200"/>
              <a:buChar char="■"/>
              <a:defRPr sz="1200"/>
            </a:lvl3pPr>
            <a:lvl4pPr indent="-304800" lvl="3" marL="1828800" algn="l">
              <a:lnSpc>
                <a:spcPct val="100000"/>
              </a:lnSpc>
              <a:spcBef>
                <a:spcPts val="0"/>
              </a:spcBef>
              <a:spcAft>
                <a:spcPts val="0"/>
              </a:spcAft>
              <a:buSzPts val="1200"/>
              <a:buChar char="●"/>
              <a:defRPr sz="1200"/>
            </a:lvl4pPr>
            <a:lvl5pPr indent="-304800" lvl="4" marL="2286000" algn="l">
              <a:lnSpc>
                <a:spcPct val="100000"/>
              </a:lnSpc>
              <a:spcBef>
                <a:spcPts val="0"/>
              </a:spcBef>
              <a:spcAft>
                <a:spcPts val="0"/>
              </a:spcAft>
              <a:buSzPts val="1200"/>
              <a:buChar char="○"/>
              <a:defRPr sz="1200"/>
            </a:lvl5pPr>
            <a:lvl6pPr indent="-304800" lvl="5" marL="2743200" algn="l">
              <a:lnSpc>
                <a:spcPct val="100000"/>
              </a:lnSpc>
              <a:spcBef>
                <a:spcPts val="0"/>
              </a:spcBef>
              <a:spcAft>
                <a:spcPts val="0"/>
              </a:spcAft>
              <a:buSzPts val="1200"/>
              <a:buChar char="■"/>
              <a:defRPr sz="1200"/>
            </a:lvl6pPr>
            <a:lvl7pPr indent="-304800" lvl="6" marL="3200400" algn="l">
              <a:lnSpc>
                <a:spcPct val="100000"/>
              </a:lnSpc>
              <a:spcBef>
                <a:spcPts val="0"/>
              </a:spcBef>
              <a:spcAft>
                <a:spcPts val="0"/>
              </a:spcAft>
              <a:buSzPts val="1200"/>
              <a:buChar char="●"/>
              <a:defRPr sz="1200"/>
            </a:lvl7pPr>
            <a:lvl8pPr indent="-304800" lvl="7" marL="3657600" algn="l">
              <a:lnSpc>
                <a:spcPct val="100000"/>
              </a:lnSpc>
              <a:spcBef>
                <a:spcPts val="0"/>
              </a:spcBef>
              <a:spcAft>
                <a:spcPts val="0"/>
              </a:spcAft>
              <a:buSzPts val="1200"/>
              <a:buChar char="○"/>
              <a:defRPr sz="1200"/>
            </a:lvl8pPr>
            <a:lvl9pPr indent="-304800" lvl="8" marL="4114800" algn="l">
              <a:lnSpc>
                <a:spcPct val="100000"/>
              </a:lnSpc>
              <a:spcBef>
                <a:spcPts val="0"/>
              </a:spcBef>
              <a:spcAft>
                <a:spcPts val="0"/>
              </a:spcAft>
              <a:buSzPts val="1200"/>
              <a:buChar char="■"/>
              <a:defRPr sz="1200"/>
            </a:lvl9pPr>
          </a:lstStyle>
          <a:p/>
        </p:txBody>
      </p:sp>
      <p:sp>
        <p:nvSpPr>
          <p:cNvPr id="24" name="Google Shape;24;p4"/>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5" name="Shape 195"/>
        <p:cNvGrpSpPr/>
        <p:nvPr/>
      </p:nvGrpSpPr>
      <p:grpSpPr>
        <a:xfrm>
          <a:off x="0" y="0"/>
          <a:ext cx="0" cy="0"/>
          <a:chOff x="0" y="0"/>
          <a:chExt cx="0" cy="0"/>
        </a:xfrm>
      </p:grpSpPr>
      <p:sp>
        <p:nvSpPr>
          <p:cNvPr id="196" name="Google Shape;196;p32"/>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197" name="Google Shape;197;p32"/>
          <p:cNvSpPr txBox="1"/>
          <p:nvPr>
            <p:ph idx="1" type="body"/>
          </p:nvPr>
        </p:nvSpPr>
        <p:spPr>
          <a:xfrm>
            <a:off x="720000" y="1152475"/>
            <a:ext cx="7704000" cy="3416400"/>
          </a:xfrm>
          <a:prstGeom prst="rect">
            <a:avLst/>
          </a:prstGeom>
          <a:noFill/>
          <a:ln>
            <a:noFill/>
          </a:ln>
        </p:spPr>
        <p:txBody>
          <a:bodyPr anchorCtr="0" anchor="ctr" bIns="91425" lIns="91425" spcFirstLastPara="1" rIns="91425" wrap="square" tIns="91425">
            <a:noAutofit/>
          </a:bodyPr>
          <a:lstStyle>
            <a:lvl1pPr indent="-304800" lvl="0" marL="457200" algn="l">
              <a:lnSpc>
                <a:spcPct val="100000"/>
              </a:lnSpc>
              <a:spcBef>
                <a:spcPts val="0"/>
              </a:spcBef>
              <a:spcAft>
                <a:spcPts val="0"/>
              </a:spcAft>
              <a:buSzPts val="1200"/>
              <a:buChar char="●"/>
              <a:defRPr sz="1200"/>
            </a:lvl1pPr>
            <a:lvl2pPr indent="-304800" lvl="1" marL="914400" algn="l">
              <a:lnSpc>
                <a:spcPct val="100000"/>
              </a:lnSpc>
              <a:spcBef>
                <a:spcPts val="0"/>
              </a:spcBef>
              <a:spcAft>
                <a:spcPts val="0"/>
              </a:spcAft>
              <a:buSzPts val="1200"/>
              <a:buChar char="○"/>
              <a:defRPr sz="1200"/>
            </a:lvl2pPr>
            <a:lvl3pPr indent="-304800" lvl="2" marL="1371600" algn="l">
              <a:lnSpc>
                <a:spcPct val="100000"/>
              </a:lnSpc>
              <a:spcBef>
                <a:spcPts val="0"/>
              </a:spcBef>
              <a:spcAft>
                <a:spcPts val="0"/>
              </a:spcAft>
              <a:buSzPts val="1200"/>
              <a:buChar char="■"/>
              <a:defRPr sz="1200"/>
            </a:lvl3pPr>
            <a:lvl4pPr indent="-304800" lvl="3" marL="1828800" algn="l">
              <a:lnSpc>
                <a:spcPct val="100000"/>
              </a:lnSpc>
              <a:spcBef>
                <a:spcPts val="0"/>
              </a:spcBef>
              <a:spcAft>
                <a:spcPts val="0"/>
              </a:spcAft>
              <a:buSzPts val="1200"/>
              <a:buChar char="●"/>
              <a:defRPr sz="1200"/>
            </a:lvl4pPr>
            <a:lvl5pPr indent="-304800" lvl="4" marL="2286000" algn="l">
              <a:lnSpc>
                <a:spcPct val="100000"/>
              </a:lnSpc>
              <a:spcBef>
                <a:spcPts val="0"/>
              </a:spcBef>
              <a:spcAft>
                <a:spcPts val="0"/>
              </a:spcAft>
              <a:buSzPts val="1200"/>
              <a:buChar char="○"/>
              <a:defRPr sz="1200"/>
            </a:lvl5pPr>
            <a:lvl6pPr indent="-304800" lvl="5" marL="2743200" algn="l">
              <a:lnSpc>
                <a:spcPct val="100000"/>
              </a:lnSpc>
              <a:spcBef>
                <a:spcPts val="0"/>
              </a:spcBef>
              <a:spcAft>
                <a:spcPts val="0"/>
              </a:spcAft>
              <a:buSzPts val="1200"/>
              <a:buChar char="■"/>
              <a:defRPr sz="1200"/>
            </a:lvl6pPr>
            <a:lvl7pPr indent="-304800" lvl="6" marL="3200400" algn="l">
              <a:lnSpc>
                <a:spcPct val="100000"/>
              </a:lnSpc>
              <a:spcBef>
                <a:spcPts val="0"/>
              </a:spcBef>
              <a:spcAft>
                <a:spcPts val="0"/>
              </a:spcAft>
              <a:buSzPts val="1200"/>
              <a:buChar char="●"/>
              <a:defRPr sz="1200"/>
            </a:lvl7pPr>
            <a:lvl8pPr indent="-304800" lvl="7" marL="3657600" algn="l">
              <a:lnSpc>
                <a:spcPct val="100000"/>
              </a:lnSpc>
              <a:spcBef>
                <a:spcPts val="0"/>
              </a:spcBef>
              <a:spcAft>
                <a:spcPts val="0"/>
              </a:spcAft>
              <a:buSzPts val="1200"/>
              <a:buChar char="○"/>
              <a:defRPr sz="1200"/>
            </a:lvl8pPr>
            <a:lvl9pPr indent="-304800" lvl="8" marL="4114800" algn="l">
              <a:lnSpc>
                <a:spcPct val="100000"/>
              </a:lnSpc>
              <a:spcBef>
                <a:spcPts val="0"/>
              </a:spcBef>
              <a:spcAft>
                <a:spcPts val="0"/>
              </a:spcAft>
              <a:buSzPts val="1200"/>
              <a:buChar char="■"/>
              <a:defRPr sz="1200"/>
            </a:lvl9pPr>
          </a:lstStyle>
          <a:p/>
        </p:txBody>
      </p:sp>
      <p:sp>
        <p:nvSpPr>
          <p:cNvPr id="198" name="Google Shape;198;p32"/>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9" name="Shape 199"/>
        <p:cNvGrpSpPr/>
        <p:nvPr/>
      </p:nvGrpSpPr>
      <p:grpSpPr>
        <a:xfrm>
          <a:off x="0" y="0"/>
          <a:ext cx="0" cy="0"/>
          <a:chOff x="0" y="0"/>
          <a:chExt cx="0" cy="0"/>
        </a:xfrm>
      </p:grpSpPr>
      <p:sp>
        <p:nvSpPr>
          <p:cNvPr id="200" name="Google Shape;200;p33"/>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201" name="Google Shape;201;p33"/>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02" name="Shape 202"/>
        <p:cNvGrpSpPr/>
        <p:nvPr/>
      </p:nvGrpSpPr>
      <p:grpSpPr>
        <a:xfrm>
          <a:off x="0" y="0"/>
          <a:ext cx="0" cy="0"/>
          <a:chOff x="0" y="0"/>
          <a:chExt cx="0" cy="0"/>
        </a:xfrm>
      </p:grpSpPr>
      <p:sp>
        <p:nvSpPr>
          <p:cNvPr id="203" name="Google Shape;203;p34"/>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204" name="Google Shape;204;p34"/>
          <p:cNvSpPr txBox="1"/>
          <p:nvPr>
            <p:ph idx="1" type="body"/>
          </p:nvPr>
        </p:nvSpPr>
        <p:spPr>
          <a:xfrm>
            <a:off x="745800" y="1291750"/>
            <a:ext cx="3942300" cy="3311700"/>
          </a:xfrm>
          <a:prstGeom prst="rect">
            <a:avLst/>
          </a:prstGeom>
          <a:noFill/>
          <a:ln>
            <a:noFill/>
          </a:ln>
        </p:spPr>
        <p:txBody>
          <a:bodyPr anchorCtr="0" anchor="ctr" bIns="91425" lIns="91425" spcFirstLastPara="1" rIns="91425" wrap="square" tIns="91425">
            <a:noAutofit/>
          </a:bodyPr>
          <a:lstStyle>
            <a:lvl1pPr indent="-330200" lvl="0" marL="457200" algn="l">
              <a:lnSpc>
                <a:spcPct val="100000"/>
              </a:lnSpc>
              <a:spcBef>
                <a:spcPts val="0"/>
              </a:spcBef>
              <a:spcAft>
                <a:spcPts val="0"/>
              </a:spcAft>
              <a:buClr>
                <a:srgbClr val="18254B"/>
              </a:buClr>
              <a:buSzPts val="1600"/>
              <a:buFont typeface="Red Hat Text"/>
              <a:buChar char="●"/>
              <a:defRPr/>
            </a:lvl1pPr>
            <a:lvl2pPr indent="-330200" lvl="1" marL="914400" algn="l">
              <a:lnSpc>
                <a:spcPct val="100000"/>
              </a:lnSpc>
              <a:spcBef>
                <a:spcPts val="0"/>
              </a:spcBef>
              <a:spcAft>
                <a:spcPts val="0"/>
              </a:spcAft>
              <a:buClr>
                <a:srgbClr val="142850"/>
              </a:buClr>
              <a:buSzPts val="1600"/>
              <a:buFont typeface="Red Hat Text"/>
              <a:buChar char="○"/>
              <a:defRPr/>
            </a:lvl2pPr>
            <a:lvl3pPr indent="-330200" lvl="2" marL="1371600" algn="l">
              <a:lnSpc>
                <a:spcPct val="100000"/>
              </a:lnSpc>
              <a:spcBef>
                <a:spcPts val="0"/>
              </a:spcBef>
              <a:spcAft>
                <a:spcPts val="0"/>
              </a:spcAft>
              <a:buClr>
                <a:srgbClr val="142850"/>
              </a:buClr>
              <a:buSzPts val="1600"/>
              <a:buFont typeface="Red Hat Text"/>
              <a:buChar char="■"/>
              <a:defRPr/>
            </a:lvl3pPr>
            <a:lvl4pPr indent="-330200" lvl="3" marL="1828800" algn="l">
              <a:lnSpc>
                <a:spcPct val="100000"/>
              </a:lnSpc>
              <a:spcBef>
                <a:spcPts val="0"/>
              </a:spcBef>
              <a:spcAft>
                <a:spcPts val="0"/>
              </a:spcAft>
              <a:buClr>
                <a:srgbClr val="142850"/>
              </a:buClr>
              <a:buSzPts val="1600"/>
              <a:buFont typeface="Red Hat Text"/>
              <a:buChar char="●"/>
              <a:defRPr/>
            </a:lvl4pPr>
            <a:lvl5pPr indent="-330200" lvl="4" marL="2286000" algn="l">
              <a:lnSpc>
                <a:spcPct val="100000"/>
              </a:lnSpc>
              <a:spcBef>
                <a:spcPts val="0"/>
              </a:spcBef>
              <a:spcAft>
                <a:spcPts val="0"/>
              </a:spcAft>
              <a:buClr>
                <a:srgbClr val="142850"/>
              </a:buClr>
              <a:buSzPts val="1600"/>
              <a:buFont typeface="Red Hat Text"/>
              <a:buChar char="○"/>
              <a:defRPr/>
            </a:lvl5pPr>
            <a:lvl6pPr indent="-330200" lvl="5" marL="2743200" algn="l">
              <a:lnSpc>
                <a:spcPct val="100000"/>
              </a:lnSpc>
              <a:spcBef>
                <a:spcPts val="0"/>
              </a:spcBef>
              <a:spcAft>
                <a:spcPts val="0"/>
              </a:spcAft>
              <a:buClr>
                <a:srgbClr val="142850"/>
              </a:buClr>
              <a:buSzPts val="1600"/>
              <a:buFont typeface="Red Hat Text"/>
              <a:buChar char="■"/>
              <a:defRPr/>
            </a:lvl6pPr>
            <a:lvl7pPr indent="-330200" lvl="6" marL="3200400" algn="l">
              <a:lnSpc>
                <a:spcPct val="100000"/>
              </a:lnSpc>
              <a:spcBef>
                <a:spcPts val="0"/>
              </a:spcBef>
              <a:spcAft>
                <a:spcPts val="0"/>
              </a:spcAft>
              <a:buClr>
                <a:srgbClr val="142850"/>
              </a:buClr>
              <a:buSzPts val="1600"/>
              <a:buFont typeface="Red Hat Text"/>
              <a:buChar char="●"/>
              <a:defRPr/>
            </a:lvl7pPr>
            <a:lvl8pPr indent="-330200" lvl="7" marL="3657600" algn="l">
              <a:lnSpc>
                <a:spcPct val="100000"/>
              </a:lnSpc>
              <a:spcBef>
                <a:spcPts val="0"/>
              </a:spcBef>
              <a:spcAft>
                <a:spcPts val="0"/>
              </a:spcAft>
              <a:buClr>
                <a:srgbClr val="142850"/>
              </a:buClr>
              <a:buSzPts val="1600"/>
              <a:buFont typeface="Red Hat Text"/>
              <a:buChar char="○"/>
              <a:defRPr/>
            </a:lvl8pPr>
            <a:lvl9pPr indent="-330200" lvl="8" marL="4114800" algn="l">
              <a:lnSpc>
                <a:spcPct val="100000"/>
              </a:lnSpc>
              <a:spcBef>
                <a:spcPts val="0"/>
              </a:spcBef>
              <a:spcAft>
                <a:spcPts val="0"/>
              </a:spcAft>
              <a:buClr>
                <a:srgbClr val="142850"/>
              </a:buClr>
              <a:buSzPts val="1600"/>
              <a:buFont typeface="Red Hat Text"/>
              <a:buChar char="■"/>
              <a:defRPr/>
            </a:lvl9pPr>
          </a:lstStyle>
          <a:p/>
        </p:txBody>
      </p:sp>
      <p:sp>
        <p:nvSpPr>
          <p:cNvPr id="205" name="Google Shape;205;p34"/>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06" name="Shape 206"/>
        <p:cNvGrpSpPr/>
        <p:nvPr/>
      </p:nvGrpSpPr>
      <p:grpSpPr>
        <a:xfrm>
          <a:off x="0" y="0"/>
          <a:ext cx="0" cy="0"/>
          <a:chOff x="0" y="0"/>
          <a:chExt cx="0" cy="0"/>
        </a:xfrm>
      </p:grpSpPr>
      <p:sp>
        <p:nvSpPr>
          <p:cNvPr id="207" name="Google Shape;207;p35"/>
          <p:cNvSpPr txBox="1"/>
          <p:nvPr>
            <p:ph type="title"/>
          </p:nvPr>
        </p:nvSpPr>
        <p:spPr>
          <a:xfrm>
            <a:off x="614200" y="692400"/>
            <a:ext cx="6172200" cy="2124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8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208" name="Google Shape;208;p35"/>
          <p:cNvSpPr/>
          <p:nvPr/>
        </p:nvSpPr>
        <p:spPr>
          <a:xfrm>
            <a:off x="-8125" y="4603500"/>
            <a:ext cx="9152100" cy="228300"/>
          </a:xfrm>
          <a:prstGeom prst="rect">
            <a:avLst/>
          </a:prstGeom>
          <a:solidFill>
            <a:srgbClr val="B9CEE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209" name="Google Shape;209;p35"/>
          <p:cNvSpPr/>
          <p:nvPr/>
        </p:nvSpPr>
        <p:spPr>
          <a:xfrm>
            <a:off x="-8125" y="4671500"/>
            <a:ext cx="9152100" cy="471900"/>
          </a:xfrm>
          <a:prstGeom prst="rect">
            <a:avLst/>
          </a:prstGeom>
          <a:solidFill>
            <a:srgbClr val="7385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35"/>
          <p:cNvSpPr/>
          <p:nvPr/>
        </p:nvSpPr>
        <p:spPr>
          <a:xfrm>
            <a:off x="720000" y="401225"/>
            <a:ext cx="29406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11" name="Shape 211"/>
        <p:cNvGrpSpPr/>
        <p:nvPr/>
      </p:nvGrpSpPr>
      <p:grpSpPr>
        <a:xfrm>
          <a:off x="0" y="0"/>
          <a:ext cx="0" cy="0"/>
          <a:chOff x="0" y="0"/>
          <a:chExt cx="0" cy="0"/>
        </a:xfrm>
      </p:grpSpPr>
      <p:sp>
        <p:nvSpPr>
          <p:cNvPr id="212" name="Google Shape;212;p36"/>
          <p:cNvSpPr/>
          <p:nvPr/>
        </p:nvSpPr>
        <p:spPr>
          <a:xfrm>
            <a:off x="2100" y="-125"/>
            <a:ext cx="5718600" cy="5143500"/>
          </a:xfrm>
          <a:prstGeom prst="rect">
            <a:avLst/>
          </a:prstGeom>
          <a:solidFill>
            <a:srgbClr val="7385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36"/>
          <p:cNvSpPr txBox="1"/>
          <p:nvPr>
            <p:ph type="title"/>
          </p:nvPr>
        </p:nvSpPr>
        <p:spPr>
          <a:xfrm>
            <a:off x="613524" y="1709325"/>
            <a:ext cx="4045200" cy="838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214" name="Google Shape;214;p36"/>
          <p:cNvSpPr txBox="1"/>
          <p:nvPr>
            <p:ph idx="1" type="subTitle"/>
          </p:nvPr>
        </p:nvSpPr>
        <p:spPr>
          <a:xfrm>
            <a:off x="613524" y="2377800"/>
            <a:ext cx="4045200" cy="12351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100"/>
              <a:buNone/>
              <a:defRPr>
                <a:solidFill>
                  <a:schemeClr val="lt1"/>
                </a:solidFill>
                <a:latin typeface="Maven Pro"/>
                <a:ea typeface="Maven Pro"/>
                <a:cs typeface="Maven Pro"/>
                <a:sym typeface="Maven Pro"/>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15" name="Google Shape;215;p36"/>
          <p:cNvSpPr/>
          <p:nvPr/>
        </p:nvSpPr>
        <p:spPr>
          <a:xfrm>
            <a:off x="720000" y="398740"/>
            <a:ext cx="1174500" cy="8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16" name="Shape 216"/>
        <p:cNvGrpSpPr/>
        <p:nvPr/>
      </p:nvGrpSpPr>
      <p:grpSpPr>
        <a:xfrm>
          <a:off x="0" y="0"/>
          <a:ext cx="0" cy="0"/>
          <a:chOff x="0" y="0"/>
          <a:chExt cx="0" cy="0"/>
        </a:xfrm>
      </p:grpSpPr>
      <p:sp>
        <p:nvSpPr>
          <p:cNvPr id="217" name="Google Shape;217;p37"/>
          <p:cNvSpPr txBox="1"/>
          <p:nvPr>
            <p:ph idx="1" type="body"/>
          </p:nvPr>
        </p:nvSpPr>
        <p:spPr>
          <a:xfrm>
            <a:off x="1765800" y="3703200"/>
            <a:ext cx="5612400" cy="900300"/>
          </a:xfrm>
          <a:prstGeom prst="rect">
            <a:avLst/>
          </a:prstGeom>
          <a:solidFill>
            <a:schemeClr val="lt2"/>
          </a:solidFill>
          <a:ln>
            <a:noFill/>
          </a:ln>
          <a:effectLst>
            <a:outerShdw rotWithShape="0" algn="bl" dir="2760000" dist="95250">
              <a:schemeClr val="dk1"/>
            </a:outerShdw>
          </a:effectLst>
        </p:spPr>
        <p:txBody>
          <a:bodyPr anchorCtr="0" anchor="ctr" bIns="91425" lIns="91425" spcFirstLastPara="1" rIns="91425" wrap="square" tIns="91425">
            <a:noAutofit/>
          </a:bodyPr>
          <a:lstStyle>
            <a:lvl1pPr indent="-228600" lvl="0" marL="457200" algn="ctr">
              <a:lnSpc>
                <a:spcPct val="100000"/>
              </a:lnSpc>
              <a:spcBef>
                <a:spcPts val="0"/>
              </a:spcBef>
              <a:spcAft>
                <a:spcPts val="0"/>
              </a:spcAft>
              <a:buSzPts val="1600"/>
              <a:buNone/>
              <a:defRPr b="1" sz="2000">
                <a:latin typeface="Poppins"/>
                <a:ea typeface="Poppins"/>
                <a:cs typeface="Poppins"/>
                <a:sym typeface="Poppins"/>
              </a:defRPr>
            </a:lvl1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18" name="Shape 218"/>
        <p:cNvGrpSpPr/>
        <p:nvPr/>
      </p:nvGrpSpPr>
      <p:grpSpPr>
        <a:xfrm>
          <a:off x="0" y="0"/>
          <a:ext cx="0" cy="0"/>
          <a:chOff x="0" y="0"/>
          <a:chExt cx="0" cy="0"/>
        </a:xfrm>
      </p:grpSpPr>
      <p:sp>
        <p:nvSpPr>
          <p:cNvPr id="219" name="Google Shape;219;p38"/>
          <p:cNvSpPr txBox="1"/>
          <p:nvPr>
            <p:ph hasCustomPrompt="1" type="title"/>
          </p:nvPr>
        </p:nvSpPr>
        <p:spPr>
          <a:xfrm>
            <a:off x="720000" y="719775"/>
            <a:ext cx="6311100" cy="1325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2000"/>
              <a:buNone/>
              <a:defRPr sz="8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220" name="Google Shape;220;p38"/>
          <p:cNvSpPr txBox="1"/>
          <p:nvPr>
            <p:ph idx="1" type="subTitle"/>
          </p:nvPr>
        </p:nvSpPr>
        <p:spPr>
          <a:xfrm>
            <a:off x="728625" y="2078775"/>
            <a:ext cx="4337100" cy="711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221" name="Google Shape;221;p38"/>
          <p:cNvSpPr/>
          <p:nvPr/>
        </p:nvSpPr>
        <p:spPr>
          <a:xfrm>
            <a:off x="720000" y="401225"/>
            <a:ext cx="14493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222" name="Google Shape;222;p38"/>
          <p:cNvSpPr/>
          <p:nvPr/>
        </p:nvSpPr>
        <p:spPr>
          <a:xfrm>
            <a:off x="-8125" y="4603500"/>
            <a:ext cx="9152100" cy="228300"/>
          </a:xfrm>
          <a:prstGeom prst="rect">
            <a:avLst/>
          </a:prstGeom>
          <a:solidFill>
            <a:srgbClr val="B9CEE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223" name="Google Shape;223;p38"/>
          <p:cNvSpPr/>
          <p:nvPr/>
        </p:nvSpPr>
        <p:spPr>
          <a:xfrm>
            <a:off x="-8125" y="4671500"/>
            <a:ext cx="9152100" cy="471900"/>
          </a:xfrm>
          <a:prstGeom prst="rect">
            <a:avLst/>
          </a:prstGeom>
          <a:solidFill>
            <a:srgbClr val="7385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4" name="Shape 224"/>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225" name="Shape 225"/>
        <p:cNvGrpSpPr/>
        <p:nvPr/>
      </p:nvGrpSpPr>
      <p:grpSpPr>
        <a:xfrm>
          <a:off x="0" y="0"/>
          <a:ext cx="0" cy="0"/>
          <a:chOff x="0" y="0"/>
          <a:chExt cx="0" cy="0"/>
        </a:xfrm>
      </p:grpSpPr>
      <p:sp>
        <p:nvSpPr>
          <p:cNvPr id="226" name="Google Shape;226;p40"/>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227" name="Google Shape;227;p40"/>
          <p:cNvSpPr txBox="1"/>
          <p:nvPr>
            <p:ph idx="2" type="title"/>
          </p:nvPr>
        </p:nvSpPr>
        <p:spPr>
          <a:xfrm>
            <a:off x="720000" y="1615350"/>
            <a:ext cx="1072800" cy="1071000"/>
          </a:xfrm>
          <a:prstGeom prst="rect">
            <a:avLst/>
          </a:prstGeom>
          <a:solidFill>
            <a:schemeClr val="accent2"/>
          </a:solidFill>
          <a:ln>
            <a:noFill/>
          </a:ln>
          <a:effectLst>
            <a:outerShdw rotWithShape="0" algn="bl" dir="2760000" dist="85725">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5000"/>
              <a:buNone/>
              <a:defRPr sz="5000"/>
            </a:lvl1pPr>
            <a:lvl2pPr lvl="1" algn="ctr">
              <a:lnSpc>
                <a:spcPct val="100000"/>
              </a:lnSpc>
              <a:spcBef>
                <a:spcPts val="0"/>
              </a:spcBef>
              <a:spcAft>
                <a:spcPts val="0"/>
              </a:spcAft>
              <a:buSzPts val="5000"/>
              <a:buNone/>
              <a:defRPr sz="5000"/>
            </a:lvl2pPr>
            <a:lvl3pPr lvl="2" algn="ctr">
              <a:lnSpc>
                <a:spcPct val="100000"/>
              </a:lnSpc>
              <a:spcBef>
                <a:spcPts val="0"/>
              </a:spcBef>
              <a:spcAft>
                <a:spcPts val="0"/>
              </a:spcAft>
              <a:buSzPts val="5000"/>
              <a:buNone/>
              <a:defRPr sz="5000"/>
            </a:lvl3pPr>
            <a:lvl4pPr lvl="3" algn="ctr">
              <a:lnSpc>
                <a:spcPct val="100000"/>
              </a:lnSpc>
              <a:spcBef>
                <a:spcPts val="0"/>
              </a:spcBef>
              <a:spcAft>
                <a:spcPts val="0"/>
              </a:spcAft>
              <a:buSzPts val="5000"/>
              <a:buNone/>
              <a:defRPr sz="5000"/>
            </a:lvl4pPr>
            <a:lvl5pPr lvl="4" algn="ctr">
              <a:lnSpc>
                <a:spcPct val="100000"/>
              </a:lnSpc>
              <a:spcBef>
                <a:spcPts val="0"/>
              </a:spcBef>
              <a:spcAft>
                <a:spcPts val="0"/>
              </a:spcAft>
              <a:buSzPts val="5000"/>
              <a:buNone/>
              <a:defRPr sz="5000"/>
            </a:lvl5pPr>
            <a:lvl6pPr lvl="5" algn="ctr">
              <a:lnSpc>
                <a:spcPct val="100000"/>
              </a:lnSpc>
              <a:spcBef>
                <a:spcPts val="0"/>
              </a:spcBef>
              <a:spcAft>
                <a:spcPts val="0"/>
              </a:spcAft>
              <a:buSzPts val="5000"/>
              <a:buNone/>
              <a:defRPr sz="5000"/>
            </a:lvl6pPr>
            <a:lvl7pPr lvl="6" algn="ctr">
              <a:lnSpc>
                <a:spcPct val="100000"/>
              </a:lnSpc>
              <a:spcBef>
                <a:spcPts val="0"/>
              </a:spcBef>
              <a:spcAft>
                <a:spcPts val="0"/>
              </a:spcAft>
              <a:buSzPts val="5000"/>
              <a:buNone/>
              <a:defRPr sz="5000"/>
            </a:lvl7pPr>
            <a:lvl8pPr lvl="7" algn="ctr">
              <a:lnSpc>
                <a:spcPct val="100000"/>
              </a:lnSpc>
              <a:spcBef>
                <a:spcPts val="0"/>
              </a:spcBef>
              <a:spcAft>
                <a:spcPts val="0"/>
              </a:spcAft>
              <a:buSzPts val="5000"/>
              <a:buNone/>
              <a:defRPr sz="5000"/>
            </a:lvl8pPr>
            <a:lvl9pPr lvl="8" algn="ctr">
              <a:lnSpc>
                <a:spcPct val="100000"/>
              </a:lnSpc>
              <a:spcBef>
                <a:spcPts val="0"/>
              </a:spcBef>
              <a:spcAft>
                <a:spcPts val="0"/>
              </a:spcAft>
              <a:buSzPts val="5000"/>
              <a:buNone/>
              <a:defRPr sz="5000"/>
            </a:lvl9pPr>
          </a:lstStyle>
          <a:p/>
        </p:txBody>
      </p:sp>
      <p:sp>
        <p:nvSpPr>
          <p:cNvPr id="228" name="Google Shape;228;p40"/>
          <p:cNvSpPr txBox="1"/>
          <p:nvPr>
            <p:ph idx="1" type="subTitle"/>
          </p:nvPr>
        </p:nvSpPr>
        <p:spPr>
          <a:xfrm>
            <a:off x="1991100" y="158797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2000"/>
              <a:buFont typeface="Poppins"/>
              <a:buNone/>
              <a:defRPr b="1" sz="2000">
                <a:solidFill>
                  <a:schemeClr val="dk1"/>
                </a:solidFill>
                <a:latin typeface="Poppins"/>
                <a:ea typeface="Poppins"/>
                <a:cs typeface="Poppins"/>
                <a:sym typeface="Poppins"/>
              </a:defRPr>
            </a:lvl1pPr>
            <a:lvl2pPr lvl="1"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2pPr>
            <a:lvl3pPr lvl="2"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3pPr>
            <a:lvl4pPr lvl="3"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4pPr>
            <a:lvl5pPr lvl="4"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5pPr>
            <a:lvl6pPr lvl="5"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6pPr>
            <a:lvl7pPr lvl="6"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7pPr>
            <a:lvl8pPr lvl="7"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8pPr>
            <a:lvl9pPr lvl="8"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9pPr>
          </a:lstStyle>
          <a:p/>
        </p:txBody>
      </p:sp>
      <p:sp>
        <p:nvSpPr>
          <p:cNvPr id="229" name="Google Shape;229;p40"/>
          <p:cNvSpPr txBox="1"/>
          <p:nvPr>
            <p:ph idx="3" type="subTitle"/>
          </p:nvPr>
        </p:nvSpPr>
        <p:spPr>
          <a:xfrm>
            <a:off x="1991100" y="212057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1600"/>
              <a:buNone/>
              <a:defRPr>
                <a:solidFill>
                  <a:schemeClr val="dk1"/>
                </a:solidFill>
              </a:defRPr>
            </a:lvl1pPr>
            <a:lvl2pPr lvl="1" algn="l">
              <a:lnSpc>
                <a:spcPct val="100000"/>
              </a:lnSpc>
              <a:spcBef>
                <a:spcPts val="0"/>
              </a:spcBef>
              <a:spcAft>
                <a:spcPts val="0"/>
              </a:spcAft>
              <a:buClr>
                <a:schemeClr val="dk1"/>
              </a:buClr>
              <a:buSzPts val="1600"/>
              <a:buNone/>
              <a:defRPr>
                <a:solidFill>
                  <a:schemeClr val="dk1"/>
                </a:solidFill>
              </a:defRPr>
            </a:lvl2pPr>
            <a:lvl3pPr lvl="2" algn="l">
              <a:lnSpc>
                <a:spcPct val="100000"/>
              </a:lnSpc>
              <a:spcBef>
                <a:spcPts val="0"/>
              </a:spcBef>
              <a:spcAft>
                <a:spcPts val="0"/>
              </a:spcAft>
              <a:buClr>
                <a:schemeClr val="dk1"/>
              </a:buClr>
              <a:buSzPts val="1600"/>
              <a:buNone/>
              <a:defRPr>
                <a:solidFill>
                  <a:schemeClr val="dk1"/>
                </a:solidFill>
              </a:defRPr>
            </a:lvl3pPr>
            <a:lvl4pPr lvl="3" algn="l">
              <a:lnSpc>
                <a:spcPct val="100000"/>
              </a:lnSpc>
              <a:spcBef>
                <a:spcPts val="0"/>
              </a:spcBef>
              <a:spcAft>
                <a:spcPts val="0"/>
              </a:spcAft>
              <a:buClr>
                <a:schemeClr val="dk1"/>
              </a:buClr>
              <a:buSzPts val="1600"/>
              <a:buNone/>
              <a:defRPr>
                <a:solidFill>
                  <a:schemeClr val="dk1"/>
                </a:solidFill>
              </a:defRPr>
            </a:lvl4pPr>
            <a:lvl5pPr lvl="4" algn="l">
              <a:lnSpc>
                <a:spcPct val="100000"/>
              </a:lnSpc>
              <a:spcBef>
                <a:spcPts val="0"/>
              </a:spcBef>
              <a:spcAft>
                <a:spcPts val="0"/>
              </a:spcAft>
              <a:buClr>
                <a:schemeClr val="dk1"/>
              </a:buClr>
              <a:buSzPts val="1600"/>
              <a:buNone/>
              <a:defRPr>
                <a:solidFill>
                  <a:schemeClr val="dk1"/>
                </a:solidFill>
              </a:defRPr>
            </a:lvl5pPr>
            <a:lvl6pPr lvl="5" algn="l">
              <a:lnSpc>
                <a:spcPct val="100000"/>
              </a:lnSpc>
              <a:spcBef>
                <a:spcPts val="0"/>
              </a:spcBef>
              <a:spcAft>
                <a:spcPts val="0"/>
              </a:spcAft>
              <a:buClr>
                <a:schemeClr val="dk1"/>
              </a:buClr>
              <a:buSzPts val="1600"/>
              <a:buNone/>
              <a:defRPr>
                <a:solidFill>
                  <a:schemeClr val="dk1"/>
                </a:solidFill>
              </a:defRPr>
            </a:lvl6pPr>
            <a:lvl7pPr lvl="6" algn="l">
              <a:lnSpc>
                <a:spcPct val="100000"/>
              </a:lnSpc>
              <a:spcBef>
                <a:spcPts val="0"/>
              </a:spcBef>
              <a:spcAft>
                <a:spcPts val="0"/>
              </a:spcAft>
              <a:buClr>
                <a:schemeClr val="dk1"/>
              </a:buClr>
              <a:buSzPts val="1600"/>
              <a:buNone/>
              <a:defRPr>
                <a:solidFill>
                  <a:schemeClr val="dk1"/>
                </a:solidFill>
              </a:defRPr>
            </a:lvl7pPr>
            <a:lvl8pPr lvl="7" algn="l">
              <a:lnSpc>
                <a:spcPct val="100000"/>
              </a:lnSpc>
              <a:spcBef>
                <a:spcPts val="0"/>
              </a:spcBef>
              <a:spcAft>
                <a:spcPts val="0"/>
              </a:spcAft>
              <a:buClr>
                <a:schemeClr val="dk1"/>
              </a:buClr>
              <a:buSzPts val="1600"/>
              <a:buNone/>
              <a:defRPr>
                <a:solidFill>
                  <a:schemeClr val="dk1"/>
                </a:solidFill>
              </a:defRPr>
            </a:lvl8pPr>
            <a:lvl9pPr lvl="8" algn="l">
              <a:lnSpc>
                <a:spcPct val="100000"/>
              </a:lnSpc>
              <a:spcBef>
                <a:spcPts val="0"/>
              </a:spcBef>
              <a:spcAft>
                <a:spcPts val="0"/>
              </a:spcAft>
              <a:buClr>
                <a:schemeClr val="dk1"/>
              </a:buClr>
              <a:buSzPts val="1600"/>
              <a:buNone/>
              <a:defRPr>
                <a:solidFill>
                  <a:schemeClr val="dk1"/>
                </a:solidFill>
              </a:defRPr>
            </a:lvl9pPr>
          </a:lstStyle>
          <a:p/>
        </p:txBody>
      </p:sp>
      <p:sp>
        <p:nvSpPr>
          <p:cNvPr id="230" name="Google Shape;230;p40"/>
          <p:cNvSpPr txBox="1"/>
          <p:nvPr>
            <p:ph idx="4" type="title"/>
          </p:nvPr>
        </p:nvSpPr>
        <p:spPr>
          <a:xfrm>
            <a:off x="4659475" y="1614450"/>
            <a:ext cx="1072800" cy="1072800"/>
          </a:xfrm>
          <a:prstGeom prst="rect">
            <a:avLst/>
          </a:prstGeom>
          <a:solidFill>
            <a:schemeClr val="lt2"/>
          </a:solidFill>
          <a:ln>
            <a:noFill/>
          </a:ln>
          <a:effectLst>
            <a:outerShdw rotWithShape="0" algn="bl" dir="2760000" dist="85725">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5000"/>
              <a:buNone/>
              <a:defRPr sz="5000"/>
            </a:lvl1pPr>
            <a:lvl2pPr lvl="1" algn="ctr">
              <a:lnSpc>
                <a:spcPct val="100000"/>
              </a:lnSpc>
              <a:spcBef>
                <a:spcPts val="0"/>
              </a:spcBef>
              <a:spcAft>
                <a:spcPts val="0"/>
              </a:spcAft>
              <a:buSzPts val="5000"/>
              <a:buNone/>
              <a:defRPr sz="5000"/>
            </a:lvl2pPr>
            <a:lvl3pPr lvl="2" algn="ctr">
              <a:lnSpc>
                <a:spcPct val="100000"/>
              </a:lnSpc>
              <a:spcBef>
                <a:spcPts val="0"/>
              </a:spcBef>
              <a:spcAft>
                <a:spcPts val="0"/>
              </a:spcAft>
              <a:buSzPts val="5000"/>
              <a:buNone/>
              <a:defRPr sz="5000"/>
            </a:lvl3pPr>
            <a:lvl4pPr lvl="3" algn="ctr">
              <a:lnSpc>
                <a:spcPct val="100000"/>
              </a:lnSpc>
              <a:spcBef>
                <a:spcPts val="0"/>
              </a:spcBef>
              <a:spcAft>
                <a:spcPts val="0"/>
              </a:spcAft>
              <a:buSzPts val="5000"/>
              <a:buNone/>
              <a:defRPr sz="5000"/>
            </a:lvl4pPr>
            <a:lvl5pPr lvl="4" algn="ctr">
              <a:lnSpc>
                <a:spcPct val="100000"/>
              </a:lnSpc>
              <a:spcBef>
                <a:spcPts val="0"/>
              </a:spcBef>
              <a:spcAft>
                <a:spcPts val="0"/>
              </a:spcAft>
              <a:buSzPts val="5000"/>
              <a:buNone/>
              <a:defRPr sz="5000"/>
            </a:lvl5pPr>
            <a:lvl6pPr lvl="5" algn="ctr">
              <a:lnSpc>
                <a:spcPct val="100000"/>
              </a:lnSpc>
              <a:spcBef>
                <a:spcPts val="0"/>
              </a:spcBef>
              <a:spcAft>
                <a:spcPts val="0"/>
              </a:spcAft>
              <a:buSzPts val="5000"/>
              <a:buNone/>
              <a:defRPr sz="5000"/>
            </a:lvl6pPr>
            <a:lvl7pPr lvl="6" algn="ctr">
              <a:lnSpc>
                <a:spcPct val="100000"/>
              </a:lnSpc>
              <a:spcBef>
                <a:spcPts val="0"/>
              </a:spcBef>
              <a:spcAft>
                <a:spcPts val="0"/>
              </a:spcAft>
              <a:buSzPts val="5000"/>
              <a:buNone/>
              <a:defRPr sz="5000"/>
            </a:lvl7pPr>
            <a:lvl8pPr lvl="7" algn="ctr">
              <a:lnSpc>
                <a:spcPct val="100000"/>
              </a:lnSpc>
              <a:spcBef>
                <a:spcPts val="0"/>
              </a:spcBef>
              <a:spcAft>
                <a:spcPts val="0"/>
              </a:spcAft>
              <a:buSzPts val="5000"/>
              <a:buNone/>
              <a:defRPr sz="5000"/>
            </a:lvl8pPr>
            <a:lvl9pPr lvl="8" algn="ctr">
              <a:lnSpc>
                <a:spcPct val="100000"/>
              </a:lnSpc>
              <a:spcBef>
                <a:spcPts val="0"/>
              </a:spcBef>
              <a:spcAft>
                <a:spcPts val="0"/>
              </a:spcAft>
              <a:buSzPts val="5000"/>
              <a:buNone/>
              <a:defRPr sz="5000"/>
            </a:lvl9pPr>
          </a:lstStyle>
          <a:p/>
        </p:txBody>
      </p:sp>
      <p:sp>
        <p:nvSpPr>
          <p:cNvPr id="231" name="Google Shape;231;p40"/>
          <p:cNvSpPr txBox="1"/>
          <p:nvPr>
            <p:ph idx="5" type="subTitle"/>
          </p:nvPr>
        </p:nvSpPr>
        <p:spPr>
          <a:xfrm>
            <a:off x="5930575" y="158797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2000"/>
              <a:buFont typeface="Poppins"/>
              <a:buNone/>
              <a:defRPr b="1" sz="2000">
                <a:solidFill>
                  <a:schemeClr val="dk1"/>
                </a:solidFill>
                <a:latin typeface="Poppins"/>
                <a:ea typeface="Poppins"/>
                <a:cs typeface="Poppins"/>
                <a:sym typeface="Poppins"/>
              </a:defRPr>
            </a:lvl1pPr>
            <a:lvl2pPr lvl="1"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2pPr>
            <a:lvl3pPr lvl="2"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3pPr>
            <a:lvl4pPr lvl="3"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4pPr>
            <a:lvl5pPr lvl="4"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5pPr>
            <a:lvl6pPr lvl="5"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6pPr>
            <a:lvl7pPr lvl="6"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7pPr>
            <a:lvl8pPr lvl="7"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8pPr>
            <a:lvl9pPr lvl="8"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9pPr>
          </a:lstStyle>
          <a:p/>
        </p:txBody>
      </p:sp>
      <p:sp>
        <p:nvSpPr>
          <p:cNvPr id="232" name="Google Shape;232;p40"/>
          <p:cNvSpPr txBox="1"/>
          <p:nvPr>
            <p:ph idx="6" type="subTitle"/>
          </p:nvPr>
        </p:nvSpPr>
        <p:spPr>
          <a:xfrm>
            <a:off x="5930575" y="212057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1600"/>
              <a:buNone/>
              <a:defRPr>
                <a:solidFill>
                  <a:schemeClr val="dk1"/>
                </a:solidFill>
              </a:defRPr>
            </a:lvl1pPr>
            <a:lvl2pPr lvl="1" algn="l">
              <a:lnSpc>
                <a:spcPct val="100000"/>
              </a:lnSpc>
              <a:spcBef>
                <a:spcPts val="0"/>
              </a:spcBef>
              <a:spcAft>
                <a:spcPts val="0"/>
              </a:spcAft>
              <a:buClr>
                <a:schemeClr val="dk1"/>
              </a:buClr>
              <a:buSzPts val="1600"/>
              <a:buNone/>
              <a:defRPr>
                <a:solidFill>
                  <a:schemeClr val="dk1"/>
                </a:solidFill>
              </a:defRPr>
            </a:lvl2pPr>
            <a:lvl3pPr lvl="2" algn="l">
              <a:lnSpc>
                <a:spcPct val="100000"/>
              </a:lnSpc>
              <a:spcBef>
                <a:spcPts val="0"/>
              </a:spcBef>
              <a:spcAft>
                <a:spcPts val="0"/>
              </a:spcAft>
              <a:buClr>
                <a:schemeClr val="dk1"/>
              </a:buClr>
              <a:buSzPts val="1600"/>
              <a:buNone/>
              <a:defRPr>
                <a:solidFill>
                  <a:schemeClr val="dk1"/>
                </a:solidFill>
              </a:defRPr>
            </a:lvl3pPr>
            <a:lvl4pPr lvl="3" algn="l">
              <a:lnSpc>
                <a:spcPct val="100000"/>
              </a:lnSpc>
              <a:spcBef>
                <a:spcPts val="0"/>
              </a:spcBef>
              <a:spcAft>
                <a:spcPts val="0"/>
              </a:spcAft>
              <a:buClr>
                <a:schemeClr val="dk1"/>
              </a:buClr>
              <a:buSzPts val="1600"/>
              <a:buNone/>
              <a:defRPr>
                <a:solidFill>
                  <a:schemeClr val="dk1"/>
                </a:solidFill>
              </a:defRPr>
            </a:lvl4pPr>
            <a:lvl5pPr lvl="4" algn="l">
              <a:lnSpc>
                <a:spcPct val="100000"/>
              </a:lnSpc>
              <a:spcBef>
                <a:spcPts val="0"/>
              </a:spcBef>
              <a:spcAft>
                <a:spcPts val="0"/>
              </a:spcAft>
              <a:buClr>
                <a:schemeClr val="dk1"/>
              </a:buClr>
              <a:buSzPts val="1600"/>
              <a:buNone/>
              <a:defRPr>
                <a:solidFill>
                  <a:schemeClr val="dk1"/>
                </a:solidFill>
              </a:defRPr>
            </a:lvl5pPr>
            <a:lvl6pPr lvl="5" algn="l">
              <a:lnSpc>
                <a:spcPct val="100000"/>
              </a:lnSpc>
              <a:spcBef>
                <a:spcPts val="0"/>
              </a:spcBef>
              <a:spcAft>
                <a:spcPts val="0"/>
              </a:spcAft>
              <a:buClr>
                <a:schemeClr val="dk1"/>
              </a:buClr>
              <a:buSzPts val="1600"/>
              <a:buNone/>
              <a:defRPr>
                <a:solidFill>
                  <a:schemeClr val="dk1"/>
                </a:solidFill>
              </a:defRPr>
            </a:lvl6pPr>
            <a:lvl7pPr lvl="6" algn="l">
              <a:lnSpc>
                <a:spcPct val="100000"/>
              </a:lnSpc>
              <a:spcBef>
                <a:spcPts val="0"/>
              </a:spcBef>
              <a:spcAft>
                <a:spcPts val="0"/>
              </a:spcAft>
              <a:buClr>
                <a:schemeClr val="dk1"/>
              </a:buClr>
              <a:buSzPts val="1600"/>
              <a:buNone/>
              <a:defRPr>
                <a:solidFill>
                  <a:schemeClr val="dk1"/>
                </a:solidFill>
              </a:defRPr>
            </a:lvl7pPr>
            <a:lvl8pPr lvl="7" algn="l">
              <a:lnSpc>
                <a:spcPct val="100000"/>
              </a:lnSpc>
              <a:spcBef>
                <a:spcPts val="0"/>
              </a:spcBef>
              <a:spcAft>
                <a:spcPts val="0"/>
              </a:spcAft>
              <a:buClr>
                <a:schemeClr val="dk1"/>
              </a:buClr>
              <a:buSzPts val="1600"/>
              <a:buNone/>
              <a:defRPr>
                <a:solidFill>
                  <a:schemeClr val="dk1"/>
                </a:solidFill>
              </a:defRPr>
            </a:lvl8pPr>
            <a:lvl9pPr lvl="8" algn="l">
              <a:lnSpc>
                <a:spcPct val="100000"/>
              </a:lnSpc>
              <a:spcBef>
                <a:spcPts val="0"/>
              </a:spcBef>
              <a:spcAft>
                <a:spcPts val="0"/>
              </a:spcAft>
              <a:buClr>
                <a:schemeClr val="dk1"/>
              </a:buClr>
              <a:buSzPts val="1600"/>
              <a:buNone/>
              <a:defRPr>
                <a:solidFill>
                  <a:schemeClr val="dk1"/>
                </a:solidFill>
              </a:defRPr>
            </a:lvl9pPr>
          </a:lstStyle>
          <a:p/>
        </p:txBody>
      </p:sp>
      <p:sp>
        <p:nvSpPr>
          <p:cNvPr id="233" name="Google Shape;233;p40"/>
          <p:cNvSpPr txBox="1"/>
          <p:nvPr>
            <p:ph idx="7" type="title"/>
          </p:nvPr>
        </p:nvSpPr>
        <p:spPr>
          <a:xfrm>
            <a:off x="720000" y="3198175"/>
            <a:ext cx="1072800" cy="1072800"/>
          </a:xfrm>
          <a:prstGeom prst="rect">
            <a:avLst/>
          </a:prstGeom>
          <a:solidFill>
            <a:schemeClr val="lt2"/>
          </a:solidFill>
          <a:ln>
            <a:noFill/>
          </a:ln>
          <a:effectLst>
            <a:outerShdw rotWithShape="0" algn="bl" dir="2760000" dist="85725">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5000"/>
              <a:buNone/>
              <a:defRPr sz="5000"/>
            </a:lvl1pPr>
            <a:lvl2pPr lvl="1" algn="ctr">
              <a:lnSpc>
                <a:spcPct val="100000"/>
              </a:lnSpc>
              <a:spcBef>
                <a:spcPts val="0"/>
              </a:spcBef>
              <a:spcAft>
                <a:spcPts val="0"/>
              </a:spcAft>
              <a:buSzPts val="5000"/>
              <a:buNone/>
              <a:defRPr sz="5000"/>
            </a:lvl2pPr>
            <a:lvl3pPr lvl="2" algn="ctr">
              <a:lnSpc>
                <a:spcPct val="100000"/>
              </a:lnSpc>
              <a:spcBef>
                <a:spcPts val="0"/>
              </a:spcBef>
              <a:spcAft>
                <a:spcPts val="0"/>
              </a:spcAft>
              <a:buSzPts val="5000"/>
              <a:buNone/>
              <a:defRPr sz="5000"/>
            </a:lvl3pPr>
            <a:lvl4pPr lvl="3" algn="ctr">
              <a:lnSpc>
                <a:spcPct val="100000"/>
              </a:lnSpc>
              <a:spcBef>
                <a:spcPts val="0"/>
              </a:spcBef>
              <a:spcAft>
                <a:spcPts val="0"/>
              </a:spcAft>
              <a:buSzPts val="5000"/>
              <a:buNone/>
              <a:defRPr sz="5000"/>
            </a:lvl4pPr>
            <a:lvl5pPr lvl="4" algn="ctr">
              <a:lnSpc>
                <a:spcPct val="100000"/>
              </a:lnSpc>
              <a:spcBef>
                <a:spcPts val="0"/>
              </a:spcBef>
              <a:spcAft>
                <a:spcPts val="0"/>
              </a:spcAft>
              <a:buSzPts val="5000"/>
              <a:buNone/>
              <a:defRPr sz="5000"/>
            </a:lvl5pPr>
            <a:lvl6pPr lvl="5" algn="ctr">
              <a:lnSpc>
                <a:spcPct val="100000"/>
              </a:lnSpc>
              <a:spcBef>
                <a:spcPts val="0"/>
              </a:spcBef>
              <a:spcAft>
                <a:spcPts val="0"/>
              </a:spcAft>
              <a:buSzPts val="5000"/>
              <a:buNone/>
              <a:defRPr sz="5000"/>
            </a:lvl6pPr>
            <a:lvl7pPr lvl="6" algn="ctr">
              <a:lnSpc>
                <a:spcPct val="100000"/>
              </a:lnSpc>
              <a:spcBef>
                <a:spcPts val="0"/>
              </a:spcBef>
              <a:spcAft>
                <a:spcPts val="0"/>
              </a:spcAft>
              <a:buSzPts val="5000"/>
              <a:buNone/>
              <a:defRPr sz="5000"/>
            </a:lvl7pPr>
            <a:lvl8pPr lvl="7" algn="ctr">
              <a:lnSpc>
                <a:spcPct val="100000"/>
              </a:lnSpc>
              <a:spcBef>
                <a:spcPts val="0"/>
              </a:spcBef>
              <a:spcAft>
                <a:spcPts val="0"/>
              </a:spcAft>
              <a:buSzPts val="5000"/>
              <a:buNone/>
              <a:defRPr sz="5000"/>
            </a:lvl8pPr>
            <a:lvl9pPr lvl="8" algn="ctr">
              <a:lnSpc>
                <a:spcPct val="100000"/>
              </a:lnSpc>
              <a:spcBef>
                <a:spcPts val="0"/>
              </a:spcBef>
              <a:spcAft>
                <a:spcPts val="0"/>
              </a:spcAft>
              <a:buSzPts val="5000"/>
              <a:buNone/>
              <a:defRPr sz="5000"/>
            </a:lvl9pPr>
          </a:lstStyle>
          <a:p/>
        </p:txBody>
      </p:sp>
      <p:sp>
        <p:nvSpPr>
          <p:cNvPr id="234" name="Google Shape;234;p40"/>
          <p:cNvSpPr txBox="1"/>
          <p:nvPr>
            <p:ph idx="8" type="subTitle"/>
          </p:nvPr>
        </p:nvSpPr>
        <p:spPr>
          <a:xfrm>
            <a:off x="1991100" y="316322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2000"/>
              <a:buFont typeface="Poppins"/>
              <a:buNone/>
              <a:defRPr b="1" sz="2000">
                <a:solidFill>
                  <a:schemeClr val="dk1"/>
                </a:solidFill>
                <a:latin typeface="Poppins"/>
                <a:ea typeface="Poppins"/>
                <a:cs typeface="Poppins"/>
                <a:sym typeface="Poppins"/>
              </a:defRPr>
            </a:lvl1pPr>
            <a:lvl2pPr lvl="1"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2pPr>
            <a:lvl3pPr lvl="2"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3pPr>
            <a:lvl4pPr lvl="3"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4pPr>
            <a:lvl5pPr lvl="4"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5pPr>
            <a:lvl6pPr lvl="5"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6pPr>
            <a:lvl7pPr lvl="6"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7pPr>
            <a:lvl8pPr lvl="7"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8pPr>
            <a:lvl9pPr lvl="8"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9pPr>
          </a:lstStyle>
          <a:p/>
        </p:txBody>
      </p:sp>
      <p:sp>
        <p:nvSpPr>
          <p:cNvPr id="235" name="Google Shape;235;p40"/>
          <p:cNvSpPr txBox="1"/>
          <p:nvPr>
            <p:ph idx="9" type="subTitle"/>
          </p:nvPr>
        </p:nvSpPr>
        <p:spPr>
          <a:xfrm>
            <a:off x="1991100" y="369582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1600"/>
              <a:buNone/>
              <a:defRPr>
                <a:solidFill>
                  <a:schemeClr val="dk1"/>
                </a:solidFill>
              </a:defRPr>
            </a:lvl1pPr>
            <a:lvl2pPr lvl="1" algn="l">
              <a:lnSpc>
                <a:spcPct val="100000"/>
              </a:lnSpc>
              <a:spcBef>
                <a:spcPts val="0"/>
              </a:spcBef>
              <a:spcAft>
                <a:spcPts val="0"/>
              </a:spcAft>
              <a:buClr>
                <a:schemeClr val="dk1"/>
              </a:buClr>
              <a:buSzPts val="1600"/>
              <a:buNone/>
              <a:defRPr>
                <a:solidFill>
                  <a:schemeClr val="dk1"/>
                </a:solidFill>
              </a:defRPr>
            </a:lvl2pPr>
            <a:lvl3pPr lvl="2" algn="l">
              <a:lnSpc>
                <a:spcPct val="100000"/>
              </a:lnSpc>
              <a:spcBef>
                <a:spcPts val="0"/>
              </a:spcBef>
              <a:spcAft>
                <a:spcPts val="0"/>
              </a:spcAft>
              <a:buClr>
                <a:schemeClr val="dk1"/>
              </a:buClr>
              <a:buSzPts val="1600"/>
              <a:buNone/>
              <a:defRPr>
                <a:solidFill>
                  <a:schemeClr val="dk1"/>
                </a:solidFill>
              </a:defRPr>
            </a:lvl3pPr>
            <a:lvl4pPr lvl="3" algn="l">
              <a:lnSpc>
                <a:spcPct val="100000"/>
              </a:lnSpc>
              <a:spcBef>
                <a:spcPts val="0"/>
              </a:spcBef>
              <a:spcAft>
                <a:spcPts val="0"/>
              </a:spcAft>
              <a:buClr>
                <a:schemeClr val="dk1"/>
              </a:buClr>
              <a:buSzPts val="1600"/>
              <a:buNone/>
              <a:defRPr>
                <a:solidFill>
                  <a:schemeClr val="dk1"/>
                </a:solidFill>
              </a:defRPr>
            </a:lvl4pPr>
            <a:lvl5pPr lvl="4" algn="l">
              <a:lnSpc>
                <a:spcPct val="100000"/>
              </a:lnSpc>
              <a:spcBef>
                <a:spcPts val="0"/>
              </a:spcBef>
              <a:spcAft>
                <a:spcPts val="0"/>
              </a:spcAft>
              <a:buClr>
                <a:schemeClr val="dk1"/>
              </a:buClr>
              <a:buSzPts val="1600"/>
              <a:buNone/>
              <a:defRPr>
                <a:solidFill>
                  <a:schemeClr val="dk1"/>
                </a:solidFill>
              </a:defRPr>
            </a:lvl5pPr>
            <a:lvl6pPr lvl="5" algn="l">
              <a:lnSpc>
                <a:spcPct val="100000"/>
              </a:lnSpc>
              <a:spcBef>
                <a:spcPts val="0"/>
              </a:spcBef>
              <a:spcAft>
                <a:spcPts val="0"/>
              </a:spcAft>
              <a:buClr>
                <a:schemeClr val="dk1"/>
              </a:buClr>
              <a:buSzPts val="1600"/>
              <a:buNone/>
              <a:defRPr>
                <a:solidFill>
                  <a:schemeClr val="dk1"/>
                </a:solidFill>
              </a:defRPr>
            </a:lvl6pPr>
            <a:lvl7pPr lvl="6" algn="l">
              <a:lnSpc>
                <a:spcPct val="100000"/>
              </a:lnSpc>
              <a:spcBef>
                <a:spcPts val="0"/>
              </a:spcBef>
              <a:spcAft>
                <a:spcPts val="0"/>
              </a:spcAft>
              <a:buClr>
                <a:schemeClr val="dk1"/>
              </a:buClr>
              <a:buSzPts val="1600"/>
              <a:buNone/>
              <a:defRPr>
                <a:solidFill>
                  <a:schemeClr val="dk1"/>
                </a:solidFill>
              </a:defRPr>
            </a:lvl7pPr>
            <a:lvl8pPr lvl="7" algn="l">
              <a:lnSpc>
                <a:spcPct val="100000"/>
              </a:lnSpc>
              <a:spcBef>
                <a:spcPts val="0"/>
              </a:spcBef>
              <a:spcAft>
                <a:spcPts val="0"/>
              </a:spcAft>
              <a:buClr>
                <a:schemeClr val="dk1"/>
              </a:buClr>
              <a:buSzPts val="1600"/>
              <a:buNone/>
              <a:defRPr>
                <a:solidFill>
                  <a:schemeClr val="dk1"/>
                </a:solidFill>
              </a:defRPr>
            </a:lvl8pPr>
            <a:lvl9pPr lvl="8" algn="l">
              <a:lnSpc>
                <a:spcPct val="100000"/>
              </a:lnSpc>
              <a:spcBef>
                <a:spcPts val="0"/>
              </a:spcBef>
              <a:spcAft>
                <a:spcPts val="0"/>
              </a:spcAft>
              <a:buClr>
                <a:schemeClr val="dk1"/>
              </a:buClr>
              <a:buSzPts val="1600"/>
              <a:buNone/>
              <a:defRPr>
                <a:solidFill>
                  <a:schemeClr val="dk1"/>
                </a:solidFill>
              </a:defRPr>
            </a:lvl9pPr>
          </a:lstStyle>
          <a:p/>
        </p:txBody>
      </p:sp>
      <p:sp>
        <p:nvSpPr>
          <p:cNvPr id="236" name="Google Shape;236;p40"/>
          <p:cNvSpPr txBox="1"/>
          <p:nvPr>
            <p:ph idx="13" type="title"/>
          </p:nvPr>
        </p:nvSpPr>
        <p:spPr>
          <a:xfrm>
            <a:off x="4659475" y="3198175"/>
            <a:ext cx="1072800" cy="1072800"/>
          </a:xfrm>
          <a:prstGeom prst="rect">
            <a:avLst/>
          </a:prstGeom>
          <a:solidFill>
            <a:schemeClr val="accent2"/>
          </a:solidFill>
          <a:ln>
            <a:noFill/>
          </a:ln>
          <a:effectLst>
            <a:outerShdw rotWithShape="0" algn="bl" dir="2760000" dist="85725">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5000"/>
              <a:buNone/>
              <a:defRPr sz="5000"/>
            </a:lvl1pPr>
            <a:lvl2pPr lvl="1" algn="ctr">
              <a:lnSpc>
                <a:spcPct val="100000"/>
              </a:lnSpc>
              <a:spcBef>
                <a:spcPts val="0"/>
              </a:spcBef>
              <a:spcAft>
                <a:spcPts val="0"/>
              </a:spcAft>
              <a:buSzPts val="5000"/>
              <a:buNone/>
              <a:defRPr sz="5000"/>
            </a:lvl2pPr>
            <a:lvl3pPr lvl="2" algn="ctr">
              <a:lnSpc>
                <a:spcPct val="100000"/>
              </a:lnSpc>
              <a:spcBef>
                <a:spcPts val="0"/>
              </a:spcBef>
              <a:spcAft>
                <a:spcPts val="0"/>
              </a:spcAft>
              <a:buSzPts val="5000"/>
              <a:buNone/>
              <a:defRPr sz="5000"/>
            </a:lvl3pPr>
            <a:lvl4pPr lvl="3" algn="ctr">
              <a:lnSpc>
                <a:spcPct val="100000"/>
              </a:lnSpc>
              <a:spcBef>
                <a:spcPts val="0"/>
              </a:spcBef>
              <a:spcAft>
                <a:spcPts val="0"/>
              </a:spcAft>
              <a:buSzPts val="5000"/>
              <a:buNone/>
              <a:defRPr sz="5000"/>
            </a:lvl4pPr>
            <a:lvl5pPr lvl="4" algn="ctr">
              <a:lnSpc>
                <a:spcPct val="100000"/>
              </a:lnSpc>
              <a:spcBef>
                <a:spcPts val="0"/>
              </a:spcBef>
              <a:spcAft>
                <a:spcPts val="0"/>
              </a:spcAft>
              <a:buSzPts val="5000"/>
              <a:buNone/>
              <a:defRPr sz="5000"/>
            </a:lvl5pPr>
            <a:lvl6pPr lvl="5" algn="ctr">
              <a:lnSpc>
                <a:spcPct val="100000"/>
              </a:lnSpc>
              <a:spcBef>
                <a:spcPts val="0"/>
              </a:spcBef>
              <a:spcAft>
                <a:spcPts val="0"/>
              </a:spcAft>
              <a:buSzPts val="5000"/>
              <a:buNone/>
              <a:defRPr sz="5000"/>
            </a:lvl6pPr>
            <a:lvl7pPr lvl="6" algn="ctr">
              <a:lnSpc>
                <a:spcPct val="100000"/>
              </a:lnSpc>
              <a:spcBef>
                <a:spcPts val="0"/>
              </a:spcBef>
              <a:spcAft>
                <a:spcPts val="0"/>
              </a:spcAft>
              <a:buSzPts val="5000"/>
              <a:buNone/>
              <a:defRPr sz="5000"/>
            </a:lvl7pPr>
            <a:lvl8pPr lvl="7" algn="ctr">
              <a:lnSpc>
                <a:spcPct val="100000"/>
              </a:lnSpc>
              <a:spcBef>
                <a:spcPts val="0"/>
              </a:spcBef>
              <a:spcAft>
                <a:spcPts val="0"/>
              </a:spcAft>
              <a:buSzPts val="5000"/>
              <a:buNone/>
              <a:defRPr sz="5000"/>
            </a:lvl8pPr>
            <a:lvl9pPr lvl="8" algn="ctr">
              <a:lnSpc>
                <a:spcPct val="100000"/>
              </a:lnSpc>
              <a:spcBef>
                <a:spcPts val="0"/>
              </a:spcBef>
              <a:spcAft>
                <a:spcPts val="0"/>
              </a:spcAft>
              <a:buSzPts val="5000"/>
              <a:buNone/>
              <a:defRPr sz="5000"/>
            </a:lvl9pPr>
          </a:lstStyle>
          <a:p/>
        </p:txBody>
      </p:sp>
      <p:sp>
        <p:nvSpPr>
          <p:cNvPr id="237" name="Google Shape;237;p40"/>
          <p:cNvSpPr txBox="1"/>
          <p:nvPr>
            <p:ph idx="14" type="subTitle"/>
          </p:nvPr>
        </p:nvSpPr>
        <p:spPr>
          <a:xfrm>
            <a:off x="5930575" y="316322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2000"/>
              <a:buFont typeface="Poppins"/>
              <a:buNone/>
              <a:defRPr b="1" sz="2000">
                <a:solidFill>
                  <a:schemeClr val="dk1"/>
                </a:solidFill>
                <a:latin typeface="Poppins"/>
                <a:ea typeface="Poppins"/>
                <a:cs typeface="Poppins"/>
                <a:sym typeface="Poppins"/>
              </a:defRPr>
            </a:lvl1pPr>
            <a:lvl2pPr lvl="1"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2pPr>
            <a:lvl3pPr lvl="2"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3pPr>
            <a:lvl4pPr lvl="3"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4pPr>
            <a:lvl5pPr lvl="4"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5pPr>
            <a:lvl6pPr lvl="5"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6pPr>
            <a:lvl7pPr lvl="6"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7pPr>
            <a:lvl8pPr lvl="7"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8pPr>
            <a:lvl9pPr lvl="8"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9pPr>
          </a:lstStyle>
          <a:p/>
        </p:txBody>
      </p:sp>
      <p:sp>
        <p:nvSpPr>
          <p:cNvPr id="238" name="Google Shape;238;p40"/>
          <p:cNvSpPr txBox="1"/>
          <p:nvPr>
            <p:ph idx="15" type="subTitle"/>
          </p:nvPr>
        </p:nvSpPr>
        <p:spPr>
          <a:xfrm>
            <a:off x="5930575" y="369582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1600"/>
              <a:buNone/>
              <a:defRPr>
                <a:solidFill>
                  <a:schemeClr val="dk1"/>
                </a:solidFill>
              </a:defRPr>
            </a:lvl1pPr>
            <a:lvl2pPr lvl="1" algn="l">
              <a:lnSpc>
                <a:spcPct val="100000"/>
              </a:lnSpc>
              <a:spcBef>
                <a:spcPts val="0"/>
              </a:spcBef>
              <a:spcAft>
                <a:spcPts val="0"/>
              </a:spcAft>
              <a:buClr>
                <a:schemeClr val="dk1"/>
              </a:buClr>
              <a:buSzPts val="1600"/>
              <a:buNone/>
              <a:defRPr>
                <a:solidFill>
                  <a:schemeClr val="dk1"/>
                </a:solidFill>
              </a:defRPr>
            </a:lvl2pPr>
            <a:lvl3pPr lvl="2" algn="l">
              <a:lnSpc>
                <a:spcPct val="100000"/>
              </a:lnSpc>
              <a:spcBef>
                <a:spcPts val="0"/>
              </a:spcBef>
              <a:spcAft>
                <a:spcPts val="0"/>
              </a:spcAft>
              <a:buClr>
                <a:schemeClr val="dk1"/>
              </a:buClr>
              <a:buSzPts val="1600"/>
              <a:buNone/>
              <a:defRPr>
                <a:solidFill>
                  <a:schemeClr val="dk1"/>
                </a:solidFill>
              </a:defRPr>
            </a:lvl3pPr>
            <a:lvl4pPr lvl="3" algn="l">
              <a:lnSpc>
                <a:spcPct val="100000"/>
              </a:lnSpc>
              <a:spcBef>
                <a:spcPts val="0"/>
              </a:spcBef>
              <a:spcAft>
                <a:spcPts val="0"/>
              </a:spcAft>
              <a:buClr>
                <a:schemeClr val="dk1"/>
              </a:buClr>
              <a:buSzPts val="1600"/>
              <a:buNone/>
              <a:defRPr>
                <a:solidFill>
                  <a:schemeClr val="dk1"/>
                </a:solidFill>
              </a:defRPr>
            </a:lvl4pPr>
            <a:lvl5pPr lvl="4" algn="l">
              <a:lnSpc>
                <a:spcPct val="100000"/>
              </a:lnSpc>
              <a:spcBef>
                <a:spcPts val="0"/>
              </a:spcBef>
              <a:spcAft>
                <a:spcPts val="0"/>
              </a:spcAft>
              <a:buClr>
                <a:schemeClr val="dk1"/>
              </a:buClr>
              <a:buSzPts val="1600"/>
              <a:buNone/>
              <a:defRPr>
                <a:solidFill>
                  <a:schemeClr val="dk1"/>
                </a:solidFill>
              </a:defRPr>
            </a:lvl5pPr>
            <a:lvl6pPr lvl="5" algn="l">
              <a:lnSpc>
                <a:spcPct val="100000"/>
              </a:lnSpc>
              <a:spcBef>
                <a:spcPts val="0"/>
              </a:spcBef>
              <a:spcAft>
                <a:spcPts val="0"/>
              </a:spcAft>
              <a:buClr>
                <a:schemeClr val="dk1"/>
              </a:buClr>
              <a:buSzPts val="1600"/>
              <a:buNone/>
              <a:defRPr>
                <a:solidFill>
                  <a:schemeClr val="dk1"/>
                </a:solidFill>
              </a:defRPr>
            </a:lvl6pPr>
            <a:lvl7pPr lvl="6" algn="l">
              <a:lnSpc>
                <a:spcPct val="100000"/>
              </a:lnSpc>
              <a:spcBef>
                <a:spcPts val="0"/>
              </a:spcBef>
              <a:spcAft>
                <a:spcPts val="0"/>
              </a:spcAft>
              <a:buClr>
                <a:schemeClr val="dk1"/>
              </a:buClr>
              <a:buSzPts val="1600"/>
              <a:buNone/>
              <a:defRPr>
                <a:solidFill>
                  <a:schemeClr val="dk1"/>
                </a:solidFill>
              </a:defRPr>
            </a:lvl7pPr>
            <a:lvl8pPr lvl="7" algn="l">
              <a:lnSpc>
                <a:spcPct val="100000"/>
              </a:lnSpc>
              <a:spcBef>
                <a:spcPts val="0"/>
              </a:spcBef>
              <a:spcAft>
                <a:spcPts val="0"/>
              </a:spcAft>
              <a:buClr>
                <a:schemeClr val="dk1"/>
              </a:buClr>
              <a:buSzPts val="1600"/>
              <a:buNone/>
              <a:defRPr>
                <a:solidFill>
                  <a:schemeClr val="dk1"/>
                </a:solidFill>
              </a:defRPr>
            </a:lvl8pPr>
            <a:lvl9pPr lvl="8" algn="l">
              <a:lnSpc>
                <a:spcPct val="100000"/>
              </a:lnSpc>
              <a:spcBef>
                <a:spcPts val="0"/>
              </a:spcBef>
              <a:spcAft>
                <a:spcPts val="0"/>
              </a:spcAft>
              <a:buClr>
                <a:schemeClr val="dk1"/>
              </a:buClr>
              <a:buSzPts val="1600"/>
              <a:buNone/>
              <a:defRPr>
                <a:solidFill>
                  <a:schemeClr val="dk1"/>
                </a:solidFill>
              </a:defRPr>
            </a:lvl9pPr>
          </a:lstStyle>
          <a:p/>
        </p:txBody>
      </p:sp>
      <p:sp>
        <p:nvSpPr>
          <p:cNvPr id="239" name="Google Shape;239;p40"/>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
    <p:spTree>
      <p:nvGrpSpPr>
        <p:cNvPr id="240" name="Shape 240"/>
        <p:cNvGrpSpPr/>
        <p:nvPr/>
      </p:nvGrpSpPr>
      <p:grpSpPr>
        <a:xfrm>
          <a:off x="0" y="0"/>
          <a:ext cx="0" cy="0"/>
          <a:chOff x="0" y="0"/>
          <a:chExt cx="0" cy="0"/>
        </a:xfrm>
      </p:grpSpPr>
      <p:sp>
        <p:nvSpPr>
          <p:cNvPr id="241" name="Google Shape;241;p41"/>
          <p:cNvSpPr txBox="1"/>
          <p:nvPr>
            <p:ph type="title"/>
          </p:nvPr>
        </p:nvSpPr>
        <p:spPr>
          <a:xfrm>
            <a:off x="720000" y="1427213"/>
            <a:ext cx="4596600" cy="1797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Font typeface="Maven Pro"/>
              <a:buNone/>
              <a:defRPr b="0" sz="2500">
                <a:latin typeface="Maven Pro"/>
                <a:ea typeface="Maven Pro"/>
                <a:cs typeface="Maven Pro"/>
                <a:sym typeface="Maven Pro"/>
              </a:defRPr>
            </a:lvl1pPr>
            <a:lvl2pPr lvl="1" algn="l">
              <a:lnSpc>
                <a:spcPct val="100000"/>
              </a:lnSpc>
              <a:spcBef>
                <a:spcPts val="0"/>
              </a:spcBef>
              <a:spcAft>
                <a:spcPts val="0"/>
              </a:spcAft>
              <a:buSzPts val="3200"/>
              <a:buFont typeface="Maven Pro"/>
              <a:buNone/>
              <a:defRPr b="0">
                <a:latin typeface="Maven Pro"/>
                <a:ea typeface="Maven Pro"/>
                <a:cs typeface="Maven Pro"/>
                <a:sym typeface="Maven Pro"/>
              </a:defRPr>
            </a:lvl2pPr>
            <a:lvl3pPr lvl="2" algn="l">
              <a:lnSpc>
                <a:spcPct val="100000"/>
              </a:lnSpc>
              <a:spcBef>
                <a:spcPts val="0"/>
              </a:spcBef>
              <a:spcAft>
                <a:spcPts val="0"/>
              </a:spcAft>
              <a:buSzPts val="3200"/>
              <a:buFont typeface="Maven Pro"/>
              <a:buNone/>
              <a:defRPr b="0">
                <a:latin typeface="Maven Pro"/>
                <a:ea typeface="Maven Pro"/>
                <a:cs typeface="Maven Pro"/>
                <a:sym typeface="Maven Pro"/>
              </a:defRPr>
            </a:lvl3pPr>
            <a:lvl4pPr lvl="3" algn="l">
              <a:lnSpc>
                <a:spcPct val="100000"/>
              </a:lnSpc>
              <a:spcBef>
                <a:spcPts val="0"/>
              </a:spcBef>
              <a:spcAft>
                <a:spcPts val="0"/>
              </a:spcAft>
              <a:buSzPts val="3200"/>
              <a:buFont typeface="Maven Pro"/>
              <a:buNone/>
              <a:defRPr b="0">
                <a:latin typeface="Maven Pro"/>
                <a:ea typeface="Maven Pro"/>
                <a:cs typeface="Maven Pro"/>
                <a:sym typeface="Maven Pro"/>
              </a:defRPr>
            </a:lvl4pPr>
            <a:lvl5pPr lvl="4" algn="l">
              <a:lnSpc>
                <a:spcPct val="100000"/>
              </a:lnSpc>
              <a:spcBef>
                <a:spcPts val="0"/>
              </a:spcBef>
              <a:spcAft>
                <a:spcPts val="0"/>
              </a:spcAft>
              <a:buSzPts val="3200"/>
              <a:buFont typeface="Maven Pro"/>
              <a:buNone/>
              <a:defRPr b="0">
                <a:latin typeface="Maven Pro"/>
                <a:ea typeface="Maven Pro"/>
                <a:cs typeface="Maven Pro"/>
                <a:sym typeface="Maven Pro"/>
              </a:defRPr>
            </a:lvl5pPr>
            <a:lvl6pPr lvl="5" algn="l">
              <a:lnSpc>
                <a:spcPct val="100000"/>
              </a:lnSpc>
              <a:spcBef>
                <a:spcPts val="0"/>
              </a:spcBef>
              <a:spcAft>
                <a:spcPts val="0"/>
              </a:spcAft>
              <a:buSzPts val="3200"/>
              <a:buFont typeface="Maven Pro"/>
              <a:buNone/>
              <a:defRPr b="0">
                <a:latin typeface="Maven Pro"/>
                <a:ea typeface="Maven Pro"/>
                <a:cs typeface="Maven Pro"/>
                <a:sym typeface="Maven Pro"/>
              </a:defRPr>
            </a:lvl6pPr>
            <a:lvl7pPr lvl="6" algn="l">
              <a:lnSpc>
                <a:spcPct val="100000"/>
              </a:lnSpc>
              <a:spcBef>
                <a:spcPts val="0"/>
              </a:spcBef>
              <a:spcAft>
                <a:spcPts val="0"/>
              </a:spcAft>
              <a:buSzPts val="3200"/>
              <a:buFont typeface="Maven Pro"/>
              <a:buNone/>
              <a:defRPr b="0">
                <a:latin typeface="Maven Pro"/>
                <a:ea typeface="Maven Pro"/>
                <a:cs typeface="Maven Pro"/>
                <a:sym typeface="Maven Pro"/>
              </a:defRPr>
            </a:lvl7pPr>
            <a:lvl8pPr lvl="7" algn="l">
              <a:lnSpc>
                <a:spcPct val="100000"/>
              </a:lnSpc>
              <a:spcBef>
                <a:spcPts val="0"/>
              </a:spcBef>
              <a:spcAft>
                <a:spcPts val="0"/>
              </a:spcAft>
              <a:buSzPts val="3200"/>
              <a:buFont typeface="Maven Pro"/>
              <a:buNone/>
              <a:defRPr b="0">
                <a:latin typeface="Maven Pro"/>
                <a:ea typeface="Maven Pro"/>
                <a:cs typeface="Maven Pro"/>
                <a:sym typeface="Maven Pro"/>
              </a:defRPr>
            </a:lvl8pPr>
            <a:lvl9pPr lvl="8" algn="l">
              <a:lnSpc>
                <a:spcPct val="100000"/>
              </a:lnSpc>
              <a:spcBef>
                <a:spcPts val="0"/>
              </a:spcBef>
              <a:spcAft>
                <a:spcPts val="0"/>
              </a:spcAft>
              <a:buSzPts val="3200"/>
              <a:buFont typeface="Maven Pro"/>
              <a:buNone/>
              <a:defRPr b="0">
                <a:latin typeface="Maven Pro"/>
                <a:ea typeface="Maven Pro"/>
                <a:cs typeface="Maven Pro"/>
                <a:sym typeface="Maven Pro"/>
              </a:defRPr>
            </a:lvl9pPr>
          </a:lstStyle>
          <a:p/>
        </p:txBody>
      </p:sp>
      <p:sp>
        <p:nvSpPr>
          <p:cNvPr id="242" name="Google Shape;242;p41"/>
          <p:cNvSpPr txBox="1"/>
          <p:nvPr>
            <p:ph idx="1" type="subTitle"/>
          </p:nvPr>
        </p:nvSpPr>
        <p:spPr>
          <a:xfrm>
            <a:off x="720000" y="3337388"/>
            <a:ext cx="2345400" cy="378900"/>
          </a:xfrm>
          <a:prstGeom prst="rect">
            <a:avLst/>
          </a:prstGeom>
          <a:solidFill>
            <a:schemeClr val="l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1600"/>
              <a:buFont typeface="Poppins"/>
              <a:buNone/>
              <a:defRPr b="1">
                <a:latin typeface="Poppins"/>
                <a:ea typeface="Poppins"/>
                <a:cs typeface="Poppins"/>
                <a:sym typeface="Poppins"/>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243" name="Google Shape;243;p41"/>
          <p:cNvSpPr/>
          <p:nvPr/>
        </p:nvSpPr>
        <p:spPr>
          <a:xfrm>
            <a:off x="720000" y="401225"/>
            <a:ext cx="14493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sp>
        <p:nvSpPr>
          <p:cNvPr id="26" name="Google Shape;26;p5"/>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27" name="Google Shape;27;p5"/>
          <p:cNvSpPr txBox="1"/>
          <p:nvPr>
            <p:ph idx="1" type="subTitle"/>
          </p:nvPr>
        </p:nvSpPr>
        <p:spPr>
          <a:xfrm>
            <a:off x="1440300" y="3061550"/>
            <a:ext cx="24078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28" name="Google Shape;28;p5"/>
          <p:cNvSpPr txBox="1"/>
          <p:nvPr>
            <p:ph idx="2" type="subTitle"/>
          </p:nvPr>
        </p:nvSpPr>
        <p:spPr>
          <a:xfrm>
            <a:off x="1440300" y="3704750"/>
            <a:ext cx="2407800" cy="743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29" name="Google Shape;29;p5"/>
          <p:cNvSpPr txBox="1"/>
          <p:nvPr>
            <p:ph idx="3" type="subTitle"/>
          </p:nvPr>
        </p:nvSpPr>
        <p:spPr>
          <a:xfrm>
            <a:off x="5295925" y="3061550"/>
            <a:ext cx="2407800" cy="458700"/>
          </a:xfrm>
          <a:prstGeom prst="rect">
            <a:avLst/>
          </a:prstGeom>
          <a:solidFill>
            <a:schemeClr val="l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30" name="Google Shape;30;p5"/>
          <p:cNvSpPr txBox="1"/>
          <p:nvPr>
            <p:ph idx="4" type="subTitle"/>
          </p:nvPr>
        </p:nvSpPr>
        <p:spPr>
          <a:xfrm>
            <a:off x="5295925" y="3704750"/>
            <a:ext cx="2407800" cy="743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31" name="Google Shape;31;p5"/>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TITLE_AND_TWO_COLUMNS_1">
    <p:spTree>
      <p:nvGrpSpPr>
        <p:cNvPr id="244" name="Shape 244"/>
        <p:cNvGrpSpPr/>
        <p:nvPr/>
      </p:nvGrpSpPr>
      <p:grpSpPr>
        <a:xfrm>
          <a:off x="0" y="0"/>
          <a:ext cx="0" cy="0"/>
          <a:chOff x="0" y="0"/>
          <a:chExt cx="0" cy="0"/>
        </a:xfrm>
      </p:grpSpPr>
      <p:sp>
        <p:nvSpPr>
          <p:cNvPr id="245" name="Google Shape;245;p42"/>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246" name="Google Shape;246;p42"/>
          <p:cNvSpPr txBox="1"/>
          <p:nvPr>
            <p:ph idx="1" type="subTitle"/>
          </p:nvPr>
        </p:nvSpPr>
        <p:spPr>
          <a:xfrm>
            <a:off x="811200" y="3056397"/>
            <a:ext cx="22254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247" name="Google Shape;247;p42"/>
          <p:cNvSpPr txBox="1"/>
          <p:nvPr>
            <p:ph idx="2" type="subTitle"/>
          </p:nvPr>
        </p:nvSpPr>
        <p:spPr>
          <a:xfrm>
            <a:off x="720000" y="3684796"/>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248" name="Google Shape;248;p42"/>
          <p:cNvSpPr txBox="1"/>
          <p:nvPr>
            <p:ph idx="3" type="subTitle"/>
          </p:nvPr>
        </p:nvSpPr>
        <p:spPr>
          <a:xfrm>
            <a:off x="3459300" y="3056397"/>
            <a:ext cx="2225400" cy="458700"/>
          </a:xfrm>
          <a:prstGeom prst="rect">
            <a:avLst/>
          </a:prstGeom>
          <a:solidFill>
            <a:schemeClr val="l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249" name="Google Shape;249;p42"/>
          <p:cNvSpPr txBox="1"/>
          <p:nvPr>
            <p:ph idx="4" type="subTitle"/>
          </p:nvPr>
        </p:nvSpPr>
        <p:spPr>
          <a:xfrm>
            <a:off x="3368100" y="3684796"/>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250" name="Google Shape;250;p42"/>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251" name="Google Shape;251;p42"/>
          <p:cNvSpPr txBox="1"/>
          <p:nvPr>
            <p:ph idx="5" type="subTitle"/>
          </p:nvPr>
        </p:nvSpPr>
        <p:spPr>
          <a:xfrm>
            <a:off x="6107400" y="3056397"/>
            <a:ext cx="22254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252" name="Google Shape;252;p42"/>
          <p:cNvSpPr txBox="1"/>
          <p:nvPr>
            <p:ph idx="6" type="subTitle"/>
          </p:nvPr>
        </p:nvSpPr>
        <p:spPr>
          <a:xfrm>
            <a:off x="6016200" y="3684796"/>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TITLE_AND_TWO_COLUMNS_1_3">
    <p:spTree>
      <p:nvGrpSpPr>
        <p:cNvPr id="253" name="Shape 253"/>
        <p:cNvGrpSpPr/>
        <p:nvPr/>
      </p:nvGrpSpPr>
      <p:grpSpPr>
        <a:xfrm>
          <a:off x="0" y="0"/>
          <a:ext cx="0" cy="0"/>
          <a:chOff x="0" y="0"/>
          <a:chExt cx="0" cy="0"/>
        </a:xfrm>
      </p:grpSpPr>
      <p:sp>
        <p:nvSpPr>
          <p:cNvPr id="254" name="Google Shape;254;p43"/>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255" name="Google Shape;255;p43"/>
          <p:cNvSpPr txBox="1"/>
          <p:nvPr>
            <p:ph idx="1" type="subTitle"/>
          </p:nvPr>
        </p:nvSpPr>
        <p:spPr>
          <a:xfrm>
            <a:off x="720000" y="3162200"/>
            <a:ext cx="2407800" cy="458700"/>
          </a:xfrm>
          <a:prstGeom prst="rect">
            <a:avLst/>
          </a:prstGeom>
          <a:solidFill>
            <a:schemeClr val="l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256" name="Google Shape;256;p43"/>
          <p:cNvSpPr txBox="1"/>
          <p:nvPr>
            <p:ph idx="2" type="subTitle"/>
          </p:nvPr>
        </p:nvSpPr>
        <p:spPr>
          <a:xfrm>
            <a:off x="720000" y="38054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257" name="Google Shape;257;p43"/>
          <p:cNvSpPr txBox="1"/>
          <p:nvPr>
            <p:ph idx="3" type="subTitle"/>
          </p:nvPr>
        </p:nvSpPr>
        <p:spPr>
          <a:xfrm>
            <a:off x="3368100" y="3162200"/>
            <a:ext cx="2407800" cy="458700"/>
          </a:xfrm>
          <a:prstGeom prst="rect">
            <a:avLst/>
          </a:prstGeom>
          <a:solidFill>
            <a:schemeClr val="accen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258" name="Google Shape;258;p43"/>
          <p:cNvSpPr txBox="1"/>
          <p:nvPr>
            <p:ph idx="4" type="subTitle"/>
          </p:nvPr>
        </p:nvSpPr>
        <p:spPr>
          <a:xfrm>
            <a:off x="3368100" y="38054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259" name="Google Shape;259;p43"/>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260" name="Google Shape;260;p43"/>
          <p:cNvSpPr txBox="1"/>
          <p:nvPr>
            <p:ph idx="5" type="subTitle"/>
          </p:nvPr>
        </p:nvSpPr>
        <p:spPr>
          <a:xfrm>
            <a:off x="6016200" y="3162200"/>
            <a:ext cx="2407800" cy="458700"/>
          </a:xfrm>
          <a:prstGeom prst="rect">
            <a:avLst/>
          </a:prstGeom>
          <a:solidFill>
            <a:schemeClr val="l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261" name="Google Shape;261;p43"/>
          <p:cNvSpPr txBox="1"/>
          <p:nvPr>
            <p:ph idx="6" type="subTitle"/>
          </p:nvPr>
        </p:nvSpPr>
        <p:spPr>
          <a:xfrm>
            <a:off x="6016200" y="38054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262" name="Google Shape;262;p43"/>
          <p:cNvSpPr txBox="1"/>
          <p:nvPr>
            <p:ph idx="7" type="title"/>
          </p:nvPr>
        </p:nvSpPr>
        <p:spPr>
          <a:xfrm>
            <a:off x="720000" y="1810650"/>
            <a:ext cx="2407800" cy="1008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
        <p:nvSpPr>
          <p:cNvPr id="263" name="Google Shape;263;p43"/>
          <p:cNvSpPr txBox="1"/>
          <p:nvPr>
            <p:ph idx="8" type="title"/>
          </p:nvPr>
        </p:nvSpPr>
        <p:spPr>
          <a:xfrm>
            <a:off x="3368100" y="1810650"/>
            <a:ext cx="2407800" cy="1008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
        <p:nvSpPr>
          <p:cNvPr id="264" name="Google Shape;264;p43"/>
          <p:cNvSpPr txBox="1"/>
          <p:nvPr>
            <p:ph idx="9" type="title"/>
          </p:nvPr>
        </p:nvSpPr>
        <p:spPr>
          <a:xfrm>
            <a:off x="6016200" y="1810650"/>
            <a:ext cx="2407800" cy="1008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TITLE_AND_TWO_COLUMNS_1_3_1">
    <p:spTree>
      <p:nvGrpSpPr>
        <p:cNvPr id="265" name="Shape 265"/>
        <p:cNvGrpSpPr/>
        <p:nvPr/>
      </p:nvGrpSpPr>
      <p:grpSpPr>
        <a:xfrm>
          <a:off x="0" y="0"/>
          <a:ext cx="0" cy="0"/>
          <a:chOff x="0" y="0"/>
          <a:chExt cx="0" cy="0"/>
        </a:xfrm>
      </p:grpSpPr>
      <p:sp>
        <p:nvSpPr>
          <p:cNvPr id="266" name="Google Shape;266;p44"/>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267" name="Google Shape;267;p44"/>
          <p:cNvSpPr txBox="1"/>
          <p:nvPr>
            <p:ph idx="1" type="subTitle"/>
          </p:nvPr>
        </p:nvSpPr>
        <p:spPr>
          <a:xfrm>
            <a:off x="809706" y="4068600"/>
            <a:ext cx="2228400" cy="458700"/>
          </a:xfrm>
          <a:prstGeom prst="rect">
            <a:avLst/>
          </a:prstGeom>
          <a:solidFill>
            <a:schemeClr val="l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268" name="Google Shape;268;p44"/>
          <p:cNvSpPr txBox="1"/>
          <p:nvPr>
            <p:ph idx="2" type="subTitle"/>
          </p:nvPr>
        </p:nvSpPr>
        <p:spPr>
          <a:xfrm>
            <a:off x="809706" y="2721725"/>
            <a:ext cx="2228400" cy="977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269" name="Google Shape;269;p44"/>
          <p:cNvSpPr txBox="1"/>
          <p:nvPr>
            <p:ph idx="3" type="subTitle"/>
          </p:nvPr>
        </p:nvSpPr>
        <p:spPr>
          <a:xfrm>
            <a:off x="3464250" y="4068600"/>
            <a:ext cx="2228400" cy="458700"/>
          </a:xfrm>
          <a:prstGeom prst="rect">
            <a:avLst/>
          </a:prstGeom>
          <a:solidFill>
            <a:schemeClr val="accen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270" name="Google Shape;270;p44"/>
          <p:cNvSpPr txBox="1"/>
          <p:nvPr>
            <p:ph idx="4" type="subTitle"/>
          </p:nvPr>
        </p:nvSpPr>
        <p:spPr>
          <a:xfrm>
            <a:off x="3464250" y="2721725"/>
            <a:ext cx="2228400" cy="977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271" name="Google Shape;271;p44"/>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272" name="Google Shape;272;p44"/>
          <p:cNvSpPr txBox="1"/>
          <p:nvPr>
            <p:ph idx="5" type="subTitle"/>
          </p:nvPr>
        </p:nvSpPr>
        <p:spPr>
          <a:xfrm>
            <a:off x="6105894" y="4068600"/>
            <a:ext cx="2228400" cy="458700"/>
          </a:xfrm>
          <a:prstGeom prst="rect">
            <a:avLst/>
          </a:prstGeom>
          <a:solidFill>
            <a:schemeClr val="l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273" name="Google Shape;273;p44"/>
          <p:cNvSpPr txBox="1"/>
          <p:nvPr>
            <p:ph idx="6" type="subTitle"/>
          </p:nvPr>
        </p:nvSpPr>
        <p:spPr>
          <a:xfrm>
            <a:off x="6105894" y="2721725"/>
            <a:ext cx="2228400" cy="977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TITLE_AND_TWO_COLUMNS_1_2">
    <p:spTree>
      <p:nvGrpSpPr>
        <p:cNvPr id="274" name="Shape 274"/>
        <p:cNvGrpSpPr/>
        <p:nvPr/>
      </p:nvGrpSpPr>
      <p:grpSpPr>
        <a:xfrm>
          <a:off x="0" y="0"/>
          <a:ext cx="0" cy="0"/>
          <a:chOff x="0" y="0"/>
          <a:chExt cx="0" cy="0"/>
        </a:xfrm>
      </p:grpSpPr>
      <p:sp>
        <p:nvSpPr>
          <p:cNvPr id="275" name="Google Shape;275;p45"/>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276" name="Google Shape;276;p45"/>
          <p:cNvSpPr txBox="1"/>
          <p:nvPr>
            <p:ph idx="1" type="subTitle"/>
          </p:nvPr>
        </p:nvSpPr>
        <p:spPr>
          <a:xfrm>
            <a:off x="821850" y="3543200"/>
            <a:ext cx="22041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277" name="Google Shape;277;p45"/>
          <p:cNvSpPr txBox="1"/>
          <p:nvPr>
            <p:ph idx="2" type="subTitle"/>
          </p:nvPr>
        </p:nvSpPr>
        <p:spPr>
          <a:xfrm>
            <a:off x="720000" y="40340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278" name="Google Shape;278;p45"/>
          <p:cNvSpPr txBox="1"/>
          <p:nvPr>
            <p:ph idx="3" type="subTitle"/>
          </p:nvPr>
        </p:nvSpPr>
        <p:spPr>
          <a:xfrm>
            <a:off x="3469950" y="3543200"/>
            <a:ext cx="2204100" cy="458700"/>
          </a:xfrm>
          <a:prstGeom prst="rect">
            <a:avLst/>
          </a:prstGeom>
          <a:solidFill>
            <a:schemeClr val="l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279" name="Google Shape;279;p45"/>
          <p:cNvSpPr txBox="1"/>
          <p:nvPr>
            <p:ph idx="4" type="subTitle"/>
          </p:nvPr>
        </p:nvSpPr>
        <p:spPr>
          <a:xfrm>
            <a:off x="3368100" y="40340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280" name="Google Shape;280;p45"/>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281" name="Google Shape;281;p45"/>
          <p:cNvSpPr txBox="1"/>
          <p:nvPr>
            <p:ph idx="5" type="subTitle"/>
          </p:nvPr>
        </p:nvSpPr>
        <p:spPr>
          <a:xfrm>
            <a:off x="6118050" y="3543200"/>
            <a:ext cx="22041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282" name="Google Shape;282;p45"/>
          <p:cNvSpPr txBox="1"/>
          <p:nvPr>
            <p:ph idx="6" type="subTitle"/>
          </p:nvPr>
        </p:nvSpPr>
        <p:spPr>
          <a:xfrm>
            <a:off x="6016200" y="40340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283" name="Google Shape;283;p45"/>
          <p:cNvSpPr txBox="1"/>
          <p:nvPr>
            <p:ph idx="7" type="subTitle"/>
          </p:nvPr>
        </p:nvSpPr>
        <p:spPr>
          <a:xfrm>
            <a:off x="821850" y="1756000"/>
            <a:ext cx="2204100" cy="458700"/>
          </a:xfrm>
          <a:prstGeom prst="rect">
            <a:avLst/>
          </a:prstGeom>
          <a:solidFill>
            <a:schemeClr val="l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284" name="Google Shape;284;p45"/>
          <p:cNvSpPr txBox="1"/>
          <p:nvPr>
            <p:ph idx="8" type="subTitle"/>
          </p:nvPr>
        </p:nvSpPr>
        <p:spPr>
          <a:xfrm>
            <a:off x="720000" y="22468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285" name="Google Shape;285;p45"/>
          <p:cNvSpPr txBox="1"/>
          <p:nvPr>
            <p:ph idx="9" type="subTitle"/>
          </p:nvPr>
        </p:nvSpPr>
        <p:spPr>
          <a:xfrm>
            <a:off x="3469950" y="1756000"/>
            <a:ext cx="2204100" cy="458700"/>
          </a:xfrm>
          <a:prstGeom prst="rect">
            <a:avLst/>
          </a:prstGeom>
          <a:solidFill>
            <a:schemeClr val="accen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286" name="Google Shape;286;p45"/>
          <p:cNvSpPr txBox="1"/>
          <p:nvPr>
            <p:ph idx="13" type="subTitle"/>
          </p:nvPr>
        </p:nvSpPr>
        <p:spPr>
          <a:xfrm>
            <a:off x="3368100" y="22468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287" name="Google Shape;287;p45"/>
          <p:cNvSpPr txBox="1"/>
          <p:nvPr>
            <p:ph idx="14" type="subTitle"/>
          </p:nvPr>
        </p:nvSpPr>
        <p:spPr>
          <a:xfrm>
            <a:off x="6118050" y="1756000"/>
            <a:ext cx="2204100" cy="458700"/>
          </a:xfrm>
          <a:prstGeom prst="rect">
            <a:avLst/>
          </a:prstGeom>
          <a:solidFill>
            <a:schemeClr val="l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288" name="Google Shape;288;p45"/>
          <p:cNvSpPr txBox="1"/>
          <p:nvPr>
            <p:ph idx="15" type="subTitle"/>
          </p:nvPr>
        </p:nvSpPr>
        <p:spPr>
          <a:xfrm>
            <a:off x="6016200" y="22468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TITLE_AND_TWO_COLUMNS_1_1">
    <p:spTree>
      <p:nvGrpSpPr>
        <p:cNvPr id="289" name="Shape 289"/>
        <p:cNvGrpSpPr/>
        <p:nvPr/>
      </p:nvGrpSpPr>
      <p:grpSpPr>
        <a:xfrm>
          <a:off x="0" y="0"/>
          <a:ext cx="0" cy="0"/>
          <a:chOff x="0" y="0"/>
          <a:chExt cx="0" cy="0"/>
        </a:xfrm>
      </p:grpSpPr>
      <p:sp>
        <p:nvSpPr>
          <p:cNvPr id="290" name="Google Shape;290;p46"/>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291" name="Google Shape;291;p46"/>
          <p:cNvSpPr txBox="1"/>
          <p:nvPr>
            <p:ph idx="1" type="subTitle"/>
          </p:nvPr>
        </p:nvSpPr>
        <p:spPr>
          <a:xfrm>
            <a:off x="1968225" y="3406500"/>
            <a:ext cx="23457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2000"/>
              <a:buFont typeface="Poppins"/>
              <a:buNone/>
              <a:defRPr b="1" sz="2000">
                <a:latin typeface="Poppins"/>
                <a:ea typeface="Poppins"/>
                <a:cs typeface="Poppins"/>
                <a:sym typeface="Poppins"/>
              </a:defRPr>
            </a:lvl1pPr>
            <a:lvl2pPr lvl="1" algn="r">
              <a:lnSpc>
                <a:spcPct val="100000"/>
              </a:lnSpc>
              <a:spcBef>
                <a:spcPts val="0"/>
              </a:spcBef>
              <a:spcAft>
                <a:spcPts val="0"/>
              </a:spcAft>
              <a:buSzPts val="2000"/>
              <a:buFont typeface="Poppins"/>
              <a:buNone/>
              <a:defRPr b="1" sz="2000">
                <a:latin typeface="Poppins"/>
                <a:ea typeface="Poppins"/>
                <a:cs typeface="Poppins"/>
                <a:sym typeface="Poppins"/>
              </a:defRPr>
            </a:lvl2pPr>
            <a:lvl3pPr lvl="2" algn="r">
              <a:lnSpc>
                <a:spcPct val="100000"/>
              </a:lnSpc>
              <a:spcBef>
                <a:spcPts val="0"/>
              </a:spcBef>
              <a:spcAft>
                <a:spcPts val="0"/>
              </a:spcAft>
              <a:buSzPts val="2000"/>
              <a:buFont typeface="Poppins"/>
              <a:buNone/>
              <a:defRPr b="1" sz="2000">
                <a:latin typeface="Poppins"/>
                <a:ea typeface="Poppins"/>
                <a:cs typeface="Poppins"/>
                <a:sym typeface="Poppins"/>
              </a:defRPr>
            </a:lvl3pPr>
            <a:lvl4pPr lvl="3" algn="r">
              <a:lnSpc>
                <a:spcPct val="100000"/>
              </a:lnSpc>
              <a:spcBef>
                <a:spcPts val="0"/>
              </a:spcBef>
              <a:spcAft>
                <a:spcPts val="0"/>
              </a:spcAft>
              <a:buSzPts val="2000"/>
              <a:buFont typeface="Poppins"/>
              <a:buNone/>
              <a:defRPr b="1" sz="2000">
                <a:latin typeface="Poppins"/>
                <a:ea typeface="Poppins"/>
                <a:cs typeface="Poppins"/>
                <a:sym typeface="Poppins"/>
              </a:defRPr>
            </a:lvl4pPr>
            <a:lvl5pPr lvl="4" algn="r">
              <a:lnSpc>
                <a:spcPct val="100000"/>
              </a:lnSpc>
              <a:spcBef>
                <a:spcPts val="0"/>
              </a:spcBef>
              <a:spcAft>
                <a:spcPts val="0"/>
              </a:spcAft>
              <a:buSzPts val="2000"/>
              <a:buFont typeface="Poppins"/>
              <a:buNone/>
              <a:defRPr b="1" sz="2000">
                <a:latin typeface="Poppins"/>
                <a:ea typeface="Poppins"/>
                <a:cs typeface="Poppins"/>
                <a:sym typeface="Poppins"/>
              </a:defRPr>
            </a:lvl5pPr>
            <a:lvl6pPr lvl="5" algn="r">
              <a:lnSpc>
                <a:spcPct val="100000"/>
              </a:lnSpc>
              <a:spcBef>
                <a:spcPts val="0"/>
              </a:spcBef>
              <a:spcAft>
                <a:spcPts val="0"/>
              </a:spcAft>
              <a:buSzPts val="2000"/>
              <a:buFont typeface="Poppins"/>
              <a:buNone/>
              <a:defRPr b="1" sz="2000">
                <a:latin typeface="Poppins"/>
                <a:ea typeface="Poppins"/>
                <a:cs typeface="Poppins"/>
                <a:sym typeface="Poppins"/>
              </a:defRPr>
            </a:lvl6pPr>
            <a:lvl7pPr lvl="6" algn="r">
              <a:lnSpc>
                <a:spcPct val="100000"/>
              </a:lnSpc>
              <a:spcBef>
                <a:spcPts val="0"/>
              </a:spcBef>
              <a:spcAft>
                <a:spcPts val="0"/>
              </a:spcAft>
              <a:buSzPts val="2000"/>
              <a:buFont typeface="Poppins"/>
              <a:buNone/>
              <a:defRPr b="1" sz="2000">
                <a:latin typeface="Poppins"/>
                <a:ea typeface="Poppins"/>
                <a:cs typeface="Poppins"/>
                <a:sym typeface="Poppins"/>
              </a:defRPr>
            </a:lvl7pPr>
            <a:lvl8pPr lvl="7" algn="r">
              <a:lnSpc>
                <a:spcPct val="100000"/>
              </a:lnSpc>
              <a:spcBef>
                <a:spcPts val="0"/>
              </a:spcBef>
              <a:spcAft>
                <a:spcPts val="0"/>
              </a:spcAft>
              <a:buSzPts val="2000"/>
              <a:buFont typeface="Poppins"/>
              <a:buNone/>
              <a:defRPr b="1" sz="2000">
                <a:latin typeface="Poppins"/>
                <a:ea typeface="Poppins"/>
                <a:cs typeface="Poppins"/>
                <a:sym typeface="Poppins"/>
              </a:defRPr>
            </a:lvl8pPr>
            <a:lvl9pPr lvl="8" algn="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292" name="Google Shape;292;p46"/>
          <p:cNvSpPr txBox="1"/>
          <p:nvPr>
            <p:ph idx="2" type="subTitle"/>
          </p:nvPr>
        </p:nvSpPr>
        <p:spPr>
          <a:xfrm>
            <a:off x="1968225" y="3926903"/>
            <a:ext cx="2345700" cy="7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a:lvl1pPr>
            <a:lvl2pPr lvl="1" algn="r">
              <a:lnSpc>
                <a:spcPct val="100000"/>
              </a:lnSpc>
              <a:spcBef>
                <a:spcPts val="0"/>
              </a:spcBef>
              <a:spcAft>
                <a:spcPts val="0"/>
              </a:spcAft>
              <a:buSzPts val="1600"/>
              <a:buNone/>
              <a:defRPr/>
            </a:lvl2pPr>
            <a:lvl3pPr lvl="2" algn="r">
              <a:lnSpc>
                <a:spcPct val="100000"/>
              </a:lnSpc>
              <a:spcBef>
                <a:spcPts val="0"/>
              </a:spcBef>
              <a:spcAft>
                <a:spcPts val="0"/>
              </a:spcAft>
              <a:buSzPts val="1600"/>
              <a:buNone/>
              <a:defRPr/>
            </a:lvl3pPr>
            <a:lvl4pPr lvl="3" algn="r">
              <a:lnSpc>
                <a:spcPct val="100000"/>
              </a:lnSpc>
              <a:spcBef>
                <a:spcPts val="0"/>
              </a:spcBef>
              <a:spcAft>
                <a:spcPts val="0"/>
              </a:spcAft>
              <a:buSzPts val="1600"/>
              <a:buNone/>
              <a:defRPr/>
            </a:lvl4pPr>
            <a:lvl5pPr lvl="4" algn="r">
              <a:lnSpc>
                <a:spcPct val="100000"/>
              </a:lnSpc>
              <a:spcBef>
                <a:spcPts val="0"/>
              </a:spcBef>
              <a:spcAft>
                <a:spcPts val="0"/>
              </a:spcAft>
              <a:buSzPts val="1600"/>
              <a:buNone/>
              <a:defRPr/>
            </a:lvl5pPr>
            <a:lvl6pPr lvl="5" algn="r">
              <a:lnSpc>
                <a:spcPct val="100000"/>
              </a:lnSpc>
              <a:spcBef>
                <a:spcPts val="0"/>
              </a:spcBef>
              <a:spcAft>
                <a:spcPts val="0"/>
              </a:spcAft>
              <a:buSzPts val="1600"/>
              <a:buNone/>
              <a:defRPr/>
            </a:lvl6pPr>
            <a:lvl7pPr lvl="6" algn="r">
              <a:lnSpc>
                <a:spcPct val="100000"/>
              </a:lnSpc>
              <a:spcBef>
                <a:spcPts val="0"/>
              </a:spcBef>
              <a:spcAft>
                <a:spcPts val="0"/>
              </a:spcAft>
              <a:buSzPts val="1600"/>
              <a:buNone/>
              <a:defRPr/>
            </a:lvl7pPr>
            <a:lvl8pPr lvl="7" algn="r">
              <a:lnSpc>
                <a:spcPct val="100000"/>
              </a:lnSpc>
              <a:spcBef>
                <a:spcPts val="0"/>
              </a:spcBef>
              <a:spcAft>
                <a:spcPts val="0"/>
              </a:spcAft>
              <a:buSzPts val="1600"/>
              <a:buNone/>
              <a:defRPr/>
            </a:lvl8pPr>
            <a:lvl9pPr lvl="8" algn="r">
              <a:lnSpc>
                <a:spcPct val="100000"/>
              </a:lnSpc>
              <a:spcBef>
                <a:spcPts val="0"/>
              </a:spcBef>
              <a:spcAft>
                <a:spcPts val="0"/>
              </a:spcAft>
              <a:buSzPts val="1600"/>
              <a:buNone/>
              <a:defRPr/>
            </a:lvl9pPr>
          </a:lstStyle>
          <a:p/>
        </p:txBody>
      </p:sp>
      <p:sp>
        <p:nvSpPr>
          <p:cNvPr id="293" name="Google Shape;293;p46"/>
          <p:cNvSpPr txBox="1"/>
          <p:nvPr>
            <p:ph idx="3" type="subTitle"/>
          </p:nvPr>
        </p:nvSpPr>
        <p:spPr>
          <a:xfrm>
            <a:off x="6016901" y="3406500"/>
            <a:ext cx="2345700" cy="458700"/>
          </a:xfrm>
          <a:prstGeom prst="rect">
            <a:avLst/>
          </a:prstGeom>
          <a:solidFill>
            <a:schemeClr val="l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2000"/>
              <a:buFont typeface="Poppins"/>
              <a:buNone/>
              <a:defRPr b="1" sz="2000">
                <a:latin typeface="Poppins"/>
                <a:ea typeface="Poppins"/>
                <a:cs typeface="Poppins"/>
                <a:sym typeface="Poppins"/>
              </a:defRPr>
            </a:lvl1pPr>
            <a:lvl2pPr lvl="1" algn="l">
              <a:lnSpc>
                <a:spcPct val="100000"/>
              </a:lnSpc>
              <a:spcBef>
                <a:spcPts val="0"/>
              </a:spcBef>
              <a:spcAft>
                <a:spcPts val="0"/>
              </a:spcAft>
              <a:buSzPts val="2000"/>
              <a:buFont typeface="Poppins"/>
              <a:buNone/>
              <a:defRPr b="1" sz="2000">
                <a:latin typeface="Poppins"/>
                <a:ea typeface="Poppins"/>
                <a:cs typeface="Poppins"/>
                <a:sym typeface="Poppins"/>
              </a:defRPr>
            </a:lvl2pPr>
            <a:lvl3pPr lvl="2" algn="l">
              <a:lnSpc>
                <a:spcPct val="100000"/>
              </a:lnSpc>
              <a:spcBef>
                <a:spcPts val="0"/>
              </a:spcBef>
              <a:spcAft>
                <a:spcPts val="0"/>
              </a:spcAft>
              <a:buSzPts val="2000"/>
              <a:buFont typeface="Poppins"/>
              <a:buNone/>
              <a:defRPr b="1" sz="2000">
                <a:latin typeface="Poppins"/>
                <a:ea typeface="Poppins"/>
                <a:cs typeface="Poppins"/>
                <a:sym typeface="Poppins"/>
              </a:defRPr>
            </a:lvl3pPr>
            <a:lvl4pPr lvl="3" algn="l">
              <a:lnSpc>
                <a:spcPct val="100000"/>
              </a:lnSpc>
              <a:spcBef>
                <a:spcPts val="0"/>
              </a:spcBef>
              <a:spcAft>
                <a:spcPts val="0"/>
              </a:spcAft>
              <a:buSzPts val="2000"/>
              <a:buFont typeface="Poppins"/>
              <a:buNone/>
              <a:defRPr b="1" sz="2000">
                <a:latin typeface="Poppins"/>
                <a:ea typeface="Poppins"/>
                <a:cs typeface="Poppins"/>
                <a:sym typeface="Poppins"/>
              </a:defRPr>
            </a:lvl4pPr>
            <a:lvl5pPr lvl="4" algn="l">
              <a:lnSpc>
                <a:spcPct val="100000"/>
              </a:lnSpc>
              <a:spcBef>
                <a:spcPts val="0"/>
              </a:spcBef>
              <a:spcAft>
                <a:spcPts val="0"/>
              </a:spcAft>
              <a:buSzPts val="2000"/>
              <a:buFont typeface="Poppins"/>
              <a:buNone/>
              <a:defRPr b="1" sz="2000">
                <a:latin typeface="Poppins"/>
                <a:ea typeface="Poppins"/>
                <a:cs typeface="Poppins"/>
                <a:sym typeface="Poppins"/>
              </a:defRPr>
            </a:lvl5pPr>
            <a:lvl6pPr lvl="5" algn="l">
              <a:lnSpc>
                <a:spcPct val="100000"/>
              </a:lnSpc>
              <a:spcBef>
                <a:spcPts val="0"/>
              </a:spcBef>
              <a:spcAft>
                <a:spcPts val="0"/>
              </a:spcAft>
              <a:buSzPts val="2000"/>
              <a:buFont typeface="Poppins"/>
              <a:buNone/>
              <a:defRPr b="1" sz="2000">
                <a:latin typeface="Poppins"/>
                <a:ea typeface="Poppins"/>
                <a:cs typeface="Poppins"/>
                <a:sym typeface="Poppins"/>
              </a:defRPr>
            </a:lvl6pPr>
            <a:lvl7pPr lvl="6" algn="l">
              <a:lnSpc>
                <a:spcPct val="100000"/>
              </a:lnSpc>
              <a:spcBef>
                <a:spcPts val="0"/>
              </a:spcBef>
              <a:spcAft>
                <a:spcPts val="0"/>
              </a:spcAft>
              <a:buSzPts val="2000"/>
              <a:buFont typeface="Poppins"/>
              <a:buNone/>
              <a:defRPr b="1" sz="2000">
                <a:latin typeface="Poppins"/>
                <a:ea typeface="Poppins"/>
                <a:cs typeface="Poppins"/>
                <a:sym typeface="Poppins"/>
              </a:defRPr>
            </a:lvl7pPr>
            <a:lvl8pPr lvl="7" algn="l">
              <a:lnSpc>
                <a:spcPct val="100000"/>
              </a:lnSpc>
              <a:spcBef>
                <a:spcPts val="0"/>
              </a:spcBef>
              <a:spcAft>
                <a:spcPts val="0"/>
              </a:spcAft>
              <a:buSzPts val="2000"/>
              <a:buFont typeface="Poppins"/>
              <a:buNone/>
              <a:defRPr b="1" sz="2000">
                <a:latin typeface="Poppins"/>
                <a:ea typeface="Poppins"/>
                <a:cs typeface="Poppins"/>
                <a:sym typeface="Poppins"/>
              </a:defRPr>
            </a:lvl8pPr>
            <a:lvl9pPr lvl="8" algn="l">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294" name="Google Shape;294;p46"/>
          <p:cNvSpPr txBox="1"/>
          <p:nvPr>
            <p:ph idx="4" type="subTitle"/>
          </p:nvPr>
        </p:nvSpPr>
        <p:spPr>
          <a:xfrm>
            <a:off x="6016901" y="3926903"/>
            <a:ext cx="2345700" cy="7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295" name="Google Shape;295;p46"/>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296" name="Google Shape;296;p46"/>
          <p:cNvSpPr txBox="1"/>
          <p:nvPr>
            <p:ph idx="5" type="subTitle"/>
          </p:nvPr>
        </p:nvSpPr>
        <p:spPr>
          <a:xfrm>
            <a:off x="1968225" y="1623575"/>
            <a:ext cx="2345700" cy="458700"/>
          </a:xfrm>
          <a:prstGeom prst="rect">
            <a:avLst/>
          </a:prstGeom>
          <a:solidFill>
            <a:schemeClr val="l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2000"/>
              <a:buFont typeface="Poppins"/>
              <a:buNone/>
              <a:defRPr b="1" sz="2000">
                <a:latin typeface="Poppins"/>
                <a:ea typeface="Poppins"/>
                <a:cs typeface="Poppins"/>
                <a:sym typeface="Poppins"/>
              </a:defRPr>
            </a:lvl1pPr>
            <a:lvl2pPr lvl="1" algn="r">
              <a:lnSpc>
                <a:spcPct val="100000"/>
              </a:lnSpc>
              <a:spcBef>
                <a:spcPts val="0"/>
              </a:spcBef>
              <a:spcAft>
                <a:spcPts val="0"/>
              </a:spcAft>
              <a:buSzPts val="2000"/>
              <a:buFont typeface="Poppins"/>
              <a:buNone/>
              <a:defRPr b="1" sz="2000">
                <a:latin typeface="Poppins"/>
                <a:ea typeface="Poppins"/>
                <a:cs typeface="Poppins"/>
                <a:sym typeface="Poppins"/>
              </a:defRPr>
            </a:lvl2pPr>
            <a:lvl3pPr lvl="2" algn="r">
              <a:lnSpc>
                <a:spcPct val="100000"/>
              </a:lnSpc>
              <a:spcBef>
                <a:spcPts val="0"/>
              </a:spcBef>
              <a:spcAft>
                <a:spcPts val="0"/>
              </a:spcAft>
              <a:buSzPts val="2000"/>
              <a:buFont typeface="Poppins"/>
              <a:buNone/>
              <a:defRPr b="1" sz="2000">
                <a:latin typeface="Poppins"/>
                <a:ea typeface="Poppins"/>
                <a:cs typeface="Poppins"/>
                <a:sym typeface="Poppins"/>
              </a:defRPr>
            </a:lvl3pPr>
            <a:lvl4pPr lvl="3" algn="r">
              <a:lnSpc>
                <a:spcPct val="100000"/>
              </a:lnSpc>
              <a:spcBef>
                <a:spcPts val="0"/>
              </a:spcBef>
              <a:spcAft>
                <a:spcPts val="0"/>
              </a:spcAft>
              <a:buSzPts val="2000"/>
              <a:buFont typeface="Poppins"/>
              <a:buNone/>
              <a:defRPr b="1" sz="2000">
                <a:latin typeface="Poppins"/>
                <a:ea typeface="Poppins"/>
                <a:cs typeface="Poppins"/>
                <a:sym typeface="Poppins"/>
              </a:defRPr>
            </a:lvl4pPr>
            <a:lvl5pPr lvl="4" algn="r">
              <a:lnSpc>
                <a:spcPct val="100000"/>
              </a:lnSpc>
              <a:spcBef>
                <a:spcPts val="0"/>
              </a:spcBef>
              <a:spcAft>
                <a:spcPts val="0"/>
              </a:spcAft>
              <a:buSzPts val="2000"/>
              <a:buFont typeface="Poppins"/>
              <a:buNone/>
              <a:defRPr b="1" sz="2000">
                <a:latin typeface="Poppins"/>
                <a:ea typeface="Poppins"/>
                <a:cs typeface="Poppins"/>
                <a:sym typeface="Poppins"/>
              </a:defRPr>
            </a:lvl5pPr>
            <a:lvl6pPr lvl="5" algn="r">
              <a:lnSpc>
                <a:spcPct val="100000"/>
              </a:lnSpc>
              <a:spcBef>
                <a:spcPts val="0"/>
              </a:spcBef>
              <a:spcAft>
                <a:spcPts val="0"/>
              </a:spcAft>
              <a:buSzPts val="2000"/>
              <a:buFont typeface="Poppins"/>
              <a:buNone/>
              <a:defRPr b="1" sz="2000">
                <a:latin typeface="Poppins"/>
                <a:ea typeface="Poppins"/>
                <a:cs typeface="Poppins"/>
                <a:sym typeface="Poppins"/>
              </a:defRPr>
            </a:lvl6pPr>
            <a:lvl7pPr lvl="6" algn="r">
              <a:lnSpc>
                <a:spcPct val="100000"/>
              </a:lnSpc>
              <a:spcBef>
                <a:spcPts val="0"/>
              </a:spcBef>
              <a:spcAft>
                <a:spcPts val="0"/>
              </a:spcAft>
              <a:buSzPts val="2000"/>
              <a:buFont typeface="Poppins"/>
              <a:buNone/>
              <a:defRPr b="1" sz="2000">
                <a:latin typeface="Poppins"/>
                <a:ea typeface="Poppins"/>
                <a:cs typeface="Poppins"/>
                <a:sym typeface="Poppins"/>
              </a:defRPr>
            </a:lvl7pPr>
            <a:lvl8pPr lvl="7" algn="r">
              <a:lnSpc>
                <a:spcPct val="100000"/>
              </a:lnSpc>
              <a:spcBef>
                <a:spcPts val="0"/>
              </a:spcBef>
              <a:spcAft>
                <a:spcPts val="0"/>
              </a:spcAft>
              <a:buSzPts val="2000"/>
              <a:buFont typeface="Poppins"/>
              <a:buNone/>
              <a:defRPr b="1" sz="2000">
                <a:latin typeface="Poppins"/>
                <a:ea typeface="Poppins"/>
                <a:cs typeface="Poppins"/>
                <a:sym typeface="Poppins"/>
              </a:defRPr>
            </a:lvl8pPr>
            <a:lvl9pPr lvl="8" algn="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297" name="Google Shape;297;p46"/>
          <p:cNvSpPr txBox="1"/>
          <p:nvPr>
            <p:ph idx="6" type="subTitle"/>
          </p:nvPr>
        </p:nvSpPr>
        <p:spPr>
          <a:xfrm>
            <a:off x="1968225" y="2143978"/>
            <a:ext cx="2345700" cy="7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a:lvl1pPr>
            <a:lvl2pPr lvl="1" algn="r">
              <a:lnSpc>
                <a:spcPct val="100000"/>
              </a:lnSpc>
              <a:spcBef>
                <a:spcPts val="0"/>
              </a:spcBef>
              <a:spcAft>
                <a:spcPts val="0"/>
              </a:spcAft>
              <a:buSzPts val="1600"/>
              <a:buNone/>
              <a:defRPr/>
            </a:lvl2pPr>
            <a:lvl3pPr lvl="2" algn="r">
              <a:lnSpc>
                <a:spcPct val="100000"/>
              </a:lnSpc>
              <a:spcBef>
                <a:spcPts val="0"/>
              </a:spcBef>
              <a:spcAft>
                <a:spcPts val="0"/>
              </a:spcAft>
              <a:buSzPts val="1600"/>
              <a:buNone/>
              <a:defRPr/>
            </a:lvl3pPr>
            <a:lvl4pPr lvl="3" algn="r">
              <a:lnSpc>
                <a:spcPct val="100000"/>
              </a:lnSpc>
              <a:spcBef>
                <a:spcPts val="0"/>
              </a:spcBef>
              <a:spcAft>
                <a:spcPts val="0"/>
              </a:spcAft>
              <a:buSzPts val="1600"/>
              <a:buNone/>
              <a:defRPr/>
            </a:lvl4pPr>
            <a:lvl5pPr lvl="4" algn="r">
              <a:lnSpc>
                <a:spcPct val="100000"/>
              </a:lnSpc>
              <a:spcBef>
                <a:spcPts val="0"/>
              </a:spcBef>
              <a:spcAft>
                <a:spcPts val="0"/>
              </a:spcAft>
              <a:buSzPts val="1600"/>
              <a:buNone/>
              <a:defRPr/>
            </a:lvl5pPr>
            <a:lvl6pPr lvl="5" algn="r">
              <a:lnSpc>
                <a:spcPct val="100000"/>
              </a:lnSpc>
              <a:spcBef>
                <a:spcPts val="0"/>
              </a:spcBef>
              <a:spcAft>
                <a:spcPts val="0"/>
              </a:spcAft>
              <a:buSzPts val="1600"/>
              <a:buNone/>
              <a:defRPr/>
            </a:lvl6pPr>
            <a:lvl7pPr lvl="6" algn="r">
              <a:lnSpc>
                <a:spcPct val="100000"/>
              </a:lnSpc>
              <a:spcBef>
                <a:spcPts val="0"/>
              </a:spcBef>
              <a:spcAft>
                <a:spcPts val="0"/>
              </a:spcAft>
              <a:buSzPts val="1600"/>
              <a:buNone/>
              <a:defRPr/>
            </a:lvl7pPr>
            <a:lvl8pPr lvl="7" algn="r">
              <a:lnSpc>
                <a:spcPct val="100000"/>
              </a:lnSpc>
              <a:spcBef>
                <a:spcPts val="0"/>
              </a:spcBef>
              <a:spcAft>
                <a:spcPts val="0"/>
              </a:spcAft>
              <a:buSzPts val="1600"/>
              <a:buNone/>
              <a:defRPr/>
            </a:lvl8pPr>
            <a:lvl9pPr lvl="8" algn="r">
              <a:lnSpc>
                <a:spcPct val="100000"/>
              </a:lnSpc>
              <a:spcBef>
                <a:spcPts val="0"/>
              </a:spcBef>
              <a:spcAft>
                <a:spcPts val="0"/>
              </a:spcAft>
              <a:buSzPts val="1600"/>
              <a:buNone/>
              <a:defRPr/>
            </a:lvl9pPr>
          </a:lstStyle>
          <a:p/>
        </p:txBody>
      </p:sp>
      <p:sp>
        <p:nvSpPr>
          <p:cNvPr id="298" name="Google Shape;298;p46"/>
          <p:cNvSpPr txBox="1"/>
          <p:nvPr>
            <p:ph idx="7" type="subTitle"/>
          </p:nvPr>
        </p:nvSpPr>
        <p:spPr>
          <a:xfrm>
            <a:off x="6016901" y="1623575"/>
            <a:ext cx="23457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2000"/>
              <a:buFont typeface="Poppins"/>
              <a:buNone/>
              <a:defRPr b="1" sz="2000">
                <a:latin typeface="Poppins"/>
                <a:ea typeface="Poppins"/>
                <a:cs typeface="Poppins"/>
                <a:sym typeface="Poppins"/>
              </a:defRPr>
            </a:lvl1pPr>
            <a:lvl2pPr lvl="1" algn="l">
              <a:lnSpc>
                <a:spcPct val="100000"/>
              </a:lnSpc>
              <a:spcBef>
                <a:spcPts val="0"/>
              </a:spcBef>
              <a:spcAft>
                <a:spcPts val="0"/>
              </a:spcAft>
              <a:buSzPts val="2000"/>
              <a:buFont typeface="Poppins"/>
              <a:buNone/>
              <a:defRPr b="1" sz="2000">
                <a:latin typeface="Poppins"/>
                <a:ea typeface="Poppins"/>
                <a:cs typeface="Poppins"/>
                <a:sym typeface="Poppins"/>
              </a:defRPr>
            </a:lvl2pPr>
            <a:lvl3pPr lvl="2" algn="l">
              <a:lnSpc>
                <a:spcPct val="100000"/>
              </a:lnSpc>
              <a:spcBef>
                <a:spcPts val="0"/>
              </a:spcBef>
              <a:spcAft>
                <a:spcPts val="0"/>
              </a:spcAft>
              <a:buSzPts val="2000"/>
              <a:buFont typeface="Poppins"/>
              <a:buNone/>
              <a:defRPr b="1" sz="2000">
                <a:latin typeface="Poppins"/>
                <a:ea typeface="Poppins"/>
                <a:cs typeface="Poppins"/>
                <a:sym typeface="Poppins"/>
              </a:defRPr>
            </a:lvl3pPr>
            <a:lvl4pPr lvl="3" algn="l">
              <a:lnSpc>
                <a:spcPct val="100000"/>
              </a:lnSpc>
              <a:spcBef>
                <a:spcPts val="0"/>
              </a:spcBef>
              <a:spcAft>
                <a:spcPts val="0"/>
              </a:spcAft>
              <a:buSzPts val="2000"/>
              <a:buFont typeface="Poppins"/>
              <a:buNone/>
              <a:defRPr b="1" sz="2000">
                <a:latin typeface="Poppins"/>
                <a:ea typeface="Poppins"/>
                <a:cs typeface="Poppins"/>
                <a:sym typeface="Poppins"/>
              </a:defRPr>
            </a:lvl4pPr>
            <a:lvl5pPr lvl="4" algn="l">
              <a:lnSpc>
                <a:spcPct val="100000"/>
              </a:lnSpc>
              <a:spcBef>
                <a:spcPts val="0"/>
              </a:spcBef>
              <a:spcAft>
                <a:spcPts val="0"/>
              </a:spcAft>
              <a:buSzPts val="2000"/>
              <a:buFont typeface="Poppins"/>
              <a:buNone/>
              <a:defRPr b="1" sz="2000">
                <a:latin typeface="Poppins"/>
                <a:ea typeface="Poppins"/>
                <a:cs typeface="Poppins"/>
                <a:sym typeface="Poppins"/>
              </a:defRPr>
            </a:lvl5pPr>
            <a:lvl6pPr lvl="5" algn="l">
              <a:lnSpc>
                <a:spcPct val="100000"/>
              </a:lnSpc>
              <a:spcBef>
                <a:spcPts val="0"/>
              </a:spcBef>
              <a:spcAft>
                <a:spcPts val="0"/>
              </a:spcAft>
              <a:buSzPts val="2000"/>
              <a:buFont typeface="Poppins"/>
              <a:buNone/>
              <a:defRPr b="1" sz="2000">
                <a:latin typeface="Poppins"/>
                <a:ea typeface="Poppins"/>
                <a:cs typeface="Poppins"/>
                <a:sym typeface="Poppins"/>
              </a:defRPr>
            </a:lvl6pPr>
            <a:lvl7pPr lvl="6" algn="l">
              <a:lnSpc>
                <a:spcPct val="100000"/>
              </a:lnSpc>
              <a:spcBef>
                <a:spcPts val="0"/>
              </a:spcBef>
              <a:spcAft>
                <a:spcPts val="0"/>
              </a:spcAft>
              <a:buSzPts val="2000"/>
              <a:buFont typeface="Poppins"/>
              <a:buNone/>
              <a:defRPr b="1" sz="2000">
                <a:latin typeface="Poppins"/>
                <a:ea typeface="Poppins"/>
                <a:cs typeface="Poppins"/>
                <a:sym typeface="Poppins"/>
              </a:defRPr>
            </a:lvl7pPr>
            <a:lvl8pPr lvl="7" algn="l">
              <a:lnSpc>
                <a:spcPct val="100000"/>
              </a:lnSpc>
              <a:spcBef>
                <a:spcPts val="0"/>
              </a:spcBef>
              <a:spcAft>
                <a:spcPts val="0"/>
              </a:spcAft>
              <a:buSzPts val="2000"/>
              <a:buFont typeface="Poppins"/>
              <a:buNone/>
              <a:defRPr b="1" sz="2000">
                <a:latin typeface="Poppins"/>
                <a:ea typeface="Poppins"/>
                <a:cs typeface="Poppins"/>
                <a:sym typeface="Poppins"/>
              </a:defRPr>
            </a:lvl8pPr>
            <a:lvl9pPr lvl="8" algn="l">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299" name="Google Shape;299;p46"/>
          <p:cNvSpPr txBox="1"/>
          <p:nvPr>
            <p:ph idx="8" type="subTitle"/>
          </p:nvPr>
        </p:nvSpPr>
        <p:spPr>
          <a:xfrm>
            <a:off x="6016901" y="2143978"/>
            <a:ext cx="2345700" cy="7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2">
    <p:spTree>
      <p:nvGrpSpPr>
        <p:cNvPr id="300" name="Shape 300"/>
        <p:cNvGrpSpPr/>
        <p:nvPr/>
      </p:nvGrpSpPr>
      <p:grpSpPr>
        <a:xfrm>
          <a:off x="0" y="0"/>
          <a:ext cx="0" cy="0"/>
          <a:chOff x="0" y="0"/>
          <a:chExt cx="0" cy="0"/>
        </a:xfrm>
      </p:grpSpPr>
      <p:sp>
        <p:nvSpPr>
          <p:cNvPr id="301" name="Google Shape;301;p47"/>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302" name="Google Shape;302;p47"/>
          <p:cNvSpPr txBox="1"/>
          <p:nvPr>
            <p:ph idx="1" type="subTitle"/>
          </p:nvPr>
        </p:nvSpPr>
        <p:spPr>
          <a:xfrm>
            <a:off x="3368100" y="1821513"/>
            <a:ext cx="24078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303" name="Google Shape;303;p47"/>
          <p:cNvSpPr txBox="1"/>
          <p:nvPr>
            <p:ph idx="2" type="subTitle"/>
          </p:nvPr>
        </p:nvSpPr>
        <p:spPr>
          <a:xfrm>
            <a:off x="3368100" y="2312313"/>
            <a:ext cx="2407800" cy="743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304" name="Google Shape;304;p47"/>
          <p:cNvSpPr txBox="1"/>
          <p:nvPr>
            <p:ph idx="3" type="subTitle"/>
          </p:nvPr>
        </p:nvSpPr>
        <p:spPr>
          <a:xfrm>
            <a:off x="3368100" y="3369000"/>
            <a:ext cx="2407800" cy="458700"/>
          </a:xfrm>
          <a:prstGeom prst="rect">
            <a:avLst/>
          </a:prstGeom>
          <a:solidFill>
            <a:schemeClr val="l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305" name="Google Shape;305;p47"/>
          <p:cNvSpPr txBox="1"/>
          <p:nvPr>
            <p:ph idx="4" type="subTitle"/>
          </p:nvPr>
        </p:nvSpPr>
        <p:spPr>
          <a:xfrm>
            <a:off x="3368100" y="3859800"/>
            <a:ext cx="2407800" cy="7437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306" name="Google Shape;306;p47"/>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ONE_COLUMN_TEXT_1">
    <p:spTree>
      <p:nvGrpSpPr>
        <p:cNvPr id="307" name="Shape 307"/>
        <p:cNvGrpSpPr/>
        <p:nvPr/>
      </p:nvGrpSpPr>
      <p:grpSpPr>
        <a:xfrm>
          <a:off x="0" y="0"/>
          <a:ext cx="0" cy="0"/>
          <a:chOff x="0" y="0"/>
          <a:chExt cx="0" cy="0"/>
        </a:xfrm>
      </p:grpSpPr>
      <p:sp>
        <p:nvSpPr>
          <p:cNvPr id="308" name="Google Shape;308;p48"/>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309" name="Google Shape;309;p48"/>
          <p:cNvSpPr txBox="1"/>
          <p:nvPr>
            <p:ph idx="1" type="subTitle"/>
          </p:nvPr>
        </p:nvSpPr>
        <p:spPr>
          <a:xfrm>
            <a:off x="874000" y="1324500"/>
            <a:ext cx="3699300" cy="3279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310" name="Google Shape;310;p48"/>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ONE_COLUMN_TEXT_1_1">
    <p:spTree>
      <p:nvGrpSpPr>
        <p:cNvPr id="311" name="Shape 311"/>
        <p:cNvGrpSpPr/>
        <p:nvPr/>
      </p:nvGrpSpPr>
      <p:grpSpPr>
        <a:xfrm>
          <a:off x="0" y="0"/>
          <a:ext cx="0" cy="0"/>
          <a:chOff x="0" y="0"/>
          <a:chExt cx="0" cy="0"/>
        </a:xfrm>
      </p:grpSpPr>
      <p:sp>
        <p:nvSpPr>
          <p:cNvPr id="312" name="Google Shape;312;p49"/>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313" name="Google Shape;313;p49"/>
          <p:cNvSpPr txBox="1"/>
          <p:nvPr>
            <p:ph idx="1" type="subTitle"/>
          </p:nvPr>
        </p:nvSpPr>
        <p:spPr>
          <a:xfrm>
            <a:off x="5368681" y="1172100"/>
            <a:ext cx="3017100" cy="3279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314" name="Google Shape;314;p49"/>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AND_BODY_1">
    <p:spTree>
      <p:nvGrpSpPr>
        <p:cNvPr id="315" name="Shape 315"/>
        <p:cNvGrpSpPr/>
        <p:nvPr/>
      </p:nvGrpSpPr>
      <p:grpSpPr>
        <a:xfrm>
          <a:off x="0" y="0"/>
          <a:ext cx="0" cy="0"/>
          <a:chOff x="0" y="0"/>
          <a:chExt cx="0" cy="0"/>
        </a:xfrm>
      </p:grpSpPr>
      <p:sp>
        <p:nvSpPr>
          <p:cNvPr id="316" name="Google Shape;316;p50"/>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317" name="Google Shape;317;p50"/>
          <p:cNvSpPr txBox="1"/>
          <p:nvPr>
            <p:ph idx="1" type="body"/>
          </p:nvPr>
        </p:nvSpPr>
        <p:spPr>
          <a:xfrm>
            <a:off x="720000" y="1152475"/>
            <a:ext cx="3796200" cy="3416400"/>
          </a:xfrm>
          <a:prstGeom prst="rect">
            <a:avLst/>
          </a:prstGeom>
          <a:noFill/>
          <a:ln>
            <a:noFill/>
          </a:ln>
        </p:spPr>
        <p:txBody>
          <a:bodyPr anchorCtr="0" anchor="t" bIns="91425" lIns="91425" spcFirstLastPara="1" rIns="91425" wrap="square" tIns="91425">
            <a:noAutofit/>
          </a:bodyPr>
          <a:lstStyle>
            <a:lvl1pPr indent="-304800" lvl="0" marL="457200" algn="l">
              <a:lnSpc>
                <a:spcPct val="100000"/>
              </a:lnSpc>
              <a:spcBef>
                <a:spcPts val="0"/>
              </a:spcBef>
              <a:spcAft>
                <a:spcPts val="0"/>
              </a:spcAft>
              <a:buSzPts val="1200"/>
              <a:buChar char="●"/>
              <a:defRPr sz="1200"/>
            </a:lvl1pPr>
            <a:lvl2pPr indent="-304800" lvl="1" marL="914400" algn="l">
              <a:lnSpc>
                <a:spcPct val="100000"/>
              </a:lnSpc>
              <a:spcBef>
                <a:spcPts val="0"/>
              </a:spcBef>
              <a:spcAft>
                <a:spcPts val="0"/>
              </a:spcAft>
              <a:buSzPts val="1200"/>
              <a:buChar char="○"/>
              <a:defRPr sz="1200"/>
            </a:lvl2pPr>
            <a:lvl3pPr indent="-304800" lvl="2" marL="1371600" algn="l">
              <a:lnSpc>
                <a:spcPct val="100000"/>
              </a:lnSpc>
              <a:spcBef>
                <a:spcPts val="0"/>
              </a:spcBef>
              <a:spcAft>
                <a:spcPts val="0"/>
              </a:spcAft>
              <a:buSzPts val="1200"/>
              <a:buChar char="■"/>
              <a:defRPr sz="1200"/>
            </a:lvl3pPr>
            <a:lvl4pPr indent="-304800" lvl="3" marL="1828800" algn="l">
              <a:lnSpc>
                <a:spcPct val="100000"/>
              </a:lnSpc>
              <a:spcBef>
                <a:spcPts val="0"/>
              </a:spcBef>
              <a:spcAft>
                <a:spcPts val="0"/>
              </a:spcAft>
              <a:buSzPts val="1200"/>
              <a:buChar char="●"/>
              <a:defRPr sz="1200"/>
            </a:lvl4pPr>
            <a:lvl5pPr indent="-304800" lvl="4" marL="2286000" algn="l">
              <a:lnSpc>
                <a:spcPct val="100000"/>
              </a:lnSpc>
              <a:spcBef>
                <a:spcPts val="0"/>
              </a:spcBef>
              <a:spcAft>
                <a:spcPts val="0"/>
              </a:spcAft>
              <a:buSzPts val="1200"/>
              <a:buChar char="○"/>
              <a:defRPr sz="1200"/>
            </a:lvl5pPr>
            <a:lvl6pPr indent="-304800" lvl="5" marL="2743200" algn="l">
              <a:lnSpc>
                <a:spcPct val="100000"/>
              </a:lnSpc>
              <a:spcBef>
                <a:spcPts val="0"/>
              </a:spcBef>
              <a:spcAft>
                <a:spcPts val="0"/>
              </a:spcAft>
              <a:buSzPts val="1200"/>
              <a:buChar char="■"/>
              <a:defRPr sz="1200"/>
            </a:lvl6pPr>
            <a:lvl7pPr indent="-304800" lvl="6" marL="3200400" algn="l">
              <a:lnSpc>
                <a:spcPct val="100000"/>
              </a:lnSpc>
              <a:spcBef>
                <a:spcPts val="0"/>
              </a:spcBef>
              <a:spcAft>
                <a:spcPts val="0"/>
              </a:spcAft>
              <a:buSzPts val="1200"/>
              <a:buChar char="●"/>
              <a:defRPr sz="1200"/>
            </a:lvl7pPr>
            <a:lvl8pPr indent="-304800" lvl="7" marL="3657600" algn="l">
              <a:lnSpc>
                <a:spcPct val="100000"/>
              </a:lnSpc>
              <a:spcBef>
                <a:spcPts val="0"/>
              </a:spcBef>
              <a:spcAft>
                <a:spcPts val="0"/>
              </a:spcAft>
              <a:buSzPts val="1200"/>
              <a:buChar char="○"/>
              <a:defRPr sz="1200"/>
            </a:lvl8pPr>
            <a:lvl9pPr indent="-304800" lvl="8" marL="4114800" algn="l">
              <a:lnSpc>
                <a:spcPct val="100000"/>
              </a:lnSpc>
              <a:spcBef>
                <a:spcPts val="0"/>
              </a:spcBef>
              <a:spcAft>
                <a:spcPts val="0"/>
              </a:spcAft>
              <a:buSzPts val="1200"/>
              <a:buChar char="■"/>
              <a:defRPr sz="1200"/>
            </a:lvl9pPr>
          </a:lstStyle>
          <a:p/>
        </p:txBody>
      </p:sp>
      <p:sp>
        <p:nvSpPr>
          <p:cNvPr id="318" name="Google Shape;318;p50"/>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319" name="Google Shape;319;p50"/>
          <p:cNvSpPr txBox="1"/>
          <p:nvPr>
            <p:ph idx="2" type="body"/>
          </p:nvPr>
        </p:nvSpPr>
        <p:spPr>
          <a:xfrm>
            <a:off x="4627800" y="1152475"/>
            <a:ext cx="3796200" cy="3416400"/>
          </a:xfrm>
          <a:prstGeom prst="rect">
            <a:avLst/>
          </a:prstGeom>
          <a:noFill/>
          <a:ln>
            <a:noFill/>
          </a:ln>
        </p:spPr>
        <p:txBody>
          <a:bodyPr anchorCtr="0" anchor="t" bIns="91425" lIns="91425" spcFirstLastPara="1" rIns="91425" wrap="square" tIns="91425">
            <a:noAutofit/>
          </a:bodyPr>
          <a:lstStyle>
            <a:lvl1pPr indent="-304800" lvl="0" marL="457200" algn="l">
              <a:lnSpc>
                <a:spcPct val="100000"/>
              </a:lnSpc>
              <a:spcBef>
                <a:spcPts val="0"/>
              </a:spcBef>
              <a:spcAft>
                <a:spcPts val="0"/>
              </a:spcAft>
              <a:buSzPts val="1200"/>
              <a:buChar char="●"/>
              <a:defRPr sz="1200"/>
            </a:lvl1pPr>
            <a:lvl2pPr indent="-304800" lvl="1" marL="914400" algn="l">
              <a:lnSpc>
                <a:spcPct val="100000"/>
              </a:lnSpc>
              <a:spcBef>
                <a:spcPts val="0"/>
              </a:spcBef>
              <a:spcAft>
                <a:spcPts val="0"/>
              </a:spcAft>
              <a:buSzPts val="1200"/>
              <a:buChar char="○"/>
              <a:defRPr sz="1200"/>
            </a:lvl2pPr>
            <a:lvl3pPr indent="-304800" lvl="2" marL="1371600" algn="l">
              <a:lnSpc>
                <a:spcPct val="100000"/>
              </a:lnSpc>
              <a:spcBef>
                <a:spcPts val="0"/>
              </a:spcBef>
              <a:spcAft>
                <a:spcPts val="0"/>
              </a:spcAft>
              <a:buSzPts val="1200"/>
              <a:buChar char="■"/>
              <a:defRPr sz="1200"/>
            </a:lvl3pPr>
            <a:lvl4pPr indent="-304800" lvl="3" marL="1828800" algn="l">
              <a:lnSpc>
                <a:spcPct val="100000"/>
              </a:lnSpc>
              <a:spcBef>
                <a:spcPts val="0"/>
              </a:spcBef>
              <a:spcAft>
                <a:spcPts val="0"/>
              </a:spcAft>
              <a:buSzPts val="1200"/>
              <a:buChar char="●"/>
              <a:defRPr sz="1200"/>
            </a:lvl4pPr>
            <a:lvl5pPr indent="-304800" lvl="4" marL="2286000" algn="l">
              <a:lnSpc>
                <a:spcPct val="100000"/>
              </a:lnSpc>
              <a:spcBef>
                <a:spcPts val="0"/>
              </a:spcBef>
              <a:spcAft>
                <a:spcPts val="0"/>
              </a:spcAft>
              <a:buSzPts val="1200"/>
              <a:buChar char="○"/>
              <a:defRPr sz="1200"/>
            </a:lvl5pPr>
            <a:lvl6pPr indent="-304800" lvl="5" marL="2743200" algn="l">
              <a:lnSpc>
                <a:spcPct val="100000"/>
              </a:lnSpc>
              <a:spcBef>
                <a:spcPts val="0"/>
              </a:spcBef>
              <a:spcAft>
                <a:spcPts val="0"/>
              </a:spcAft>
              <a:buSzPts val="1200"/>
              <a:buChar char="■"/>
              <a:defRPr sz="1200"/>
            </a:lvl6pPr>
            <a:lvl7pPr indent="-304800" lvl="6" marL="3200400" algn="l">
              <a:lnSpc>
                <a:spcPct val="100000"/>
              </a:lnSpc>
              <a:spcBef>
                <a:spcPts val="0"/>
              </a:spcBef>
              <a:spcAft>
                <a:spcPts val="0"/>
              </a:spcAft>
              <a:buSzPts val="1200"/>
              <a:buChar char="●"/>
              <a:defRPr sz="1200"/>
            </a:lvl7pPr>
            <a:lvl8pPr indent="-304800" lvl="7" marL="3657600" algn="l">
              <a:lnSpc>
                <a:spcPct val="100000"/>
              </a:lnSpc>
              <a:spcBef>
                <a:spcPts val="0"/>
              </a:spcBef>
              <a:spcAft>
                <a:spcPts val="0"/>
              </a:spcAft>
              <a:buSzPts val="1200"/>
              <a:buChar char="○"/>
              <a:defRPr sz="1200"/>
            </a:lvl8pPr>
            <a:lvl9pPr indent="-304800" lvl="8" marL="4114800" algn="l">
              <a:lnSpc>
                <a:spcPct val="100000"/>
              </a:lnSpc>
              <a:spcBef>
                <a:spcPts val="0"/>
              </a:spcBef>
              <a:spcAft>
                <a:spcPts val="0"/>
              </a:spcAft>
              <a:buSzPts val="1200"/>
              <a:buChar char="■"/>
              <a:defRPr sz="1200"/>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TITLE_1">
    <p:spTree>
      <p:nvGrpSpPr>
        <p:cNvPr id="320" name="Shape 320"/>
        <p:cNvGrpSpPr/>
        <p:nvPr/>
      </p:nvGrpSpPr>
      <p:grpSpPr>
        <a:xfrm>
          <a:off x="0" y="0"/>
          <a:ext cx="0" cy="0"/>
          <a:chOff x="0" y="0"/>
          <a:chExt cx="0" cy="0"/>
        </a:xfrm>
      </p:grpSpPr>
      <p:sp>
        <p:nvSpPr>
          <p:cNvPr id="321" name="Google Shape;321;p51"/>
          <p:cNvSpPr txBox="1"/>
          <p:nvPr>
            <p:ph type="ctrTitle"/>
          </p:nvPr>
        </p:nvSpPr>
        <p:spPr>
          <a:xfrm>
            <a:off x="720000" y="760600"/>
            <a:ext cx="4317900" cy="792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5200"/>
              <a:buNone/>
              <a:defRPr sz="50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322" name="Google Shape;322;p51"/>
          <p:cNvSpPr txBox="1"/>
          <p:nvPr>
            <p:ph idx="1" type="subTitle"/>
          </p:nvPr>
        </p:nvSpPr>
        <p:spPr>
          <a:xfrm>
            <a:off x="720000" y="1611075"/>
            <a:ext cx="3160800" cy="471900"/>
          </a:xfrm>
          <a:prstGeom prst="rect">
            <a:avLst/>
          </a:prstGeom>
          <a:solidFill>
            <a:schemeClr val="lt2"/>
          </a:solidFill>
          <a:ln>
            <a:noFill/>
          </a:ln>
          <a:effectLst>
            <a:outerShdw rotWithShape="0" algn="bl" dir="2700000" dist="85725">
              <a:schemeClr val="dk1"/>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2800"/>
              <a:buFont typeface="Poppins"/>
              <a:buNone/>
              <a:defRPr b="1">
                <a:solidFill>
                  <a:srgbClr val="37384B"/>
                </a:solidFill>
                <a:latin typeface="Poppins"/>
                <a:ea typeface="Poppins"/>
                <a:cs typeface="Poppins"/>
                <a:sym typeface="Poppins"/>
              </a:defRPr>
            </a:lvl1pPr>
            <a:lvl2pPr lvl="1" algn="ctr">
              <a:lnSpc>
                <a:spcPct val="100000"/>
              </a:lnSpc>
              <a:spcBef>
                <a:spcPts val="0"/>
              </a:spcBef>
              <a:spcAft>
                <a:spcPts val="0"/>
              </a:spcAft>
              <a:buSzPts val="2800"/>
              <a:buFont typeface="Poppins"/>
              <a:buNone/>
              <a:defRPr b="1" sz="2800">
                <a:latin typeface="Poppins"/>
                <a:ea typeface="Poppins"/>
                <a:cs typeface="Poppins"/>
                <a:sym typeface="Poppins"/>
              </a:defRPr>
            </a:lvl2pPr>
            <a:lvl3pPr lvl="2" algn="ctr">
              <a:lnSpc>
                <a:spcPct val="100000"/>
              </a:lnSpc>
              <a:spcBef>
                <a:spcPts val="0"/>
              </a:spcBef>
              <a:spcAft>
                <a:spcPts val="0"/>
              </a:spcAft>
              <a:buSzPts val="2800"/>
              <a:buFont typeface="Poppins"/>
              <a:buNone/>
              <a:defRPr b="1" sz="2800">
                <a:latin typeface="Poppins"/>
                <a:ea typeface="Poppins"/>
                <a:cs typeface="Poppins"/>
                <a:sym typeface="Poppins"/>
              </a:defRPr>
            </a:lvl3pPr>
            <a:lvl4pPr lvl="3" algn="ctr">
              <a:lnSpc>
                <a:spcPct val="100000"/>
              </a:lnSpc>
              <a:spcBef>
                <a:spcPts val="0"/>
              </a:spcBef>
              <a:spcAft>
                <a:spcPts val="0"/>
              </a:spcAft>
              <a:buSzPts val="2800"/>
              <a:buFont typeface="Poppins"/>
              <a:buNone/>
              <a:defRPr b="1" sz="2800">
                <a:latin typeface="Poppins"/>
                <a:ea typeface="Poppins"/>
                <a:cs typeface="Poppins"/>
                <a:sym typeface="Poppins"/>
              </a:defRPr>
            </a:lvl4pPr>
            <a:lvl5pPr lvl="4" algn="ctr">
              <a:lnSpc>
                <a:spcPct val="100000"/>
              </a:lnSpc>
              <a:spcBef>
                <a:spcPts val="0"/>
              </a:spcBef>
              <a:spcAft>
                <a:spcPts val="0"/>
              </a:spcAft>
              <a:buSzPts val="2800"/>
              <a:buFont typeface="Poppins"/>
              <a:buNone/>
              <a:defRPr b="1" sz="2800">
                <a:latin typeface="Poppins"/>
                <a:ea typeface="Poppins"/>
                <a:cs typeface="Poppins"/>
                <a:sym typeface="Poppins"/>
              </a:defRPr>
            </a:lvl5pPr>
            <a:lvl6pPr lvl="5" algn="ctr">
              <a:lnSpc>
                <a:spcPct val="100000"/>
              </a:lnSpc>
              <a:spcBef>
                <a:spcPts val="0"/>
              </a:spcBef>
              <a:spcAft>
                <a:spcPts val="0"/>
              </a:spcAft>
              <a:buSzPts val="2800"/>
              <a:buFont typeface="Poppins"/>
              <a:buNone/>
              <a:defRPr b="1" sz="2800">
                <a:latin typeface="Poppins"/>
                <a:ea typeface="Poppins"/>
                <a:cs typeface="Poppins"/>
                <a:sym typeface="Poppins"/>
              </a:defRPr>
            </a:lvl6pPr>
            <a:lvl7pPr lvl="6" algn="ctr">
              <a:lnSpc>
                <a:spcPct val="100000"/>
              </a:lnSpc>
              <a:spcBef>
                <a:spcPts val="0"/>
              </a:spcBef>
              <a:spcAft>
                <a:spcPts val="0"/>
              </a:spcAft>
              <a:buSzPts val="2800"/>
              <a:buFont typeface="Poppins"/>
              <a:buNone/>
              <a:defRPr b="1" sz="2800">
                <a:latin typeface="Poppins"/>
                <a:ea typeface="Poppins"/>
                <a:cs typeface="Poppins"/>
                <a:sym typeface="Poppins"/>
              </a:defRPr>
            </a:lvl7pPr>
            <a:lvl8pPr lvl="7" algn="ctr">
              <a:lnSpc>
                <a:spcPct val="100000"/>
              </a:lnSpc>
              <a:spcBef>
                <a:spcPts val="0"/>
              </a:spcBef>
              <a:spcAft>
                <a:spcPts val="0"/>
              </a:spcAft>
              <a:buSzPts val="2800"/>
              <a:buFont typeface="Poppins"/>
              <a:buNone/>
              <a:defRPr b="1" sz="2800">
                <a:latin typeface="Poppins"/>
                <a:ea typeface="Poppins"/>
                <a:cs typeface="Poppins"/>
                <a:sym typeface="Poppins"/>
              </a:defRPr>
            </a:lvl8pPr>
            <a:lvl9pPr lvl="8" algn="ctr">
              <a:lnSpc>
                <a:spcPct val="100000"/>
              </a:lnSpc>
              <a:spcBef>
                <a:spcPts val="0"/>
              </a:spcBef>
              <a:spcAft>
                <a:spcPts val="0"/>
              </a:spcAft>
              <a:buSzPts val="2800"/>
              <a:buFont typeface="Poppins"/>
              <a:buNone/>
              <a:defRPr b="1" sz="2800">
                <a:latin typeface="Poppins"/>
                <a:ea typeface="Poppins"/>
                <a:cs typeface="Poppins"/>
                <a:sym typeface="Poppins"/>
              </a:defRPr>
            </a:lvl9pPr>
          </a:lstStyle>
          <a:p/>
        </p:txBody>
      </p:sp>
      <p:sp>
        <p:nvSpPr>
          <p:cNvPr id="323" name="Google Shape;323;p51"/>
          <p:cNvSpPr/>
          <p:nvPr/>
        </p:nvSpPr>
        <p:spPr>
          <a:xfrm>
            <a:off x="-8125" y="4603500"/>
            <a:ext cx="9152100" cy="228300"/>
          </a:xfrm>
          <a:prstGeom prst="rect">
            <a:avLst/>
          </a:prstGeom>
          <a:solidFill>
            <a:srgbClr val="B9CEE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324" name="Google Shape;324;p51"/>
          <p:cNvSpPr/>
          <p:nvPr/>
        </p:nvSpPr>
        <p:spPr>
          <a:xfrm>
            <a:off x="-8125" y="4671500"/>
            <a:ext cx="9152100" cy="471900"/>
          </a:xfrm>
          <a:prstGeom prst="rect">
            <a:avLst/>
          </a:prstGeom>
          <a:solidFill>
            <a:srgbClr val="7385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p51"/>
          <p:cNvSpPr/>
          <p:nvPr/>
        </p:nvSpPr>
        <p:spPr>
          <a:xfrm>
            <a:off x="720000" y="401225"/>
            <a:ext cx="29406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326" name="Google Shape;326;p51"/>
          <p:cNvSpPr txBox="1"/>
          <p:nvPr>
            <p:ph idx="2" type="subTitle"/>
          </p:nvPr>
        </p:nvSpPr>
        <p:spPr>
          <a:xfrm>
            <a:off x="720000" y="2370300"/>
            <a:ext cx="3070200" cy="7122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800"/>
              <a:buNone/>
              <a:defRPr>
                <a:solidFill>
                  <a:srgbClr val="37384B"/>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27" name="Google Shape;327;p51"/>
          <p:cNvSpPr txBox="1"/>
          <p:nvPr/>
        </p:nvSpPr>
        <p:spPr>
          <a:xfrm>
            <a:off x="720000" y="3630700"/>
            <a:ext cx="3945300" cy="55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300"/>
              </a:spcBef>
              <a:spcAft>
                <a:spcPts val="0"/>
              </a:spcAft>
              <a:buClr>
                <a:srgbClr val="000000"/>
              </a:buClr>
              <a:buSzPts val="1000"/>
              <a:buFont typeface="Arial"/>
              <a:buNone/>
            </a:pPr>
            <a:r>
              <a:rPr b="1" i="0" lang="en" sz="1000" u="none" cap="none" strike="noStrike">
                <a:solidFill>
                  <a:schemeClr val="dk1"/>
                </a:solidFill>
                <a:latin typeface="Maven Pro"/>
                <a:ea typeface="Maven Pro"/>
                <a:cs typeface="Maven Pro"/>
                <a:sym typeface="Maven Pro"/>
              </a:rPr>
              <a:t>CREDITS:</a:t>
            </a:r>
            <a:r>
              <a:rPr b="0" i="0" lang="en" sz="1000" u="none" cap="none" strike="noStrike">
                <a:solidFill>
                  <a:schemeClr val="dk1"/>
                </a:solidFill>
                <a:latin typeface="Maven Pro"/>
                <a:ea typeface="Maven Pro"/>
                <a:cs typeface="Maven Pro"/>
                <a:sym typeface="Maven Pro"/>
              </a:rPr>
              <a:t> This presentation template was created by </a:t>
            </a:r>
            <a:r>
              <a:rPr b="1" i="0" lang="en" sz="1000" u="none" cap="none" strike="noStrike">
                <a:solidFill>
                  <a:schemeClr val="hlink"/>
                </a:solidFill>
                <a:uFill>
                  <a:noFill/>
                </a:uFill>
                <a:latin typeface="Maven Pro"/>
                <a:ea typeface="Maven Pro"/>
                <a:cs typeface="Maven Pro"/>
                <a:sym typeface="Maven Pro"/>
                <a:hlinkClick r:id="rId2"/>
              </a:rPr>
              <a:t>Slidesgo</a:t>
            </a:r>
            <a:r>
              <a:rPr b="0" i="0" lang="en" sz="1000" u="none" cap="none" strike="noStrike">
                <a:solidFill>
                  <a:schemeClr val="dk1"/>
                </a:solidFill>
                <a:latin typeface="Maven Pro"/>
                <a:ea typeface="Maven Pro"/>
                <a:cs typeface="Maven Pro"/>
                <a:sym typeface="Maven Pro"/>
              </a:rPr>
              <a:t>, including icons by </a:t>
            </a:r>
            <a:r>
              <a:rPr b="1" i="0" lang="en" sz="1000" u="none" cap="none" strike="noStrike">
                <a:solidFill>
                  <a:schemeClr val="hlink"/>
                </a:solidFill>
                <a:uFill>
                  <a:noFill/>
                </a:uFill>
                <a:latin typeface="Maven Pro"/>
                <a:ea typeface="Maven Pro"/>
                <a:cs typeface="Maven Pro"/>
                <a:sym typeface="Maven Pro"/>
                <a:hlinkClick r:id="rId3"/>
              </a:rPr>
              <a:t>Flaticon</a:t>
            </a:r>
            <a:r>
              <a:rPr b="0" i="0" lang="en" sz="1000" u="none" cap="none" strike="noStrike">
                <a:solidFill>
                  <a:schemeClr val="dk1"/>
                </a:solidFill>
                <a:latin typeface="Maven Pro"/>
                <a:ea typeface="Maven Pro"/>
                <a:cs typeface="Maven Pro"/>
                <a:sym typeface="Maven Pro"/>
              </a:rPr>
              <a:t>, infographics &amp; images by </a:t>
            </a:r>
            <a:r>
              <a:rPr b="1" i="0" lang="en" sz="1000" u="none" cap="none" strike="noStrike">
                <a:solidFill>
                  <a:schemeClr val="hlink"/>
                </a:solidFill>
                <a:uFill>
                  <a:noFill/>
                </a:uFill>
                <a:latin typeface="Maven Pro"/>
                <a:ea typeface="Maven Pro"/>
                <a:cs typeface="Maven Pro"/>
                <a:sym typeface="Maven Pro"/>
                <a:hlinkClick r:id="rId4"/>
              </a:rPr>
              <a:t>Freepik</a:t>
            </a:r>
            <a:r>
              <a:rPr b="0" i="0" lang="en" sz="850" u="none" cap="none" strike="noStrike">
                <a:solidFill>
                  <a:srgbClr val="3C4043"/>
                </a:solidFill>
                <a:latin typeface="Roboto"/>
                <a:ea typeface="Roboto"/>
                <a:cs typeface="Roboto"/>
                <a:sym typeface="Roboto"/>
              </a:rPr>
              <a:t>,</a:t>
            </a:r>
            <a:r>
              <a:rPr b="0" i="0" lang="en" sz="1000" u="none" cap="none" strike="noStrike">
                <a:solidFill>
                  <a:srgbClr val="3C4043"/>
                </a:solidFill>
                <a:latin typeface="Maven Pro"/>
                <a:ea typeface="Maven Pro"/>
                <a:cs typeface="Maven Pro"/>
                <a:sym typeface="Maven Pro"/>
              </a:rPr>
              <a:t> and illustrations by </a:t>
            </a:r>
            <a:r>
              <a:rPr b="1" i="0" lang="en" sz="1000" u="none" cap="none" strike="noStrike">
                <a:solidFill>
                  <a:schemeClr val="hlink"/>
                </a:solidFill>
                <a:uFill>
                  <a:noFill/>
                </a:uFill>
                <a:latin typeface="Maven Pro"/>
                <a:ea typeface="Maven Pro"/>
                <a:cs typeface="Maven Pro"/>
                <a:sym typeface="Maven Pro"/>
                <a:hlinkClick r:id="rId5"/>
              </a:rPr>
              <a:t>Storyset</a:t>
            </a:r>
            <a:r>
              <a:rPr b="1" i="0" lang="en" sz="1000" u="none" cap="none" strike="noStrike">
                <a:solidFill>
                  <a:schemeClr val="dk1"/>
                </a:solidFill>
                <a:latin typeface="Maven Pro"/>
                <a:ea typeface="Maven Pro"/>
                <a:cs typeface="Maven Pro"/>
                <a:sym typeface="Maven Pro"/>
              </a:rPr>
              <a:t> </a:t>
            </a:r>
            <a:endParaRPr b="1" i="0" sz="1000" u="none" cap="none" strike="noStrike">
              <a:solidFill>
                <a:schemeClr val="dk1"/>
              </a:solidFill>
              <a:latin typeface="Maven Pro"/>
              <a:ea typeface="Maven Pro"/>
              <a:cs typeface="Maven Pro"/>
              <a:sym typeface="Maven Pro"/>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 name="Shape 32"/>
        <p:cNvGrpSpPr/>
        <p:nvPr/>
      </p:nvGrpSpPr>
      <p:grpSpPr>
        <a:xfrm>
          <a:off x="0" y="0"/>
          <a:ext cx="0" cy="0"/>
          <a:chOff x="0" y="0"/>
          <a:chExt cx="0" cy="0"/>
        </a:xfrm>
      </p:grpSpPr>
      <p:sp>
        <p:nvSpPr>
          <p:cNvPr id="33" name="Google Shape;33;p6"/>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34" name="Google Shape;34;p6"/>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2">
    <p:spTree>
      <p:nvGrpSpPr>
        <p:cNvPr id="328" name="Shape 328"/>
        <p:cNvGrpSpPr/>
        <p:nvPr/>
      </p:nvGrpSpPr>
      <p:grpSpPr>
        <a:xfrm>
          <a:off x="0" y="0"/>
          <a:ext cx="0" cy="0"/>
          <a:chOff x="0" y="0"/>
          <a:chExt cx="0" cy="0"/>
        </a:xfrm>
      </p:grpSpPr>
      <p:sp>
        <p:nvSpPr>
          <p:cNvPr id="329" name="Google Shape;329;p52"/>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3">
    <p:spTree>
      <p:nvGrpSpPr>
        <p:cNvPr id="330" name="Shape 330"/>
        <p:cNvGrpSpPr/>
        <p:nvPr/>
      </p:nvGrpSpPr>
      <p:grpSpPr>
        <a:xfrm>
          <a:off x="0" y="0"/>
          <a:ext cx="0" cy="0"/>
          <a:chOff x="0" y="0"/>
          <a:chExt cx="0" cy="0"/>
        </a:xfrm>
      </p:grpSpPr>
      <p:sp>
        <p:nvSpPr>
          <p:cNvPr id="331" name="Google Shape;331;p53"/>
          <p:cNvSpPr/>
          <p:nvPr/>
        </p:nvSpPr>
        <p:spPr>
          <a:xfrm>
            <a:off x="-8125" y="4603500"/>
            <a:ext cx="9152100" cy="228300"/>
          </a:xfrm>
          <a:prstGeom prst="rect">
            <a:avLst/>
          </a:prstGeom>
          <a:solidFill>
            <a:srgbClr val="B9CEE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332" name="Google Shape;332;p53"/>
          <p:cNvSpPr/>
          <p:nvPr/>
        </p:nvSpPr>
        <p:spPr>
          <a:xfrm>
            <a:off x="-8125" y="4671500"/>
            <a:ext cx="9152100" cy="471900"/>
          </a:xfrm>
          <a:prstGeom prst="rect">
            <a:avLst/>
          </a:prstGeom>
          <a:solidFill>
            <a:srgbClr val="7385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p53"/>
          <p:cNvSpPr/>
          <p:nvPr/>
        </p:nvSpPr>
        <p:spPr>
          <a:xfrm>
            <a:off x="720000" y="401225"/>
            <a:ext cx="29406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4">
    <p:spTree>
      <p:nvGrpSpPr>
        <p:cNvPr id="334" name="Shape 334"/>
        <p:cNvGrpSpPr/>
        <p:nvPr/>
      </p:nvGrpSpPr>
      <p:grpSpPr>
        <a:xfrm>
          <a:off x="0" y="0"/>
          <a:ext cx="0" cy="0"/>
          <a:chOff x="0" y="0"/>
          <a:chExt cx="0" cy="0"/>
        </a:xfrm>
      </p:grpSpPr>
      <p:sp>
        <p:nvSpPr>
          <p:cNvPr id="335" name="Google Shape;335;p54"/>
          <p:cNvSpPr/>
          <p:nvPr/>
        </p:nvSpPr>
        <p:spPr>
          <a:xfrm>
            <a:off x="2100" y="-125"/>
            <a:ext cx="5718600" cy="5143500"/>
          </a:xfrm>
          <a:prstGeom prst="rect">
            <a:avLst/>
          </a:prstGeom>
          <a:solidFill>
            <a:srgbClr val="7385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54"/>
          <p:cNvSpPr/>
          <p:nvPr/>
        </p:nvSpPr>
        <p:spPr>
          <a:xfrm>
            <a:off x="720000" y="398740"/>
            <a:ext cx="1174500" cy="8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40" name="Shape 340"/>
        <p:cNvGrpSpPr/>
        <p:nvPr/>
      </p:nvGrpSpPr>
      <p:grpSpPr>
        <a:xfrm>
          <a:off x="0" y="0"/>
          <a:ext cx="0" cy="0"/>
          <a:chOff x="0" y="0"/>
          <a:chExt cx="0" cy="0"/>
        </a:xfrm>
      </p:grpSpPr>
      <p:sp>
        <p:nvSpPr>
          <p:cNvPr id="341" name="Google Shape;341;p56"/>
          <p:cNvSpPr txBox="1"/>
          <p:nvPr>
            <p:ph type="ctrTitle"/>
          </p:nvPr>
        </p:nvSpPr>
        <p:spPr>
          <a:xfrm>
            <a:off x="720000" y="913000"/>
            <a:ext cx="4317900" cy="26751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5200"/>
              <a:buNone/>
              <a:defRPr sz="45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342" name="Google Shape;342;p56"/>
          <p:cNvSpPr txBox="1"/>
          <p:nvPr>
            <p:ph idx="1" type="subTitle"/>
          </p:nvPr>
        </p:nvSpPr>
        <p:spPr>
          <a:xfrm>
            <a:off x="720000" y="3588100"/>
            <a:ext cx="3070200" cy="792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800"/>
              <a:buNone/>
              <a:defRPr>
                <a:solidFill>
                  <a:srgbClr val="37384B"/>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43" name="Google Shape;343;p56"/>
          <p:cNvSpPr/>
          <p:nvPr/>
        </p:nvSpPr>
        <p:spPr>
          <a:xfrm>
            <a:off x="-8125" y="4603500"/>
            <a:ext cx="9152100" cy="228300"/>
          </a:xfrm>
          <a:prstGeom prst="rect">
            <a:avLst/>
          </a:prstGeom>
          <a:solidFill>
            <a:srgbClr val="AFCC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344" name="Google Shape;344;p56"/>
          <p:cNvSpPr/>
          <p:nvPr/>
        </p:nvSpPr>
        <p:spPr>
          <a:xfrm>
            <a:off x="-8125" y="4671500"/>
            <a:ext cx="9152100" cy="471900"/>
          </a:xfrm>
          <a:prstGeom prst="rect">
            <a:avLst/>
          </a:prstGeom>
          <a:solidFill>
            <a:srgbClr val="244C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p56"/>
          <p:cNvSpPr/>
          <p:nvPr/>
        </p:nvSpPr>
        <p:spPr>
          <a:xfrm>
            <a:off x="720000" y="401225"/>
            <a:ext cx="2940600" cy="82200"/>
          </a:xfrm>
          <a:prstGeom prst="rect">
            <a:avLst/>
          </a:prstGeom>
          <a:solidFill>
            <a:srgbClr val="AFCC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6" name="Shape 346"/>
        <p:cNvGrpSpPr/>
        <p:nvPr/>
      </p:nvGrpSpPr>
      <p:grpSpPr>
        <a:xfrm>
          <a:off x="0" y="0"/>
          <a:ext cx="0" cy="0"/>
          <a:chOff x="0" y="0"/>
          <a:chExt cx="0" cy="0"/>
        </a:xfrm>
      </p:grpSpPr>
      <p:sp>
        <p:nvSpPr>
          <p:cNvPr id="347" name="Google Shape;347;p57"/>
          <p:cNvSpPr txBox="1"/>
          <p:nvPr>
            <p:ph type="title"/>
          </p:nvPr>
        </p:nvSpPr>
        <p:spPr>
          <a:xfrm>
            <a:off x="720000" y="2581500"/>
            <a:ext cx="28635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r">
              <a:lnSpc>
                <a:spcPct val="100000"/>
              </a:lnSpc>
              <a:spcBef>
                <a:spcPts val="0"/>
              </a:spcBef>
              <a:spcAft>
                <a:spcPts val="0"/>
              </a:spcAft>
              <a:buSzPts val="3600"/>
              <a:buNone/>
              <a:defRPr sz="3600"/>
            </a:lvl2pPr>
            <a:lvl3pPr lvl="2" algn="r">
              <a:lnSpc>
                <a:spcPct val="100000"/>
              </a:lnSpc>
              <a:spcBef>
                <a:spcPts val="0"/>
              </a:spcBef>
              <a:spcAft>
                <a:spcPts val="0"/>
              </a:spcAft>
              <a:buSzPts val="3600"/>
              <a:buNone/>
              <a:defRPr sz="3600"/>
            </a:lvl3pPr>
            <a:lvl4pPr lvl="3" algn="r">
              <a:lnSpc>
                <a:spcPct val="100000"/>
              </a:lnSpc>
              <a:spcBef>
                <a:spcPts val="0"/>
              </a:spcBef>
              <a:spcAft>
                <a:spcPts val="0"/>
              </a:spcAft>
              <a:buSzPts val="3600"/>
              <a:buNone/>
              <a:defRPr sz="3600"/>
            </a:lvl4pPr>
            <a:lvl5pPr lvl="4" algn="r">
              <a:lnSpc>
                <a:spcPct val="100000"/>
              </a:lnSpc>
              <a:spcBef>
                <a:spcPts val="0"/>
              </a:spcBef>
              <a:spcAft>
                <a:spcPts val="0"/>
              </a:spcAft>
              <a:buSzPts val="3600"/>
              <a:buNone/>
              <a:defRPr sz="3600"/>
            </a:lvl5pPr>
            <a:lvl6pPr lvl="5" algn="r">
              <a:lnSpc>
                <a:spcPct val="100000"/>
              </a:lnSpc>
              <a:spcBef>
                <a:spcPts val="0"/>
              </a:spcBef>
              <a:spcAft>
                <a:spcPts val="0"/>
              </a:spcAft>
              <a:buSzPts val="3600"/>
              <a:buNone/>
              <a:defRPr sz="3600"/>
            </a:lvl6pPr>
            <a:lvl7pPr lvl="6" algn="r">
              <a:lnSpc>
                <a:spcPct val="100000"/>
              </a:lnSpc>
              <a:spcBef>
                <a:spcPts val="0"/>
              </a:spcBef>
              <a:spcAft>
                <a:spcPts val="0"/>
              </a:spcAft>
              <a:buSzPts val="3600"/>
              <a:buNone/>
              <a:defRPr sz="3600"/>
            </a:lvl7pPr>
            <a:lvl8pPr lvl="7" algn="r">
              <a:lnSpc>
                <a:spcPct val="100000"/>
              </a:lnSpc>
              <a:spcBef>
                <a:spcPts val="0"/>
              </a:spcBef>
              <a:spcAft>
                <a:spcPts val="0"/>
              </a:spcAft>
              <a:buSzPts val="3600"/>
              <a:buNone/>
              <a:defRPr sz="3600"/>
            </a:lvl8pPr>
            <a:lvl9pPr lvl="8" algn="r">
              <a:lnSpc>
                <a:spcPct val="100000"/>
              </a:lnSpc>
              <a:spcBef>
                <a:spcPts val="0"/>
              </a:spcBef>
              <a:spcAft>
                <a:spcPts val="0"/>
              </a:spcAft>
              <a:buSzPts val="3600"/>
              <a:buNone/>
              <a:defRPr sz="3600"/>
            </a:lvl9pPr>
          </a:lstStyle>
          <a:p/>
        </p:txBody>
      </p:sp>
      <p:sp>
        <p:nvSpPr>
          <p:cNvPr id="348" name="Google Shape;348;p57"/>
          <p:cNvSpPr txBox="1"/>
          <p:nvPr>
            <p:ph idx="2" type="title"/>
          </p:nvPr>
        </p:nvSpPr>
        <p:spPr>
          <a:xfrm>
            <a:off x="720000" y="1124750"/>
            <a:ext cx="2863500" cy="16239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2000"/>
              <a:buNone/>
              <a:defRPr sz="14000"/>
            </a:lvl1pPr>
            <a:lvl2pPr lvl="1" algn="r">
              <a:lnSpc>
                <a:spcPct val="100000"/>
              </a:lnSpc>
              <a:spcBef>
                <a:spcPts val="0"/>
              </a:spcBef>
              <a:spcAft>
                <a:spcPts val="0"/>
              </a:spcAft>
              <a:buSzPts val="12000"/>
              <a:buNone/>
              <a:defRPr sz="12000"/>
            </a:lvl2pPr>
            <a:lvl3pPr lvl="2" algn="r">
              <a:lnSpc>
                <a:spcPct val="100000"/>
              </a:lnSpc>
              <a:spcBef>
                <a:spcPts val="0"/>
              </a:spcBef>
              <a:spcAft>
                <a:spcPts val="0"/>
              </a:spcAft>
              <a:buSzPts val="12000"/>
              <a:buNone/>
              <a:defRPr sz="12000"/>
            </a:lvl3pPr>
            <a:lvl4pPr lvl="3" algn="r">
              <a:lnSpc>
                <a:spcPct val="100000"/>
              </a:lnSpc>
              <a:spcBef>
                <a:spcPts val="0"/>
              </a:spcBef>
              <a:spcAft>
                <a:spcPts val="0"/>
              </a:spcAft>
              <a:buSzPts val="12000"/>
              <a:buNone/>
              <a:defRPr sz="12000"/>
            </a:lvl4pPr>
            <a:lvl5pPr lvl="4" algn="r">
              <a:lnSpc>
                <a:spcPct val="100000"/>
              </a:lnSpc>
              <a:spcBef>
                <a:spcPts val="0"/>
              </a:spcBef>
              <a:spcAft>
                <a:spcPts val="0"/>
              </a:spcAft>
              <a:buSzPts val="12000"/>
              <a:buNone/>
              <a:defRPr sz="12000"/>
            </a:lvl5pPr>
            <a:lvl6pPr lvl="5" algn="r">
              <a:lnSpc>
                <a:spcPct val="100000"/>
              </a:lnSpc>
              <a:spcBef>
                <a:spcPts val="0"/>
              </a:spcBef>
              <a:spcAft>
                <a:spcPts val="0"/>
              </a:spcAft>
              <a:buSzPts val="12000"/>
              <a:buNone/>
              <a:defRPr sz="12000"/>
            </a:lvl6pPr>
            <a:lvl7pPr lvl="6" algn="r">
              <a:lnSpc>
                <a:spcPct val="100000"/>
              </a:lnSpc>
              <a:spcBef>
                <a:spcPts val="0"/>
              </a:spcBef>
              <a:spcAft>
                <a:spcPts val="0"/>
              </a:spcAft>
              <a:buSzPts val="12000"/>
              <a:buNone/>
              <a:defRPr sz="12000"/>
            </a:lvl7pPr>
            <a:lvl8pPr lvl="7" algn="r">
              <a:lnSpc>
                <a:spcPct val="100000"/>
              </a:lnSpc>
              <a:spcBef>
                <a:spcPts val="0"/>
              </a:spcBef>
              <a:spcAft>
                <a:spcPts val="0"/>
              </a:spcAft>
              <a:buSzPts val="12000"/>
              <a:buNone/>
              <a:defRPr sz="12000"/>
            </a:lvl8pPr>
            <a:lvl9pPr lvl="8" algn="r">
              <a:lnSpc>
                <a:spcPct val="100000"/>
              </a:lnSpc>
              <a:spcBef>
                <a:spcPts val="0"/>
              </a:spcBef>
              <a:spcAft>
                <a:spcPts val="0"/>
              </a:spcAft>
              <a:buSzPts val="12000"/>
              <a:buNone/>
              <a:defRPr sz="12000"/>
            </a:lvl9pPr>
          </a:lstStyle>
          <a:p/>
        </p:txBody>
      </p:sp>
      <p:sp>
        <p:nvSpPr>
          <p:cNvPr id="349" name="Google Shape;349;p57"/>
          <p:cNvSpPr txBox="1"/>
          <p:nvPr>
            <p:ph idx="1" type="subTitle"/>
          </p:nvPr>
        </p:nvSpPr>
        <p:spPr>
          <a:xfrm>
            <a:off x="720000" y="3343788"/>
            <a:ext cx="2863500" cy="675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600"/>
              <a:buNone/>
              <a:defRPr/>
            </a:lvl1pPr>
            <a:lvl2pPr lvl="1" algn="r">
              <a:lnSpc>
                <a:spcPct val="100000"/>
              </a:lnSpc>
              <a:spcBef>
                <a:spcPts val="0"/>
              </a:spcBef>
              <a:spcAft>
                <a:spcPts val="0"/>
              </a:spcAft>
              <a:buSzPts val="1600"/>
              <a:buNone/>
              <a:defRPr/>
            </a:lvl2pPr>
            <a:lvl3pPr lvl="2" algn="r">
              <a:lnSpc>
                <a:spcPct val="100000"/>
              </a:lnSpc>
              <a:spcBef>
                <a:spcPts val="0"/>
              </a:spcBef>
              <a:spcAft>
                <a:spcPts val="0"/>
              </a:spcAft>
              <a:buSzPts val="1600"/>
              <a:buNone/>
              <a:defRPr/>
            </a:lvl3pPr>
            <a:lvl4pPr lvl="3" algn="r">
              <a:lnSpc>
                <a:spcPct val="100000"/>
              </a:lnSpc>
              <a:spcBef>
                <a:spcPts val="0"/>
              </a:spcBef>
              <a:spcAft>
                <a:spcPts val="0"/>
              </a:spcAft>
              <a:buSzPts val="1600"/>
              <a:buNone/>
              <a:defRPr/>
            </a:lvl4pPr>
            <a:lvl5pPr lvl="4" algn="r">
              <a:lnSpc>
                <a:spcPct val="100000"/>
              </a:lnSpc>
              <a:spcBef>
                <a:spcPts val="0"/>
              </a:spcBef>
              <a:spcAft>
                <a:spcPts val="0"/>
              </a:spcAft>
              <a:buSzPts val="1600"/>
              <a:buNone/>
              <a:defRPr/>
            </a:lvl5pPr>
            <a:lvl6pPr lvl="5" algn="r">
              <a:lnSpc>
                <a:spcPct val="100000"/>
              </a:lnSpc>
              <a:spcBef>
                <a:spcPts val="0"/>
              </a:spcBef>
              <a:spcAft>
                <a:spcPts val="0"/>
              </a:spcAft>
              <a:buSzPts val="1600"/>
              <a:buNone/>
              <a:defRPr/>
            </a:lvl6pPr>
            <a:lvl7pPr lvl="6" algn="r">
              <a:lnSpc>
                <a:spcPct val="100000"/>
              </a:lnSpc>
              <a:spcBef>
                <a:spcPts val="0"/>
              </a:spcBef>
              <a:spcAft>
                <a:spcPts val="0"/>
              </a:spcAft>
              <a:buSzPts val="1600"/>
              <a:buNone/>
              <a:defRPr/>
            </a:lvl7pPr>
            <a:lvl8pPr lvl="7" algn="r">
              <a:lnSpc>
                <a:spcPct val="100000"/>
              </a:lnSpc>
              <a:spcBef>
                <a:spcPts val="0"/>
              </a:spcBef>
              <a:spcAft>
                <a:spcPts val="0"/>
              </a:spcAft>
              <a:buSzPts val="1600"/>
              <a:buNone/>
              <a:defRPr/>
            </a:lvl8pPr>
            <a:lvl9pPr lvl="8" algn="r">
              <a:lnSpc>
                <a:spcPct val="100000"/>
              </a:lnSpc>
              <a:spcBef>
                <a:spcPts val="0"/>
              </a:spcBef>
              <a:spcAft>
                <a:spcPts val="0"/>
              </a:spcAft>
              <a:buSzPts val="1600"/>
              <a:buNone/>
              <a:defRPr/>
            </a:lvl9pPr>
          </a:lstStyle>
          <a:p/>
        </p:txBody>
      </p:sp>
      <p:sp>
        <p:nvSpPr>
          <p:cNvPr id="350" name="Google Shape;350;p57"/>
          <p:cNvSpPr/>
          <p:nvPr/>
        </p:nvSpPr>
        <p:spPr>
          <a:xfrm>
            <a:off x="-8125" y="4603500"/>
            <a:ext cx="9152100" cy="228300"/>
          </a:xfrm>
          <a:prstGeom prst="rect">
            <a:avLst/>
          </a:prstGeom>
          <a:solidFill>
            <a:srgbClr val="B9CEE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351" name="Google Shape;351;p57"/>
          <p:cNvSpPr/>
          <p:nvPr/>
        </p:nvSpPr>
        <p:spPr>
          <a:xfrm>
            <a:off x="-8125" y="4671500"/>
            <a:ext cx="9152100" cy="471900"/>
          </a:xfrm>
          <a:prstGeom prst="rect">
            <a:avLst/>
          </a:prstGeom>
          <a:solidFill>
            <a:srgbClr val="7385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p57"/>
          <p:cNvSpPr/>
          <p:nvPr/>
        </p:nvSpPr>
        <p:spPr>
          <a:xfrm>
            <a:off x="720000" y="398740"/>
            <a:ext cx="1174500" cy="822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53" name="Shape 353"/>
        <p:cNvGrpSpPr/>
        <p:nvPr/>
      </p:nvGrpSpPr>
      <p:grpSpPr>
        <a:xfrm>
          <a:off x="0" y="0"/>
          <a:ext cx="0" cy="0"/>
          <a:chOff x="0" y="0"/>
          <a:chExt cx="0" cy="0"/>
        </a:xfrm>
      </p:grpSpPr>
      <p:sp>
        <p:nvSpPr>
          <p:cNvPr id="354" name="Google Shape;354;p58"/>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355" name="Google Shape;355;p58"/>
          <p:cNvSpPr txBox="1"/>
          <p:nvPr>
            <p:ph idx="1" type="body"/>
          </p:nvPr>
        </p:nvSpPr>
        <p:spPr>
          <a:xfrm>
            <a:off x="720000" y="1152475"/>
            <a:ext cx="7704000" cy="3416400"/>
          </a:xfrm>
          <a:prstGeom prst="rect">
            <a:avLst/>
          </a:prstGeom>
          <a:noFill/>
          <a:ln>
            <a:noFill/>
          </a:ln>
        </p:spPr>
        <p:txBody>
          <a:bodyPr anchorCtr="0" anchor="ctr" bIns="91425" lIns="91425" spcFirstLastPara="1" rIns="91425" wrap="square" tIns="91425">
            <a:noAutofit/>
          </a:bodyPr>
          <a:lstStyle>
            <a:lvl1pPr indent="-304800" lvl="0" marL="457200" algn="l">
              <a:lnSpc>
                <a:spcPct val="100000"/>
              </a:lnSpc>
              <a:spcBef>
                <a:spcPts val="0"/>
              </a:spcBef>
              <a:spcAft>
                <a:spcPts val="0"/>
              </a:spcAft>
              <a:buSzPts val="1200"/>
              <a:buChar char="●"/>
              <a:defRPr sz="1200"/>
            </a:lvl1pPr>
            <a:lvl2pPr indent="-304800" lvl="1" marL="914400" algn="l">
              <a:lnSpc>
                <a:spcPct val="100000"/>
              </a:lnSpc>
              <a:spcBef>
                <a:spcPts val="0"/>
              </a:spcBef>
              <a:spcAft>
                <a:spcPts val="0"/>
              </a:spcAft>
              <a:buSzPts val="1200"/>
              <a:buChar char="○"/>
              <a:defRPr sz="1200"/>
            </a:lvl2pPr>
            <a:lvl3pPr indent="-304800" lvl="2" marL="1371600" algn="l">
              <a:lnSpc>
                <a:spcPct val="100000"/>
              </a:lnSpc>
              <a:spcBef>
                <a:spcPts val="0"/>
              </a:spcBef>
              <a:spcAft>
                <a:spcPts val="0"/>
              </a:spcAft>
              <a:buSzPts val="1200"/>
              <a:buChar char="■"/>
              <a:defRPr sz="1200"/>
            </a:lvl3pPr>
            <a:lvl4pPr indent="-304800" lvl="3" marL="1828800" algn="l">
              <a:lnSpc>
                <a:spcPct val="100000"/>
              </a:lnSpc>
              <a:spcBef>
                <a:spcPts val="0"/>
              </a:spcBef>
              <a:spcAft>
                <a:spcPts val="0"/>
              </a:spcAft>
              <a:buSzPts val="1200"/>
              <a:buChar char="●"/>
              <a:defRPr sz="1200"/>
            </a:lvl4pPr>
            <a:lvl5pPr indent="-304800" lvl="4" marL="2286000" algn="l">
              <a:lnSpc>
                <a:spcPct val="100000"/>
              </a:lnSpc>
              <a:spcBef>
                <a:spcPts val="0"/>
              </a:spcBef>
              <a:spcAft>
                <a:spcPts val="0"/>
              </a:spcAft>
              <a:buSzPts val="1200"/>
              <a:buChar char="○"/>
              <a:defRPr sz="1200"/>
            </a:lvl5pPr>
            <a:lvl6pPr indent="-304800" lvl="5" marL="2743200" algn="l">
              <a:lnSpc>
                <a:spcPct val="100000"/>
              </a:lnSpc>
              <a:spcBef>
                <a:spcPts val="0"/>
              </a:spcBef>
              <a:spcAft>
                <a:spcPts val="0"/>
              </a:spcAft>
              <a:buSzPts val="1200"/>
              <a:buChar char="■"/>
              <a:defRPr sz="1200"/>
            </a:lvl6pPr>
            <a:lvl7pPr indent="-304800" lvl="6" marL="3200400" algn="l">
              <a:lnSpc>
                <a:spcPct val="100000"/>
              </a:lnSpc>
              <a:spcBef>
                <a:spcPts val="0"/>
              </a:spcBef>
              <a:spcAft>
                <a:spcPts val="0"/>
              </a:spcAft>
              <a:buSzPts val="1200"/>
              <a:buChar char="●"/>
              <a:defRPr sz="1200"/>
            </a:lvl7pPr>
            <a:lvl8pPr indent="-304800" lvl="7" marL="3657600" algn="l">
              <a:lnSpc>
                <a:spcPct val="100000"/>
              </a:lnSpc>
              <a:spcBef>
                <a:spcPts val="0"/>
              </a:spcBef>
              <a:spcAft>
                <a:spcPts val="0"/>
              </a:spcAft>
              <a:buSzPts val="1200"/>
              <a:buChar char="○"/>
              <a:defRPr sz="1200"/>
            </a:lvl8pPr>
            <a:lvl9pPr indent="-304800" lvl="8" marL="4114800" algn="l">
              <a:lnSpc>
                <a:spcPct val="100000"/>
              </a:lnSpc>
              <a:spcBef>
                <a:spcPts val="0"/>
              </a:spcBef>
              <a:spcAft>
                <a:spcPts val="0"/>
              </a:spcAft>
              <a:buSzPts val="1200"/>
              <a:buChar char="■"/>
              <a:defRPr sz="1200"/>
            </a:lvl9pPr>
          </a:lstStyle>
          <a:p/>
        </p:txBody>
      </p:sp>
      <p:sp>
        <p:nvSpPr>
          <p:cNvPr id="356" name="Google Shape;356;p58"/>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57" name="Shape 357"/>
        <p:cNvGrpSpPr/>
        <p:nvPr/>
      </p:nvGrpSpPr>
      <p:grpSpPr>
        <a:xfrm>
          <a:off x="0" y="0"/>
          <a:ext cx="0" cy="0"/>
          <a:chOff x="0" y="0"/>
          <a:chExt cx="0" cy="0"/>
        </a:xfrm>
      </p:grpSpPr>
      <p:sp>
        <p:nvSpPr>
          <p:cNvPr id="358" name="Google Shape;358;p59"/>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359" name="Google Shape;359;p59"/>
          <p:cNvSpPr txBox="1"/>
          <p:nvPr>
            <p:ph idx="1" type="subTitle"/>
          </p:nvPr>
        </p:nvSpPr>
        <p:spPr>
          <a:xfrm>
            <a:off x="1440300" y="3061550"/>
            <a:ext cx="24078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360" name="Google Shape;360;p59"/>
          <p:cNvSpPr txBox="1"/>
          <p:nvPr>
            <p:ph idx="2" type="subTitle"/>
          </p:nvPr>
        </p:nvSpPr>
        <p:spPr>
          <a:xfrm>
            <a:off x="1440300" y="3704750"/>
            <a:ext cx="2407800" cy="743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361" name="Google Shape;361;p59"/>
          <p:cNvSpPr txBox="1"/>
          <p:nvPr>
            <p:ph idx="3" type="subTitle"/>
          </p:nvPr>
        </p:nvSpPr>
        <p:spPr>
          <a:xfrm>
            <a:off x="5295925" y="3061550"/>
            <a:ext cx="2407800" cy="458700"/>
          </a:xfrm>
          <a:prstGeom prst="rect">
            <a:avLst/>
          </a:prstGeom>
          <a:solidFill>
            <a:schemeClr val="l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362" name="Google Shape;362;p59"/>
          <p:cNvSpPr txBox="1"/>
          <p:nvPr>
            <p:ph idx="4" type="subTitle"/>
          </p:nvPr>
        </p:nvSpPr>
        <p:spPr>
          <a:xfrm>
            <a:off x="5295925" y="3704750"/>
            <a:ext cx="2407800" cy="743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363" name="Google Shape;363;p59"/>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4" name="Shape 364"/>
        <p:cNvGrpSpPr/>
        <p:nvPr/>
      </p:nvGrpSpPr>
      <p:grpSpPr>
        <a:xfrm>
          <a:off x="0" y="0"/>
          <a:ext cx="0" cy="0"/>
          <a:chOff x="0" y="0"/>
          <a:chExt cx="0" cy="0"/>
        </a:xfrm>
      </p:grpSpPr>
      <p:sp>
        <p:nvSpPr>
          <p:cNvPr id="365" name="Google Shape;365;p60"/>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366" name="Google Shape;366;p60"/>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7" name="Shape 367"/>
        <p:cNvGrpSpPr/>
        <p:nvPr/>
      </p:nvGrpSpPr>
      <p:grpSpPr>
        <a:xfrm>
          <a:off x="0" y="0"/>
          <a:ext cx="0" cy="0"/>
          <a:chOff x="0" y="0"/>
          <a:chExt cx="0" cy="0"/>
        </a:xfrm>
      </p:grpSpPr>
      <p:sp>
        <p:nvSpPr>
          <p:cNvPr id="368" name="Google Shape;368;p61"/>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369" name="Google Shape;369;p61"/>
          <p:cNvSpPr txBox="1"/>
          <p:nvPr>
            <p:ph idx="1" type="body"/>
          </p:nvPr>
        </p:nvSpPr>
        <p:spPr>
          <a:xfrm>
            <a:off x="745800" y="1291750"/>
            <a:ext cx="3942300" cy="3311700"/>
          </a:xfrm>
          <a:prstGeom prst="rect">
            <a:avLst/>
          </a:prstGeom>
          <a:noFill/>
          <a:ln>
            <a:noFill/>
          </a:ln>
        </p:spPr>
        <p:txBody>
          <a:bodyPr anchorCtr="0" anchor="ctr" bIns="91425" lIns="91425" spcFirstLastPara="1" rIns="91425" wrap="square" tIns="91425">
            <a:noAutofit/>
          </a:bodyPr>
          <a:lstStyle>
            <a:lvl1pPr indent="-330200" lvl="0" marL="457200" algn="l">
              <a:lnSpc>
                <a:spcPct val="100000"/>
              </a:lnSpc>
              <a:spcBef>
                <a:spcPts val="0"/>
              </a:spcBef>
              <a:spcAft>
                <a:spcPts val="0"/>
              </a:spcAft>
              <a:buClr>
                <a:srgbClr val="18254B"/>
              </a:buClr>
              <a:buSzPts val="1600"/>
              <a:buFont typeface="Red Hat Text"/>
              <a:buChar char="●"/>
              <a:defRPr/>
            </a:lvl1pPr>
            <a:lvl2pPr indent="-330200" lvl="1" marL="914400" algn="l">
              <a:lnSpc>
                <a:spcPct val="100000"/>
              </a:lnSpc>
              <a:spcBef>
                <a:spcPts val="0"/>
              </a:spcBef>
              <a:spcAft>
                <a:spcPts val="0"/>
              </a:spcAft>
              <a:buClr>
                <a:srgbClr val="142850"/>
              </a:buClr>
              <a:buSzPts val="1600"/>
              <a:buFont typeface="Red Hat Text"/>
              <a:buChar char="○"/>
              <a:defRPr/>
            </a:lvl2pPr>
            <a:lvl3pPr indent="-330200" lvl="2" marL="1371600" algn="l">
              <a:lnSpc>
                <a:spcPct val="100000"/>
              </a:lnSpc>
              <a:spcBef>
                <a:spcPts val="0"/>
              </a:spcBef>
              <a:spcAft>
                <a:spcPts val="0"/>
              </a:spcAft>
              <a:buClr>
                <a:srgbClr val="142850"/>
              </a:buClr>
              <a:buSzPts val="1600"/>
              <a:buFont typeface="Red Hat Text"/>
              <a:buChar char="■"/>
              <a:defRPr/>
            </a:lvl3pPr>
            <a:lvl4pPr indent="-330200" lvl="3" marL="1828800" algn="l">
              <a:lnSpc>
                <a:spcPct val="100000"/>
              </a:lnSpc>
              <a:spcBef>
                <a:spcPts val="0"/>
              </a:spcBef>
              <a:spcAft>
                <a:spcPts val="0"/>
              </a:spcAft>
              <a:buClr>
                <a:srgbClr val="142850"/>
              </a:buClr>
              <a:buSzPts val="1600"/>
              <a:buFont typeface="Red Hat Text"/>
              <a:buChar char="●"/>
              <a:defRPr/>
            </a:lvl4pPr>
            <a:lvl5pPr indent="-330200" lvl="4" marL="2286000" algn="l">
              <a:lnSpc>
                <a:spcPct val="100000"/>
              </a:lnSpc>
              <a:spcBef>
                <a:spcPts val="0"/>
              </a:spcBef>
              <a:spcAft>
                <a:spcPts val="0"/>
              </a:spcAft>
              <a:buClr>
                <a:srgbClr val="142850"/>
              </a:buClr>
              <a:buSzPts val="1600"/>
              <a:buFont typeface="Red Hat Text"/>
              <a:buChar char="○"/>
              <a:defRPr/>
            </a:lvl5pPr>
            <a:lvl6pPr indent="-330200" lvl="5" marL="2743200" algn="l">
              <a:lnSpc>
                <a:spcPct val="100000"/>
              </a:lnSpc>
              <a:spcBef>
                <a:spcPts val="0"/>
              </a:spcBef>
              <a:spcAft>
                <a:spcPts val="0"/>
              </a:spcAft>
              <a:buClr>
                <a:srgbClr val="142850"/>
              </a:buClr>
              <a:buSzPts val="1600"/>
              <a:buFont typeface="Red Hat Text"/>
              <a:buChar char="■"/>
              <a:defRPr/>
            </a:lvl6pPr>
            <a:lvl7pPr indent="-330200" lvl="6" marL="3200400" algn="l">
              <a:lnSpc>
                <a:spcPct val="100000"/>
              </a:lnSpc>
              <a:spcBef>
                <a:spcPts val="0"/>
              </a:spcBef>
              <a:spcAft>
                <a:spcPts val="0"/>
              </a:spcAft>
              <a:buClr>
                <a:srgbClr val="142850"/>
              </a:buClr>
              <a:buSzPts val="1600"/>
              <a:buFont typeface="Red Hat Text"/>
              <a:buChar char="●"/>
              <a:defRPr/>
            </a:lvl7pPr>
            <a:lvl8pPr indent="-330200" lvl="7" marL="3657600" algn="l">
              <a:lnSpc>
                <a:spcPct val="100000"/>
              </a:lnSpc>
              <a:spcBef>
                <a:spcPts val="0"/>
              </a:spcBef>
              <a:spcAft>
                <a:spcPts val="0"/>
              </a:spcAft>
              <a:buClr>
                <a:srgbClr val="142850"/>
              </a:buClr>
              <a:buSzPts val="1600"/>
              <a:buFont typeface="Red Hat Text"/>
              <a:buChar char="○"/>
              <a:defRPr/>
            </a:lvl8pPr>
            <a:lvl9pPr indent="-330200" lvl="8" marL="4114800" algn="l">
              <a:lnSpc>
                <a:spcPct val="100000"/>
              </a:lnSpc>
              <a:spcBef>
                <a:spcPts val="0"/>
              </a:spcBef>
              <a:spcAft>
                <a:spcPts val="0"/>
              </a:spcAft>
              <a:buClr>
                <a:srgbClr val="142850"/>
              </a:buClr>
              <a:buSzPts val="1600"/>
              <a:buFont typeface="Red Hat Text"/>
              <a:buChar char="■"/>
              <a:defRPr/>
            </a:lvl9pPr>
          </a:lstStyle>
          <a:p/>
        </p:txBody>
      </p:sp>
      <p:sp>
        <p:nvSpPr>
          <p:cNvPr id="370" name="Google Shape;370;p61"/>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371" name="Google Shape;371;p61"/>
          <p:cNvSpPr/>
          <p:nvPr/>
        </p:nvSpPr>
        <p:spPr>
          <a:xfrm>
            <a:off x="-8125" y="5060700"/>
            <a:ext cx="9152100" cy="228300"/>
          </a:xfrm>
          <a:prstGeom prst="rect">
            <a:avLst/>
          </a:prstGeom>
          <a:solidFill>
            <a:srgbClr val="AFCC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372" name="Google Shape;372;p61"/>
          <p:cNvSpPr/>
          <p:nvPr/>
        </p:nvSpPr>
        <p:spPr>
          <a:xfrm>
            <a:off x="-8125" y="5128700"/>
            <a:ext cx="9152100" cy="471900"/>
          </a:xfrm>
          <a:prstGeom prst="rect">
            <a:avLst/>
          </a:prstGeom>
          <a:solidFill>
            <a:srgbClr val="244C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73" name="Shape 373"/>
        <p:cNvGrpSpPr/>
        <p:nvPr/>
      </p:nvGrpSpPr>
      <p:grpSpPr>
        <a:xfrm>
          <a:off x="0" y="0"/>
          <a:ext cx="0" cy="0"/>
          <a:chOff x="0" y="0"/>
          <a:chExt cx="0" cy="0"/>
        </a:xfrm>
      </p:grpSpPr>
      <p:sp>
        <p:nvSpPr>
          <p:cNvPr id="374" name="Google Shape;374;p62"/>
          <p:cNvSpPr txBox="1"/>
          <p:nvPr>
            <p:ph type="title"/>
          </p:nvPr>
        </p:nvSpPr>
        <p:spPr>
          <a:xfrm>
            <a:off x="614200" y="692400"/>
            <a:ext cx="6172200" cy="2124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8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75" name="Google Shape;375;p62"/>
          <p:cNvSpPr/>
          <p:nvPr/>
        </p:nvSpPr>
        <p:spPr>
          <a:xfrm>
            <a:off x="-8125" y="4603500"/>
            <a:ext cx="9152100" cy="228300"/>
          </a:xfrm>
          <a:prstGeom prst="rect">
            <a:avLst/>
          </a:prstGeom>
          <a:solidFill>
            <a:srgbClr val="B9CEE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376" name="Google Shape;376;p62"/>
          <p:cNvSpPr/>
          <p:nvPr/>
        </p:nvSpPr>
        <p:spPr>
          <a:xfrm>
            <a:off x="-8125" y="4671500"/>
            <a:ext cx="9152100" cy="471900"/>
          </a:xfrm>
          <a:prstGeom prst="rect">
            <a:avLst/>
          </a:prstGeom>
          <a:solidFill>
            <a:srgbClr val="7385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62"/>
          <p:cNvSpPr/>
          <p:nvPr/>
        </p:nvSpPr>
        <p:spPr>
          <a:xfrm>
            <a:off x="720000" y="401225"/>
            <a:ext cx="29406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5" name="Shape 35"/>
        <p:cNvGrpSpPr/>
        <p:nvPr/>
      </p:nvGrpSpPr>
      <p:grpSpPr>
        <a:xfrm>
          <a:off x="0" y="0"/>
          <a:ext cx="0" cy="0"/>
          <a:chOff x="0" y="0"/>
          <a:chExt cx="0" cy="0"/>
        </a:xfrm>
      </p:grpSpPr>
      <p:sp>
        <p:nvSpPr>
          <p:cNvPr id="36" name="Google Shape;36;p7"/>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37" name="Google Shape;37;p7"/>
          <p:cNvSpPr txBox="1"/>
          <p:nvPr>
            <p:ph idx="1" type="body"/>
          </p:nvPr>
        </p:nvSpPr>
        <p:spPr>
          <a:xfrm>
            <a:off x="745800" y="1291750"/>
            <a:ext cx="3942300" cy="3311700"/>
          </a:xfrm>
          <a:prstGeom prst="rect">
            <a:avLst/>
          </a:prstGeom>
          <a:noFill/>
          <a:ln>
            <a:noFill/>
          </a:ln>
        </p:spPr>
        <p:txBody>
          <a:bodyPr anchorCtr="0" anchor="ctr" bIns="91425" lIns="91425" spcFirstLastPara="1" rIns="91425" wrap="square" tIns="91425">
            <a:noAutofit/>
          </a:bodyPr>
          <a:lstStyle>
            <a:lvl1pPr indent="-330200" lvl="0" marL="457200" algn="l">
              <a:lnSpc>
                <a:spcPct val="100000"/>
              </a:lnSpc>
              <a:spcBef>
                <a:spcPts val="0"/>
              </a:spcBef>
              <a:spcAft>
                <a:spcPts val="0"/>
              </a:spcAft>
              <a:buClr>
                <a:srgbClr val="18254B"/>
              </a:buClr>
              <a:buSzPts val="1600"/>
              <a:buFont typeface="Red Hat Text"/>
              <a:buChar char="●"/>
              <a:defRPr/>
            </a:lvl1pPr>
            <a:lvl2pPr indent="-330200" lvl="1" marL="914400" algn="l">
              <a:lnSpc>
                <a:spcPct val="100000"/>
              </a:lnSpc>
              <a:spcBef>
                <a:spcPts val="0"/>
              </a:spcBef>
              <a:spcAft>
                <a:spcPts val="0"/>
              </a:spcAft>
              <a:buClr>
                <a:srgbClr val="142850"/>
              </a:buClr>
              <a:buSzPts val="1600"/>
              <a:buFont typeface="Red Hat Text"/>
              <a:buChar char="○"/>
              <a:defRPr/>
            </a:lvl2pPr>
            <a:lvl3pPr indent="-330200" lvl="2" marL="1371600" algn="l">
              <a:lnSpc>
                <a:spcPct val="100000"/>
              </a:lnSpc>
              <a:spcBef>
                <a:spcPts val="0"/>
              </a:spcBef>
              <a:spcAft>
                <a:spcPts val="0"/>
              </a:spcAft>
              <a:buClr>
                <a:srgbClr val="142850"/>
              </a:buClr>
              <a:buSzPts val="1600"/>
              <a:buFont typeface="Red Hat Text"/>
              <a:buChar char="■"/>
              <a:defRPr/>
            </a:lvl3pPr>
            <a:lvl4pPr indent="-330200" lvl="3" marL="1828800" algn="l">
              <a:lnSpc>
                <a:spcPct val="100000"/>
              </a:lnSpc>
              <a:spcBef>
                <a:spcPts val="0"/>
              </a:spcBef>
              <a:spcAft>
                <a:spcPts val="0"/>
              </a:spcAft>
              <a:buClr>
                <a:srgbClr val="142850"/>
              </a:buClr>
              <a:buSzPts val="1600"/>
              <a:buFont typeface="Red Hat Text"/>
              <a:buChar char="●"/>
              <a:defRPr/>
            </a:lvl4pPr>
            <a:lvl5pPr indent="-330200" lvl="4" marL="2286000" algn="l">
              <a:lnSpc>
                <a:spcPct val="100000"/>
              </a:lnSpc>
              <a:spcBef>
                <a:spcPts val="0"/>
              </a:spcBef>
              <a:spcAft>
                <a:spcPts val="0"/>
              </a:spcAft>
              <a:buClr>
                <a:srgbClr val="142850"/>
              </a:buClr>
              <a:buSzPts val="1600"/>
              <a:buFont typeface="Red Hat Text"/>
              <a:buChar char="○"/>
              <a:defRPr/>
            </a:lvl5pPr>
            <a:lvl6pPr indent="-330200" lvl="5" marL="2743200" algn="l">
              <a:lnSpc>
                <a:spcPct val="100000"/>
              </a:lnSpc>
              <a:spcBef>
                <a:spcPts val="0"/>
              </a:spcBef>
              <a:spcAft>
                <a:spcPts val="0"/>
              </a:spcAft>
              <a:buClr>
                <a:srgbClr val="142850"/>
              </a:buClr>
              <a:buSzPts val="1600"/>
              <a:buFont typeface="Red Hat Text"/>
              <a:buChar char="■"/>
              <a:defRPr/>
            </a:lvl6pPr>
            <a:lvl7pPr indent="-330200" lvl="6" marL="3200400" algn="l">
              <a:lnSpc>
                <a:spcPct val="100000"/>
              </a:lnSpc>
              <a:spcBef>
                <a:spcPts val="0"/>
              </a:spcBef>
              <a:spcAft>
                <a:spcPts val="0"/>
              </a:spcAft>
              <a:buClr>
                <a:srgbClr val="142850"/>
              </a:buClr>
              <a:buSzPts val="1600"/>
              <a:buFont typeface="Red Hat Text"/>
              <a:buChar char="●"/>
              <a:defRPr/>
            </a:lvl7pPr>
            <a:lvl8pPr indent="-330200" lvl="7" marL="3657600" algn="l">
              <a:lnSpc>
                <a:spcPct val="100000"/>
              </a:lnSpc>
              <a:spcBef>
                <a:spcPts val="0"/>
              </a:spcBef>
              <a:spcAft>
                <a:spcPts val="0"/>
              </a:spcAft>
              <a:buClr>
                <a:srgbClr val="142850"/>
              </a:buClr>
              <a:buSzPts val="1600"/>
              <a:buFont typeface="Red Hat Text"/>
              <a:buChar char="○"/>
              <a:defRPr/>
            </a:lvl8pPr>
            <a:lvl9pPr indent="-330200" lvl="8" marL="4114800" algn="l">
              <a:lnSpc>
                <a:spcPct val="100000"/>
              </a:lnSpc>
              <a:spcBef>
                <a:spcPts val="0"/>
              </a:spcBef>
              <a:spcAft>
                <a:spcPts val="0"/>
              </a:spcAft>
              <a:buClr>
                <a:srgbClr val="142850"/>
              </a:buClr>
              <a:buSzPts val="1600"/>
              <a:buFont typeface="Red Hat Text"/>
              <a:buChar char="■"/>
              <a:defRPr/>
            </a:lvl9pPr>
          </a:lstStyle>
          <a:p/>
        </p:txBody>
      </p:sp>
      <p:sp>
        <p:nvSpPr>
          <p:cNvPr id="38" name="Google Shape;38;p7"/>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39" name="Google Shape;39;p7"/>
          <p:cNvSpPr/>
          <p:nvPr/>
        </p:nvSpPr>
        <p:spPr>
          <a:xfrm>
            <a:off x="-8125" y="5060700"/>
            <a:ext cx="9152100" cy="228300"/>
          </a:xfrm>
          <a:prstGeom prst="rect">
            <a:avLst/>
          </a:prstGeom>
          <a:solidFill>
            <a:srgbClr val="AFCC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40" name="Google Shape;40;p7"/>
          <p:cNvSpPr/>
          <p:nvPr/>
        </p:nvSpPr>
        <p:spPr>
          <a:xfrm>
            <a:off x="-8125" y="5128700"/>
            <a:ext cx="9152100" cy="471900"/>
          </a:xfrm>
          <a:prstGeom prst="rect">
            <a:avLst/>
          </a:prstGeom>
          <a:solidFill>
            <a:srgbClr val="244C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8" name="Shape 378"/>
        <p:cNvGrpSpPr/>
        <p:nvPr/>
      </p:nvGrpSpPr>
      <p:grpSpPr>
        <a:xfrm>
          <a:off x="0" y="0"/>
          <a:ext cx="0" cy="0"/>
          <a:chOff x="0" y="0"/>
          <a:chExt cx="0" cy="0"/>
        </a:xfrm>
      </p:grpSpPr>
      <p:sp>
        <p:nvSpPr>
          <p:cNvPr id="379" name="Google Shape;379;p63"/>
          <p:cNvSpPr/>
          <p:nvPr/>
        </p:nvSpPr>
        <p:spPr>
          <a:xfrm>
            <a:off x="2100" y="-125"/>
            <a:ext cx="5718600" cy="5143500"/>
          </a:xfrm>
          <a:prstGeom prst="rect">
            <a:avLst/>
          </a:prstGeom>
          <a:solidFill>
            <a:srgbClr val="7385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p63"/>
          <p:cNvSpPr txBox="1"/>
          <p:nvPr>
            <p:ph type="title"/>
          </p:nvPr>
        </p:nvSpPr>
        <p:spPr>
          <a:xfrm>
            <a:off x="613524" y="1709325"/>
            <a:ext cx="4045200" cy="838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1" name="Google Shape;381;p63"/>
          <p:cNvSpPr txBox="1"/>
          <p:nvPr>
            <p:ph idx="1" type="subTitle"/>
          </p:nvPr>
        </p:nvSpPr>
        <p:spPr>
          <a:xfrm>
            <a:off x="613524" y="2377800"/>
            <a:ext cx="4045200" cy="12351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100"/>
              <a:buNone/>
              <a:defRPr>
                <a:solidFill>
                  <a:schemeClr val="lt1"/>
                </a:solidFill>
                <a:latin typeface="Maven Pro"/>
                <a:ea typeface="Maven Pro"/>
                <a:cs typeface="Maven Pro"/>
                <a:sym typeface="Maven Pro"/>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82" name="Google Shape;382;p63"/>
          <p:cNvSpPr/>
          <p:nvPr/>
        </p:nvSpPr>
        <p:spPr>
          <a:xfrm>
            <a:off x="720000" y="398740"/>
            <a:ext cx="1174500" cy="8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83" name="Shape 383"/>
        <p:cNvGrpSpPr/>
        <p:nvPr/>
      </p:nvGrpSpPr>
      <p:grpSpPr>
        <a:xfrm>
          <a:off x="0" y="0"/>
          <a:ext cx="0" cy="0"/>
          <a:chOff x="0" y="0"/>
          <a:chExt cx="0" cy="0"/>
        </a:xfrm>
      </p:grpSpPr>
      <p:sp>
        <p:nvSpPr>
          <p:cNvPr id="384" name="Google Shape;384;p64"/>
          <p:cNvSpPr txBox="1"/>
          <p:nvPr>
            <p:ph idx="1" type="body"/>
          </p:nvPr>
        </p:nvSpPr>
        <p:spPr>
          <a:xfrm>
            <a:off x="1765800" y="3703200"/>
            <a:ext cx="5612400" cy="900300"/>
          </a:xfrm>
          <a:prstGeom prst="rect">
            <a:avLst/>
          </a:prstGeom>
          <a:solidFill>
            <a:schemeClr val="lt2"/>
          </a:solidFill>
          <a:ln>
            <a:noFill/>
          </a:ln>
          <a:effectLst>
            <a:outerShdw rotWithShape="0" algn="bl" dir="2760000" dist="95250">
              <a:schemeClr val="dk1"/>
            </a:outerShdw>
          </a:effectLst>
        </p:spPr>
        <p:txBody>
          <a:bodyPr anchorCtr="0" anchor="ctr" bIns="91425" lIns="91425" spcFirstLastPara="1" rIns="91425" wrap="square" tIns="91425">
            <a:noAutofit/>
          </a:bodyPr>
          <a:lstStyle>
            <a:lvl1pPr indent="-228600" lvl="0" marL="457200" algn="ctr">
              <a:lnSpc>
                <a:spcPct val="100000"/>
              </a:lnSpc>
              <a:spcBef>
                <a:spcPts val="0"/>
              </a:spcBef>
              <a:spcAft>
                <a:spcPts val="0"/>
              </a:spcAft>
              <a:buSzPts val="1600"/>
              <a:buNone/>
              <a:defRPr b="1" sz="2000">
                <a:latin typeface="Poppins"/>
                <a:ea typeface="Poppins"/>
                <a:cs typeface="Poppins"/>
                <a:sym typeface="Poppins"/>
              </a:defRPr>
            </a:lvl1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85" name="Shape 385"/>
        <p:cNvGrpSpPr/>
        <p:nvPr/>
      </p:nvGrpSpPr>
      <p:grpSpPr>
        <a:xfrm>
          <a:off x="0" y="0"/>
          <a:ext cx="0" cy="0"/>
          <a:chOff x="0" y="0"/>
          <a:chExt cx="0" cy="0"/>
        </a:xfrm>
      </p:grpSpPr>
      <p:sp>
        <p:nvSpPr>
          <p:cNvPr id="386" name="Google Shape;386;p65"/>
          <p:cNvSpPr txBox="1"/>
          <p:nvPr>
            <p:ph hasCustomPrompt="1" type="title"/>
          </p:nvPr>
        </p:nvSpPr>
        <p:spPr>
          <a:xfrm>
            <a:off x="720000" y="719775"/>
            <a:ext cx="6311100" cy="1325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2000"/>
              <a:buNone/>
              <a:defRPr sz="8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87" name="Google Shape;387;p65"/>
          <p:cNvSpPr txBox="1"/>
          <p:nvPr>
            <p:ph idx="1" type="subTitle"/>
          </p:nvPr>
        </p:nvSpPr>
        <p:spPr>
          <a:xfrm>
            <a:off x="728625" y="2078775"/>
            <a:ext cx="4337100" cy="711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388" name="Google Shape;388;p65"/>
          <p:cNvSpPr/>
          <p:nvPr/>
        </p:nvSpPr>
        <p:spPr>
          <a:xfrm>
            <a:off x="720000" y="401225"/>
            <a:ext cx="14493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389" name="Google Shape;389;p65"/>
          <p:cNvSpPr/>
          <p:nvPr/>
        </p:nvSpPr>
        <p:spPr>
          <a:xfrm>
            <a:off x="-8125" y="4603500"/>
            <a:ext cx="9152100" cy="228300"/>
          </a:xfrm>
          <a:prstGeom prst="rect">
            <a:avLst/>
          </a:prstGeom>
          <a:solidFill>
            <a:srgbClr val="B9CEE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390" name="Google Shape;390;p65"/>
          <p:cNvSpPr/>
          <p:nvPr/>
        </p:nvSpPr>
        <p:spPr>
          <a:xfrm>
            <a:off x="-8125" y="4671500"/>
            <a:ext cx="9152100" cy="471900"/>
          </a:xfrm>
          <a:prstGeom prst="rect">
            <a:avLst/>
          </a:prstGeom>
          <a:solidFill>
            <a:srgbClr val="7385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91" name="Shape 391"/>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392" name="Shape 392"/>
        <p:cNvGrpSpPr/>
        <p:nvPr/>
      </p:nvGrpSpPr>
      <p:grpSpPr>
        <a:xfrm>
          <a:off x="0" y="0"/>
          <a:ext cx="0" cy="0"/>
          <a:chOff x="0" y="0"/>
          <a:chExt cx="0" cy="0"/>
        </a:xfrm>
      </p:grpSpPr>
      <p:sp>
        <p:nvSpPr>
          <p:cNvPr id="393" name="Google Shape;393;p67"/>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394" name="Google Shape;394;p67"/>
          <p:cNvSpPr txBox="1"/>
          <p:nvPr>
            <p:ph idx="2" type="title"/>
          </p:nvPr>
        </p:nvSpPr>
        <p:spPr>
          <a:xfrm>
            <a:off x="720000" y="1615350"/>
            <a:ext cx="1072800" cy="1071000"/>
          </a:xfrm>
          <a:prstGeom prst="rect">
            <a:avLst/>
          </a:prstGeom>
          <a:solidFill>
            <a:srgbClr val="6FBEA3"/>
          </a:solidFill>
          <a:ln>
            <a:noFill/>
          </a:ln>
          <a:effectLst>
            <a:outerShdw rotWithShape="0" algn="bl" dir="2760000" dist="85725">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5000"/>
              <a:buNone/>
              <a:defRPr sz="5000"/>
            </a:lvl1pPr>
            <a:lvl2pPr lvl="1" algn="ctr">
              <a:lnSpc>
                <a:spcPct val="100000"/>
              </a:lnSpc>
              <a:spcBef>
                <a:spcPts val="0"/>
              </a:spcBef>
              <a:spcAft>
                <a:spcPts val="0"/>
              </a:spcAft>
              <a:buSzPts val="5000"/>
              <a:buNone/>
              <a:defRPr sz="5000"/>
            </a:lvl2pPr>
            <a:lvl3pPr lvl="2" algn="ctr">
              <a:lnSpc>
                <a:spcPct val="100000"/>
              </a:lnSpc>
              <a:spcBef>
                <a:spcPts val="0"/>
              </a:spcBef>
              <a:spcAft>
                <a:spcPts val="0"/>
              </a:spcAft>
              <a:buSzPts val="5000"/>
              <a:buNone/>
              <a:defRPr sz="5000"/>
            </a:lvl3pPr>
            <a:lvl4pPr lvl="3" algn="ctr">
              <a:lnSpc>
                <a:spcPct val="100000"/>
              </a:lnSpc>
              <a:spcBef>
                <a:spcPts val="0"/>
              </a:spcBef>
              <a:spcAft>
                <a:spcPts val="0"/>
              </a:spcAft>
              <a:buSzPts val="5000"/>
              <a:buNone/>
              <a:defRPr sz="5000"/>
            </a:lvl4pPr>
            <a:lvl5pPr lvl="4" algn="ctr">
              <a:lnSpc>
                <a:spcPct val="100000"/>
              </a:lnSpc>
              <a:spcBef>
                <a:spcPts val="0"/>
              </a:spcBef>
              <a:spcAft>
                <a:spcPts val="0"/>
              </a:spcAft>
              <a:buSzPts val="5000"/>
              <a:buNone/>
              <a:defRPr sz="5000"/>
            </a:lvl5pPr>
            <a:lvl6pPr lvl="5" algn="ctr">
              <a:lnSpc>
                <a:spcPct val="100000"/>
              </a:lnSpc>
              <a:spcBef>
                <a:spcPts val="0"/>
              </a:spcBef>
              <a:spcAft>
                <a:spcPts val="0"/>
              </a:spcAft>
              <a:buSzPts val="5000"/>
              <a:buNone/>
              <a:defRPr sz="5000"/>
            </a:lvl6pPr>
            <a:lvl7pPr lvl="6" algn="ctr">
              <a:lnSpc>
                <a:spcPct val="100000"/>
              </a:lnSpc>
              <a:spcBef>
                <a:spcPts val="0"/>
              </a:spcBef>
              <a:spcAft>
                <a:spcPts val="0"/>
              </a:spcAft>
              <a:buSzPts val="5000"/>
              <a:buNone/>
              <a:defRPr sz="5000"/>
            </a:lvl7pPr>
            <a:lvl8pPr lvl="7" algn="ctr">
              <a:lnSpc>
                <a:spcPct val="100000"/>
              </a:lnSpc>
              <a:spcBef>
                <a:spcPts val="0"/>
              </a:spcBef>
              <a:spcAft>
                <a:spcPts val="0"/>
              </a:spcAft>
              <a:buSzPts val="5000"/>
              <a:buNone/>
              <a:defRPr sz="5000"/>
            </a:lvl8pPr>
            <a:lvl9pPr lvl="8" algn="ctr">
              <a:lnSpc>
                <a:spcPct val="100000"/>
              </a:lnSpc>
              <a:spcBef>
                <a:spcPts val="0"/>
              </a:spcBef>
              <a:spcAft>
                <a:spcPts val="0"/>
              </a:spcAft>
              <a:buSzPts val="5000"/>
              <a:buNone/>
              <a:defRPr sz="5000"/>
            </a:lvl9pPr>
          </a:lstStyle>
          <a:p/>
        </p:txBody>
      </p:sp>
      <p:sp>
        <p:nvSpPr>
          <p:cNvPr id="395" name="Google Shape;395;p67"/>
          <p:cNvSpPr txBox="1"/>
          <p:nvPr>
            <p:ph idx="1" type="subTitle"/>
          </p:nvPr>
        </p:nvSpPr>
        <p:spPr>
          <a:xfrm>
            <a:off x="1991100" y="158797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2000"/>
              <a:buFont typeface="Poppins"/>
              <a:buNone/>
              <a:defRPr b="1" sz="2000">
                <a:solidFill>
                  <a:schemeClr val="dk1"/>
                </a:solidFill>
                <a:latin typeface="Poppins"/>
                <a:ea typeface="Poppins"/>
                <a:cs typeface="Poppins"/>
                <a:sym typeface="Poppins"/>
              </a:defRPr>
            </a:lvl1pPr>
            <a:lvl2pPr lvl="1"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2pPr>
            <a:lvl3pPr lvl="2"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3pPr>
            <a:lvl4pPr lvl="3"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4pPr>
            <a:lvl5pPr lvl="4"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5pPr>
            <a:lvl6pPr lvl="5"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6pPr>
            <a:lvl7pPr lvl="6"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7pPr>
            <a:lvl8pPr lvl="7"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8pPr>
            <a:lvl9pPr lvl="8"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9pPr>
          </a:lstStyle>
          <a:p/>
        </p:txBody>
      </p:sp>
      <p:sp>
        <p:nvSpPr>
          <p:cNvPr id="396" name="Google Shape;396;p67"/>
          <p:cNvSpPr txBox="1"/>
          <p:nvPr>
            <p:ph idx="3" type="subTitle"/>
          </p:nvPr>
        </p:nvSpPr>
        <p:spPr>
          <a:xfrm>
            <a:off x="1991100" y="212057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1600"/>
              <a:buNone/>
              <a:defRPr>
                <a:solidFill>
                  <a:schemeClr val="dk1"/>
                </a:solidFill>
              </a:defRPr>
            </a:lvl1pPr>
            <a:lvl2pPr lvl="1" algn="l">
              <a:lnSpc>
                <a:spcPct val="100000"/>
              </a:lnSpc>
              <a:spcBef>
                <a:spcPts val="0"/>
              </a:spcBef>
              <a:spcAft>
                <a:spcPts val="0"/>
              </a:spcAft>
              <a:buClr>
                <a:schemeClr val="dk1"/>
              </a:buClr>
              <a:buSzPts val="1600"/>
              <a:buNone/>
              <a:defRPr>
                <a:solidFill>
                  <a:schemeClr val="dk1"/>
                </a:solidFill>
              </a:defRPr>
            </a:lvl2pPr>
            <a:lvl3pPr lvl="2" algn="l">
              <a:lnSpc>
                <a:spcPct val="100000"/>
              </a:lnSpc>
              <a:spcBef>
                <a:spcPts val="0"/>
              </a:spcBef>
              <a:spcAft>
                <a:spcPts val="0"/>
              </a:spcAft>
              <a:buClr>
                <a:schemeClr val="dk1"/>
              </a:buClr>
              <a:buSzPts val="1600"/>
              <a:buNone/>
              <a:defRPr>
                <a:solidFill>
                  <a:schemeClr val="dk1"/>
                </a:solidFill>
              </a:defRPr>
            </a:lvl3pPr>
            <a:lvl4pPr lvl="3" algn="l">
              <a:lnSpc>
                <a:spcPct val="100000"/>
              </a:lnSpc>
              <a:spcBef>
                <a:spcPts val="0"/>
              </a:spcBef>
              <a:spcAft>
                <a:spcPts val="0"/>
              </a:spcAft>
              <a:buClr>
                <a:schemeClr val="dk1"/>
              </a:buClr>
              <a:buSzPts val="1600"/>
              <a:buNone/>
              <a:defRPr>
                <a:solidFill>
                  <a:schemeClr val="dk1"/>
                </a:solidFill>
              </a:defRPr>
            </a:lvl4pPr>
            <a:lvl5pPr lvl="4" algn="l">
              <a:lnSpc>
                <a:spcPct val="100000"/>
              </a:lnSpc>
              <a:spcBef>
                <a:spcPts val="0"/>
              </a:spcBef>
              <a:spcAft>
                <a:spcPts val="0"/>
              </a:spcAft>
              <a:buClr>
                <a:schemeClr val="dk1"/>
              </a:buClr>
              <a:buSzPts val="1600"/>
              <a:buNone/>
              <a:defRPr>
                <a:solidFill>
                  <a:schemeClr val="dk1"/>
                </a:solidFill>
              </a:defRPr>
            </a:lvl5pPr>
            <a:lvl6pPr lvl="5" algn="l">
              <a:lnSpc>
                <a:spcPct val="100000"/>
              </a:lnSpc>
              <a:spcBef>
                <a:spcPts val="0"/>
              </a:spcBef>
              <a:spcAft>
                <a:spcPts val="0"/>
              </a:spcAft>
              <a:buClr>
                <a:schemeClr val="dk1"/>
              </a:buClr>
              <a:buSzPts val="1600"/>
              <a:buNone/>
              <a:defRPr>
                <a:solidFill>
                  <a:schemeClr val="dk1"/>
                </a:solidFill>
              </a:defRPr>
            </a:lvl6pPr>
            <a:lvl7pPr lvl="6" algn="l">
              <a:lnSpc>
                <a:spcPct val="100000"/>
              </a:lnSpc>
              <a:spcBef>
                <a:spcPts val="0"/>
              </a:spcBef>
              <a:spcAft>
                <a:spcPts val="0"/>
              </a:spcAft>
              <a:buClr>
                <a:schemeClr val="dk1"/>
              </a:buClr>
              <a:buSzPts val="1600"/>
              <a:buNone/>
              <a:defRPr>
                <a:solidFill>
                  <a:schemeClr val="dk1"/>
                </a:solidFill>
              </a:defRPr>
            </a:lvl7pPr>
            <a:lvl8pPr lvl="7" algn="l">
              <a:lnSpc>
                <a:spcPct val="100000"/>
              </a:lnSpc>
              <a:spcBef>
                <a:spcPts val="0"/>
              </a:spcBef>
              <a:spcAft>
                <a:spcPts val="0"/>
              </a:spcAft>
              <a:buClr>
                <a:schemeClr val="dk1"/>
              </a:buClr>
              <a:buSzPts val="1600"/>
              <a:buNone/>
              <a:defRPr>
                <a:solidFill>
                  <a:schemeClr val="dk1"/>
                </a:solidFill>
              </a:defRPr>
            </a:lvl8pPr>
            <a:lvl9pPr lvl="8" algn="l">
              <a:lnSpc>
                <a:spcPct val="100000"/>
              </a:lnSpc>
              <a:spcBef>
                <a:spcPts val="0"/>
              </a:spcBef>
              <a:spcAft>
                <a:spcPts val="0"/>
              </a:spcAft>
              <a:buClr>
                <a:schemeClr val="dk1"/>
              </a:buClr>
              <a:buSzPts val="1600"/>
              <a:buNone/>
              <a:defRPr>
                <a:solidFill>
                  <a:schemeClr val="dk1"/>
                </a:solidFill>
              </a:defRPr>
            </a:lvl9pPr>
          </a:lstStyle>
          <a:p/>
        </p:txBody>
      </p:sp>
      <p:sp>
        <p:nvSpPr>
          <p:cNvPr id="397" name="Google Shape;397;p67"/>
          <p:cNvSpPr txBox="1"/>
          <p:nvPr>
            <p:ph idx="4" type="title"/>
          </p:nvPr>
        </p:nvSpPr>
        <p:spPr>
          <a:xfrm>
            <a:off x="4659475" y="1614450"/>
            <a:ext cx="1072800" cy="1072800"/>
          </a:xfrm>
          <a:prstGeom prst="rect">
            <a:avLst/>
          </a:prstGeom>
          <a:solidFill>
            <a:srgbClr val="AFCC36"/>
          </a:solidFill>
          <a:ln>
            <a:noFill/>
          </a:ln>
          <a:effectLst>
            <a:outerShdw rotWithShape="0" algn="bl" dir="2760000" dist="85725">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5000"/>
              <a:buNone/>
              <a:defRPr sz="5000"/>
            </a:lvl1pPr>
            <a:lvl2pPr lvl="1" algn="ctr">
              <a:lnSpc>
                <a:spcPct val="100000"/>
              </a:lnSpc>
              <a:spcBef>
                <a:spcPts val="0"/>
              </a:spcBef>
              <a:spcAft>
                <a:spcPts val="0"/>
              </a:spcAft>
              <a:buSzPts val="5000"/>
              <a:buNone/>
              <a:defRPr sz="5000"/>
            </a:lvl2pPr>
            <a:lvl3pPr lvl="2" algn="ctr">
              <a:lnSpc>
                <a:spcPct val="100000"/>
              </a:lnSpc>
              <a:spcBef>
                <a:spcPts val="0"/>
              </a:spcBef>
              <a:spcAft>
                <a:spcPts val="0"/>
              </a:spcAft>
              <a:buSzPts val="5000"/>
              <a:buNone/>
              <a:defRPr sz="5000"/>
            </a:lvl3pPr>
            <a:lvl4pPr lvl="3" algn="ctr">
              <a:lnSpc>
                <a:spcPct val="100000"/>
              </a:lnSpc>
              <a:spcBef>
                <a:spcPts val="0"/>
              </a:spcBef>
              <a:spcAft>
                <a:spcPts val="0"/>
              </a:spcAft>
              <a:buSzPts val="5000"/>
              <a:buNone/>
              <a:defRPr sz="5000"/>
            </a:lvl4pPr>
            <a:lvl5pPr lvl="4" algn="ctr">
              <a:lnSpc>
                <a:spcPct val="100000"/>
              </a:lnSpc>
              <a:spcBef>
                <a:spcPts val="0"/>
              </a:spcBef>
              <a:spcAft>
                <a:spcPts val="0"/>
              </a:spcAft>
              <a:buSzPts val="5000"/>
              <a:buNone/>
              <a:defRPr sz="5000"/>
            </a:lvl5pPr>
            <a:lvl6pPr lvl="5" algn="ctr">
              <a:lnSpc>
                <a:spcPct val="100000"/>
              </a:lnSpc>
              <a:spcBef>
                <a:spcPts val="0"/>
              </a:spcBef>
              <a:spcAft>
                <a:spcPts val="0"/>
              </a:spcAft>
              <a:buSzPts val="5000"/>
              <a:buNone/>
              <a:defRPr sz="5000"/>
            </a:lvl6pPr>
            <a:lvl7pPr lvl="6" algn="ctr">
              <a:lnSpc>
                <a:spcPct val="100000"/>
              </a:lnSpc>
              <a:spcBef>
                <a:spcPts val="0"/>
              </a:spcBef>
              <a:spcAft>
                <a:spcPts val="0"/>
              </a:spcAft>
              <a:buSzPts val="5000"/>
              <a:buNone/>
              <a:defRPr sz="5000"/>
            </a:lvl7pPr>
            <a:lvl8pPr lvl="7" algn="ctr">
              <a:lnSpc>
                <a:spcPct val="100000"/>
              </a:lnSpc>
              <a:spcBef>
                <a:spcPts val="0"/>
              </a:spcBef>
              <a:spcAft>
                <a:spcPts val="0"/>
              </a:spcAft>
              <a:buSzPts val="5000"/>
              <a:buNone/>
              <a:defRPr sz="5000"/>
            </a:lvl8pPr>
            <a:lvl9pPr lvl="8" algn="ctr">
              <a:lnSpc>
                <a:spcPct val="100000"/>
              </a:lnSpc>
              <a:spcBef>
                <a:spcPts val="0"/>
              </a:spcBef>
              <a:spcAft>
                <a:spcPts val="0"/>
              </a:spcAft>
              <a:buSzPts val="5000"/>
              <a:buNone/>
              <a:defRPr sz="5000"/>
            </a:lvl9pPr>
          </a:lstStyle>
          <a:p/>
        </p:txBody>
      </p:sp>
      <p:sp>
        <p:nvSpPr>
          <p:cNvPr id="398" name="Google Shape;398;p67"/>
          <p:cNvSpPr txBox="1"/>
          <p:nvPr>
            <p:ph idx="5" type="subTitle"/>
          </p:nvPr>
        </p:nvSpPr>
        <p:spPr>
          <a:xfrm>
            <a:off x="5930575" y="158797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2000"/>
              <a:buFont typeface="Poppins"/>
              <a:buNone/>
              <a:defRPr b="1" sz="2000">
                <a:solidFill>
                  <a:schemeClr val="dk1"/>
                </a:solidFill>
                <a:latin typeface="Poppins"/>
                <a:ea typeface="Poppins"/>
                <a:cs typeface="Poppins"/>
                <a:sym typeface="Poppins"/>
              </a:defRPr>
            </a:lvl1pPr>
            <a:lvl2pPr lvl="1"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2pPr>
            <a:lvl3pPr lvl="2"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3pPr>
            <a:lvl4pPr lvl="3"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4pPr>
            <a:lvl5pPr lvl="4"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5pPr>
            <a:lvl6pPr lvl="5"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6pPr>
            <a:lvl7pPr lvl="6"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7pPr>
            <a:lvl8pPr lvl="7"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8pPr>
            <a:lvl9pPr lvl="8"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9pPr>
          </a:lstStyle>
          <a:p/>
        </p:txBody>
      </p:sp>
      <p:sp>
        <p:nvSpPr>
          <p:cNvPr id="399" name="Google Shape;399;p67"/>
          <p:cNvSpPr txBox="1"/>
          <p:nvPr>
            <p:ph idx="6" type="subTitle"/>
          </p:nvPr>
        </p:nvSpPr>
        <p:spPr>
          <a:xfrm>
            <a:off x="5930575" y="212057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1600"/>
              <a:buNone/>
              <a:defRPr>
                <a:solidFill>
                  <a:schemeClr val="dk1"/>
                </a:solidFill>
              </a:defRPr>
            </a:lvl1pPr>
            <a:lvl2pPr lvl="1" algn="l">
              <a:lnSpc>
                <a:spcPct val="100000"/>
              </a:lnSpc>
              <a:spcBef>
                <a:spcPts val="0"/>
              </a:spcBef>
              <a:spcAft>
                <a:spcPts val="0"/>
              </a:spcAft>
              <a:buClr>
                <a:schemeClr val="dk1"/>
              </a:buClr>
              <a:buSzPts val="1600"/>
              <a:buNone/>
              <a:defRPr>
                <a:solidFill>
                  <a:schemeClr val="dk1"/>
                </a:solidFill>
              </a:defRPr>
            </a:lvl2pPr>
            <a:lvl3pPr lvl="2" algn="l">
              <a:lnSpc>
                <a:spcPct val="100000"/>
              </a:lnSpc>
              <a:spcBef>
                <a:spcPts val="0"/>
              </a:spcBef>
              <a:spcAft>
                <a:spcPts val="0"/>
              </a:spcAft>
              <a:buClr>
                <a:schemeClr val="dk1"/>
              </a:buClr>
              <a:buSzPts val="1600"/>
              <a:buNone/>
              <a:defRPr>
                <a:solidFill>
                  <a:schemeClr val="dk1"/>
                </a:solidFill>
              </a:defRPr>
            </a:lvl3pPr>
            <a:lvl4pPr lvl="3" algn="l">
              <a:lnSpc>
                <a:spcPct val="100000"/>
              </a:lnSpc>
              <a:spcBef>
                <a:spcPts val="0"/>
              </a:spcBef>
              <a:spcAft>
                <a:spcPts val="0"/>
              </a:spcAft>
              <a:buClr>
                <a:schemeClr val="dk1"/>
              </a:buClr>
              <a:buSzPts val="1600"/>
              <a:buNone/>
              <a:defRPr>
                <a:solidFill>
                  <a:schemeClr val="dk1"/>
                </a:solidFill>
              </a:defRPr>
            </a:lvl4pPr>
            <a:lvl5pPr lvl="4" algn="l">
              <a:lnSpc>
                <a:spcPct val="100000"/>
              </a:lnSpc>
              <a:spcBef>
                <a:spcPts val="0"/>
              </a:spcBef>
              <a:spcAft>
                <a:spcPts val="0"/>
              </a:spcAft>
              <a:buClr>
                <a:schemeClr val="dk1"/>
              </a:buClr>
              <a:buSzPts val="1600"/>
              <a:buNone/>
              <a:defRPr>
                <a:solidFill>
                  <a:schemeClr val="dk1"/>
                </a:solidFill>
              </a:defRPr>
            </a:lvl5pPr>
            <a:lvl6pPr lvl="5" algn="l">
              <a:lnSpc>
                <a:spcPct val="100000"/>
              </a:lnSpc>
              <a:spcBef>
                <a:spcPts val="0"/>
              </a:spcBef>
              <a:spcAft>
                <a:spcPts val="0"/>
              </a:spcAft>
              <a:buClr>
                <a:schemeClr val="dk1"/>
              </a:buClr>
              <a:buSzPts val="1600"/>
              <a:buNone/>
              <a:defRPr>
                <a:solidFill>
                  <a:schemeClr val="dk1"/>
                </a:solidFill>
              </a:defRPr>
            </a:lvl6pPr>
            <a:lvl7pPr lvl="6" algn="l">
              <a:lnSpc>
                <a:spcPct val="100000"/>
              </a:lnSpc>
              <a:spcBef>
                <a:spcPts val="0"/>
              </a:spcBef>
              <a:spcAft>
                <a:spcPts val="0"/>
              </a:spcAft>
              <a:buClr>
                <a:schemeClr val="dk1"/>
              </a:buClr>
              <a:buSzPts val="1600"/>
              <a:buNone/>
              <a:defRPr>
                <a:solidFill>
                  <a:schemeClr val="dk1"/>
                </a:solidFill>
              </a:defRPr>
            </a:lvl7pPr>
            <a:lvl8pPr lvl="7" algn="l">
              <a:lnSpc>
                <a:spcPct val="100000"/>
              </a:lnSpc>
              <a:spcBef>
                <a:spcPts val="0"/>
              </a:spcBef>
              <a:spcAft>
                <a:spcPts val="0"/>
              </a:spcAft>
              <a:buClr>
                <a:schemeClr val="dk1"/>
              </a:buClr>
              <a:buSzPts val="1600"/>
              <a:buNone/>
              <a:defRPr>
                <a:solidFill>
                  <a:schemeClr val="dk1"/>
                </a:solidFill>
              </a:defRPr>
            </a:lvl8pPr>
            <a:lvl9pPr lvl="8" algn="l">
              <a:lnSpc>
                <a:spcPct val="100000"/>
              </a:lnSpc>
              <a:spcBef>
                <a:spcPts val="0"/>
              </a:spcBef>
              <a:spcAft>
                <a:spcPts val="0"/>
              </a:spcAft>
              <a:buClr>
                <a:schemeClr val="dk1"/>
              </a:buClr>
              <a:buSzPts val="1600"/>
              <a:buNone/>
              <a:defRPr>
                <a:solidFill>
                  <a:schemeClr val="dk1"/>
                </a:solidFill>
              </a:defRPr>
            </a:lvl9pPr>
          </a:lstStyle>
          <a:p/>
        </p:txBody>
      </p:sp>
      <p:sp>
        <p:nvSpPr>
          <p:cNvPr id="400" name="Google Shape;400;p67"/>
          <p:cNvSpPr txBox="1"/>
          <p:nvPr>
            <p:ph idx="7" type="title"/>
          </p:nvPr>
        </p:nvSpPr>
        <p:spPr>
          <a:xfrm>
            <a:off x="720000" y="3198175"/>
            <a:ext cx="1072800" cy="1072800"/>
          </a:xfrm>
          <a:prstGeom prst="rect">
            <a:avLst/>
          </a:prstGeom>
          <a:solidFill>
            <a:srgbClr val="AFCC36"/>
          </a:solidFill>
          <a:ln>
            <a:noFill/>
          </a:ln>
          <a:effectLst>
            <a:outerShdw rotWithShape="0" algn="bl" dir="2760000" dist="85725">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5000"/>
              <a:buNone/>
              <a:defRPr sz="5000"/>
            </a:lvl1pPr>
            <a:lvl2pPr lvl="1" algn="ctr">
              <a:lnSpc>
                <a:spcPct val="100000"/>
              </a:lnSpc>
              <a:spcBef>
                <a:spcPts val="0"/>
              </a:spcBef>
              <a:spcAft>
                <a:spcPts val="0"/>
              </a:spcAft>
              <a:buSzPts val="5000"/>
              <a:buNone/>
              <a:defRPr sz="5000"/>
            </a:lvl2pPr>
            <a:lvl3pPr lvl="2" algn="ctr">
              <a:lnSpc>
                <a:spcPct val="100000"/>
              </a:lnSpc>
              <a:spcBef>
                <a:spcPts val="0"/>
              </a:spcBef>
              <a:spcAft>
                <a:spcPts val="0"/>
              </a:spcAft>
              <a:buSzPts val="5000"/>
              <a:buNone/>
              <a:defRPr sz="5000"/>
            </a:lvl3pPr>
            <a:lvl4pPr lvl="3" algn="ctr">
              <a:lnSpc>
                <a:spcPct val="100000"/>
              </a:lnSpc>
              <a:spcBef>
                <a:spcPts val="0"/>
              </a:spcBef>
              <a:spcAft>
                <a:spcPts val="0"/>
              </a:spcAft>
              <a:buSzPts val="5000"/>
              <a:buNone/>
              <a:defRPr sz="5000"/>
            </a:lvl4pPr>
            <a:lvl5pPr lvl="4" algn="ctr">
              <a:lnSpc>
                <a:spcPct val="100000"/>
              </a:lnSpc>
              <a:spcBef>
                <a:spcPts val="0"/>
              </a:spcBef>
              <a:spcAft>
                <a:spcPts val="0"/>
              </a:spcAft>
              <a:buSzPts val="5000"/>
              <a:buNone/>
              <a:defRPr sz="5000"/>
            </a:lvl5pPr>
            <a:lvl6pPr lvl="5" algn="ctr">
              <a:lnSpc>
                <a:spcPct val="100000"/>
              </a:lnSpc>
              <a:spcBef>
                <a:spcPts val="0"/>
              </a:spcBef>
              <a:spcAft>
                <a:spcPts val="0"/>
              </a:spcAft>
              <a:buSzPts val="5000"/>
              <a:buNone/>
              <a:defRPr sz="5000"/>
            </a:lvl6pPr>
            <a:lvl7pPr lvl="6" algn="ctr">
              <a:lnSpc>
                <a:spcPct val="100000"/>
              </a:lnSpc>
              <a:spcBef>
                <a:spcPts val="0"/>
              </a:spcBef>
              <a:spcAft>
                <a:spcPts val="0"/>
              </a:spcAft>
              <a:buSzPts val="5000"/>
              <a:buNone/>
              <a:defRPr sz="5000"/>
            </a:lvl7pPr>
            <a:lvl8pPr lvl="7" algn="ctr">
              <a:lnSpc>
                <a:spcPct val="100000"/>
              </a:lnSpc>
              <a:spcBef>
                <a:spcPts val="0"/>
              </a:spcBef>
              <a:spcAft>
                <a:spcPts val="0"/>
              </a:spcAft>
              <a:buSzPts val="5000"/>
              <a:buNone/>
              <a:defRPr sz="5000"/>
            </a:lvl8pPr>
            <a:lvl9pPr lvl="8" algn="ctr">
              <a:lnSpc>
                <a:spcPct val="100000"/>
              </a:lnSpc>
              <a:spcBef>
                <a:spcPts val="0"/>
              </a:spcBef>
              <a:spcAft>
                <a:spcPts val="0"/>
              </a:spcAft>
              <a:buSzPts val="5000"/>
              <a:buNone/>
              <a:defRPr sz="5000"/>
            </a:lvl9pPr>
          </a:lstStyle>
          <a:p/>
        </p:txBody>
      </p:sp>
      <p:sp>
        <p:nvSpPr>
          <p:cNvPr id="401" name="Google Shape;401;p67"/>
          <p:cNvSpPr txBox="1"/>
          <p:nvPr>
            <p:ph idx="8" type="subTitle"/>
          </p:nvPr>
        </p:nvSpPr>
        <p:spPr>
          <a:xfrm>
            <a:off x="1991100" y="316322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2000"/>
              <a:buFont typeface="Poppins"/>
              <a:buNone/>
              <a:defRPr b="1" sz="2000">
                <a:solidFill>
                  <a:schemeClr val="dk1"/>
                </a:solidFill>
                <a:latin typeface="Poppins"/>
                <a:ea typeface="Poppins"/>
                <a:cs typeface="Poppins"/>
                <a:sym typeface="Poppins"/>
              </a:defRPr>
            </a:lvl1pPr>
            <a:lvl2pPr lvl="1"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2pPr>
            <a:lvl3pPr lvl="2"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3pPr>
            <a:lvl4pPr lvl="3"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4pPr>
            <a:lvl5pPr lvl="4"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5pPr>
            <a:lvl6pPr lvl="5"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6pPr>
            <a:lvl7pPr lvl="6"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7pPr>
            <a:lvl8pPr lvl="7"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8pPr>
            <a:lvl9pPr lvl="8"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9pPr>
          </a:lstStyle>
          <a:p/>
        </p:txBody>
      </p:sp>
      <p:sp>
        <p:nvSpPr>
          <p:cNvPr id="402" name="Google Shape;402;p67"/>
          <p:cNvSpPr txBox="1"/>
          <p:nvPr>
            <p:ph idx="9" type="subTitle"/>
          </p:nvPr>
        </p:nvSpPr>
        <p:spPr>
          <a:xfrm>
            <a:off x="1991100" y="369582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1600"/>
              <a:buNone/>
              <a:defRPr>
                <a:solidFill>
                  <a:schemeClr val="dk1"/>
                </a:solidFill>
              </a:defRPr>
            </a:lvl1pPr>
            <a:lvl2pPr lvl="1" algn="l">
              <a:lnSpc>
                <a:spcPct val="100000"/>
              </a:lnSpc>
              <a:spcBef>
                <a:spcPts val="0"/>
              </a:spcBef>
              <a:spcAft>
                <a:spcPts val="0"/>
              </a:spcAft>
              <a:buClr>
                <a:schemeClr val="dk1"/>
              </a:buClr>
              <a:buSzPts val="1600"/>
              <a:buNone/>
              <a:defRPr>
                <a:solidFill>
                  <a:schemeClr val="dk1"/>
                </a:solidFill>
              </a:defRPr>
            </a:lvl2pPr>
            <a:lvl3pPr lvl="2" algn="l">
              <a:lnSpc>
                <a:spcPct val="100000"/>
              </a:lnSpc>
              <a:spcBef>
                <a:spcPts val="0"/>
              </a:spcBef>
              <a:spcAft>
                <a:spcPts val="0"/>
              </a:spcAft>
              <a:buClr>
                <a:schemeClr val="dk1"/>
              </a:buClr>
              <a:buSzPts val="1600"/>
              <a:buNone/>
              <a:defRPr>
                <a:solidFill>
                  <a:schemeClr val="dk1"/>
                </a:solidFill>
              </a:defRPr>
            </a:lvl3pPr>
            <a:lvl4pPr lvl="3" algn="l">
              <a:lnSpc>
                <a:spcPct val="100000"/>
              </a:lnSpc>
              <a:spcBef>
                <a:spcPts val="0"/>
              </a:spcBef>
              <a:spcAft>
                <a:spcPts val="0"/>
              </a:spcAft>
              <a:buClr>
                <a:schemeClr val="dk1"/>
              </a:buClr>
              <a:buSzPts val="1600"/>
              <a:buNone/>
              <a:defRPr>
                <a:solidFill>
                  <a:schemeClr val="dk1"/>
                </a:solidFill>
              </a:defRPr>
            </a:lvl4pPr>
            <a:lvl5pPr lvl="4" algn="l">
              <a:lnSpc>
                <a:spcPct val="100000"/>
              </a:lnSpc>
              <a:spcBef>
                <a:spcPts val="0"/>
              </a:spcBef>
              <a:spcAft>
                <a:spcPts val="0"/>
              </a:spcAft>
              <a:buClr>
                <a:schemeClr val="dk1"/>
              </a:buClr>
              <a:buSzPts val="1600"/>
              <a:buNone/>
              <a:defRPr>
                <a:solidFill>
                  <a:schemeClr val="dk1"/>
                </a:solidFill>
              </a:defRPr>
            </a:lvl5pPr>
            <a:lvl6pPr lvl="5" algn="l">
              <a:lnSpc>
                <a:spcPct val="100000"/>
              </a:lnSpc>
              <a:spcBef>
                <a:spcPts val="0"/>
              </a:spcBef>
              <a:spcAft>
                <a:spcPts val="0"/>
              </a:spcAft>
              <a:buClr>
                <a:schemeClr val="dk1"/>
              </a:buClr>
              <a:buSzPts val="1600"/>
              <a:buNone/>
              <a:defRPr>
                <a:solidFill>
                  <a:schemeClr val="dk1"/>
                </a:solidFill>
              </a:defRPr>
            </a:lvl6pPr>
            <a:lvl7pPr lvl="6" algn="l">
              <a:lnSpc>
                <a:spcPct val="100000"/>
              </a:lnSpc>
              <a:spcBef>
                <a:spcPts val="0"/>
              </a:spcBef>
              <a:spcAft>
                <a:spcPts val="0"/>
              </a:spcAft>
              <a:buClr>
                <a:schemeClr val="dk1"/>
              </a:buClr>
              <a:buSzPts val="1600"/>
              <a:buNone/>
              <a:defRPr>
                <a:solidFill>
                  <a:schemeClr val="dk1"/>
                </a:solidFill>
              </a:defRPr>
            </a:lvl7pPr>
            <a:lvl8pPr lvl="7" algn="l">
              <a:lnSpc>
                <a:spcPct val="100000"/>
              </a:lnSpc>
              <a:spcBef>
                <a:spcPts val="0"/>
              </a:spcBef>
              <a:spcAft>
                <a:spcPts val="0"/>
              </a:spcAft>
              <a:buClr>
                <a:schemeClr val="dk1"/>
              </a:buClr>
              <a:buSzPts val="1600"/>
              <a:buNone/>
              <a:defRPr>
                <a:solidFill>
                  <a:schemeClr val="dk1"/>
                </a:solidFill>
              </a:defRPr>
            </a:lvl8pPr>
            <a:lvl9pPr lvl="8" algn="l">
              <a:lnSpc>
                <a:spcPct val="100000"/>
              </a:lnSpc>
              <a:spcBef>
                <a:spcPts val="0"/>
              </a:spcBef>
              <a:spcAft>
                <a:spcPts val="0"/>
              </a:spcAft>
              <a:buClr>
                <a:schemeClr val="dk1"/>
              </a:buClr>
              <a:buSzPts val="1600"/>
              <a:buNone/>
              <a:defRPr>
                <a:solidFill>
                  <a:schemeClr val="dk1"/>
                </a:solidFill>
              </a:defRPr>
            </a:lvl9pPr>
          </a:lstStyle>
          <a:p/>
        </p:txBody>
      </p:sp>
      <p:sp>
        <p:nvSpPr>
          <p:cNvPr id="403" name="Google Shape;403;p67"/>
          <p:cNvSpPr txBox="1"/>
          <p:nvPr>
            <p:ph idx="13" type="title"/>
          </p:nvPr>
        </p:nvSpPr>
        <p:spPr>
          <a:xfrm>
            <a:off x="4659475" y="3198175"/>
            <a:ext cx="1072800" cy="1072800"/>
          </a:xfrm>
          <a:prstGeom prst="rect">
            <a:avLst/>
          </a:prstGeom>
          <a:solidFill>
            <a:srgbClr val="6FBEA3"/>
          </a:solidFill>
          <a:ln>
            <a:noFill/>
          </a:ln>
          <a:effectLst>
            <a:outerShdw rotWithShape="0" algn="bl" dir="2760000" dist="85725">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5000"/>
              <a:buNone/>
              <a:defRPr sz="5000"/>
            </a:lvl1pPr>
            <a:lvl2pPr lvl="1" algn="ctr">
              <a:lnSpc>
                <a:spcPct val="100000"/>
              </a:lnSpc>
              <a:spcBef>
                <a:spcPts val="0"/>
              </a:spcBef>
              <a:spcAft>
                <a:spcPts val="0"/>
              </a:spcAft>
              <a:buSzPts val="5000"/>
              <a:buNone/>
              <a:defRPr sz="5000"/>
            </a:lvl2pPr>
            <a:lvl3pPr lvl="2" algn="ctr">
              <a:lnSpc>
                <a:spcPct val="100000"/>
              </a:lnSpc>
              <a:spcBef>
                <a:spcPts val="0"/>
              </a:spcBef>
              <a:spcAft>
                <a:spcPts val="0"/>
              </a:spcAft>
              <a:buSzPts val="5000"/>
              <a:buNone/>
              <a:defRPr sz="5000"/>
            </a:lvl3pPr>
            <a:lvl4pPr lvl="3" algn="ctr">
              <a:lnSpc>
                <a:spcPct val="100000"/>
              </a:lnSpc>
              <a:spcBef>
                <a:spcPts val="0"/>
              </a:spcBef>
              <a:spcAft>
                <a:spcPts val="0"/>
              </a:spcAft>
              <a:buSzPts val="5000"/>
              <a:buNone/>
              <a:defRPr sz="5000"/>
            </a:lvl4pPr>
            <a:lvl5pPr lvl="4" algn="ctr">
              <a:lnSpc>
                <a:spcPct val="100000"/>
              </a:lnSpc>
              <a:spcBef>
                <a:spcPts val="0"/>
              </a:spcBef>
              <a:spcAft>
                <a:spcPts val="0"/>
              </a:spcAft>
              <a:buSzPts val="5000"/>
              <a:buNone/>
              <a:defRPr sz="5000"/>
            </a:lvl5pPr>
            <a:lvl6pPr lvl="5" algn="ctr">
              <a:lnSpc>
                <a:spcPct val="100000"/>
              </a:lnSpc>
              <a:spcBef>
                <a:spcPts val="0"/>
              </a:spcBef>
              <a:spcAft>
                <a:spcPts val="0"/>
              </a:spcAft>
              <a:buSzPts val="5000"/>
              <a:buNone/>
              <a:defRPr sz="5000"/>
            </a:lvl6pPr>
            <a:lvl7pPr lvl="6" algn="ctr">
              <a:lnSpc>
                <a:spcPct val="100000"/>
              </a:lnSpc>
              <a:spcBef>
                <a:spcPts val="0"/>
              </a:spcBef>
              <a:spcAft>
                <a:spcPts val="0"/>
              </a:spcAft>
              <a:buSzPts val="5000"/>
              <a:buNone/>
              <a:defRPr sz="5000"/>
            </a:lvl7pPr>
            <a:lvl8pPr lvl="7" algn="ctr">
              <a:lnSpc>
                <a:spcPct val="100000"/>
              </a:lnSpc>
              <a:spcBef>
                <a:spcPts val="0"/>
              </a:spcBef>
              <a:spcAft>
                <a:spcPts val="0"/>
              </a:spcAft>
              <a:buSzPts val="5000"/>
              <a:buNone/>
              <a:defRPr sz="5000"/>
            </a:lvl8pPr>
            <a:lvl9pPr lvl="8" algn="ctr">
              <a:lnSpc>
                <a:spcPct val="100000"/>
              </a:lnSpc>
              <a:spcBef>
                <a:spcPts val="0"/>
              </a:spcBef>
              <a:spcAft>
                <a:spcPts val="0"/>
              </a:spcAft>
              <a:buSzPts val="5000"/>
              <a:buNone/>
              <a:defRPr sz="5000"/>
            </a:lvl9pPr>
          </a:lstStyle>
          <a:p/>
        </p:txBody>
      </p:sp>
      <p:sp>
        <p:nvSpPr>
          <p:cNvPr id="404" name="Google Shape;404;p67"/>
          <p:cNvSpPr txBox="1"/>
          <p:nvPr>
            <p:ph idx="14" type="subTitle"/>
          </p:nvPr>
        </p:nvSpPr>
        <p:spPr>
          <a:xfrm>
            <a:off x="5930575" y="316322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2000"/>
              <a:buFont typeface="Poppins"/>
              <a:buNone/>
              <a:defRPr b="1" sz="2000">
                <a:solidFill>
                  <a:schemeClr val="dk1"/>
                </a:solidFill>
                <a:latin typeface="Poppins"/>
                <a:ea typeface="Poppins"/>
                <a:cs typeface="Poppins"/>
                <a:sym typeface="Poppins"/>
              </a:defRPr>
            </a:lvl1pPr>
            <a:lvl2pPr lvl="1"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2pPr>
            <a:lvl3pPr lvl="2"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3pPr>
            <a:lvl4pPr lvl="3"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4pPr>
            <a:lvl5pPr lvl="4"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5pPr>
            <a:lvl6pPr lvl="5"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6pPr>
            <a:lvl7pPr lvl="6"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7pPr>
            <a:lvl8pPr lvl="7"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8pPr>
            <a:lvl9pPr lvl="8"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9pPr>
          </a:lstStyle>
          <a:p/>
        </p:txBody>
      </p:sp>
      <p:sp>
        <p:nvSpPr>
          <p:cNvPr id="405" name="Google Shape;405;p67"/>
          <p:cNvSpPr txBox="1"/>
          <p:nvPr>
            <p:ph idx="15" type="subTitle"/>
          </p:nvPr>
        </p:nvSpPr>
        <p:spPr>
          <a:xfrm>
            <a:off x="5930575" y="369582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1600"/>
              <a:buNone/>
              <a:defRPr>
                <a:solidFill>
                  <a:schemeClr val="dk1"/>
                </a:solidFill>
              </a:defRPr>
            </a:lvl1pPr>
            <a:lvl2pPr lvl="1" algn="l">
              <a:lnSpc>
                <a:spcPct val="100000"/>
              </a:lnSpc>
              <a:spcBef>
                <a:spcPts val="0"/>
              </a:spcBef>
              <a:spcAft>
                <a:spcPts val="0"/>
              </a:spcAft>
              <a:buClr>
                <a:schemeClr val="dk1"/>
              </a:buClr>
              <a:buSzPts val="1600"/>
              <a:buNone/>
              <a:defRPr>
                <a:solidFill>
                  <a:schemeClr val="dk1"/>
                </a:solidFill>
              </a:defRPr>
            </a:lvl2pPr>
            <a:lvl3pPr lvl="2" algn="l">
              <a:lnSpc>
                <a:spcPct val="100000"/>
              </a:lnSpc>
              <a:spcBef>
                <a:spcPts val="0"/>
              </a:spcBef>
              <a:spcAft>
                <a:spcPts val="0"/>
              </a:spcAft>
              <a:buClr>
                <a:schemeClr val="dk1"/>
              </a:buClr>
              <a:buSzPts val="1600"/>
              <a:buNone/>
              <a:defRPr>
                <a:solidFill>
                  <a:schemeClr val="dk1"/>
                </a:solidFill>
              </a:defRPr>
            </a:lvl3pPr>
            <a:lvl4pPr lvl="3" algn="l">
              <a:lnSpc>
                <a:spcPct val="100000"/>
              </a:lnSpc>
              <a:spcBef>
                <a:spcPts val="0"/>
              </a:spcBef>
              <a:spcAft>
                <a:spcPts val="0"/>
              </a:spcAft>
              <a:buClr>
                <a:schemeClr val="dk1"/>
              </a:buClr>
              <a:buSzPts val="1600"/>
              <a:buNone/>
              <a:defRPr>
                <a:solidFill>
                  <a:schemeClr val="dk1"/>
                </a:solidFill>
              </a:defRPr>
            </a:lvl4pPr>
            <a:lvl5pPr lvl="4" algn="l">
              <a:lnSpc>
                <a:spcPct val="100000"/>
              </a:lnSpc>
              <a:spcBef>
                <a:spcPts val="0"/>
              </a:spcBef>
              <a:spcAft>
                <a:spcPts val="0"/>
              </a:spcAft>
              <a:buClr>
                <a:schemeClr val="dk1"/>
              </a:buClr>
              <a:buSzPts val="1600"/>
              <a:buNone/>
              <a:defRPr>
                <a:solidFill>
                  <a:schemeClr val="dk1"/>
                </a:solidFill>
              </a:defRPr>
            </a:lvl5pPr>
            <a:lvl6pPr lvl="5" algn="l">
              <a:lnSpc>
                <a:spcPct val="100000"/>
              </a:lnSpc>
              <a:spcBef>
                <a:spcPts val="0"/>
              </a:spcBef>
              <a:spcAft>
                <a:spcPts val="0"/>
              </a:spcAft>
              <a:buClr>
                <a:schemeClr val="dk1"/>
              </a:buClr>
              <a:buSzPts val="1600"/>
              <a:buNone/>
              <a:defRPr>
                <a:solidFill>
                  <a:schemeClr val="dk1"/>
                </a:solidFill>
              </a:defRPr>
            </a:lvl6pPr>
            <a:lvl7pPr lvl="6" algn="l">
              <a:lnSpc>
                <a:spcPct val="100000"/>
              </a:lnSpc>
              <a:spcBef>
                <a:spcPts val="0"/>
              </a:spcBef>
              <a:spcAft>
                <a:spcPts val="0"/>
              </a:spcAft>
              <a:buClr>
                <a:schemeClr val="dk1"/>
              </a:buClr>
              <a:buSzPts val="1600"/>
              <a:buNone/>
              <a:defRPr>
                <a:solidFill>
                  <a:schemeClr val="dk1"/>
                </a:solidFill>
              </a:defRPr>
            </a:lvl7pPr>
            <a:lvl8pPr lvl="7" algn="l">
              <a:lnSpc>
                <a:spcPct val="100000"/>
              </a:lnSpc>
              <a:spcBef>
                <a:spcPts val="0"/>
              </a:spcBef>
              <a:spcAft>
                <a:spcPts val="0"/>
              </a:spcAft>
              <a:buClr>
                <a:schemeClr val="dk1"/>
              </a:buClr>
              <a:buSzPts val="1600"/>
              <a:buNone/>
              <a:defRPr>
                <a:solidFill>
                  <a:schemeClr val="dk1"/>
                </a:solidFill>
              </a:defRPr>
            </a:lvl8pPr>
            <a:lvl9pPr lvl="8" algn="l">
              <a:lnSpc>
                <a:spcPct val="100000"/>
              </a:lnSpc>
              <a:spcBef>
                <a:spcPts val="0"/>
              </a:spcBef>
              <a:spcAft>
                <a:spcPts val="0"/>
              </a:spcAft>
              <a:buClr>
                <a:schemeClr val="dk1"/>
              </a:buClr>
              <a:buSzPts val="1600"/>
              <a:buNone/>
              <a:defRPr>
                <a:solidFill>
                  <a:schemeClr val="dk1"/>
                </a:solidFill>
              </a:defRPr>
            </a:lvl9pPr>
          </a:lstStyle>
          <a:p/>
        </p:txBody>
      </p:sp>
      <p:sp>
        <p:nvSpPr>
          <p:cNvPr id="406" name="Google Shape;406;p67"/>
          <p:cNvSpPr/>
          <p:nvPr/>
        </p:nvSpPr>
        <p:spPr>
          <a:xfrm>
            <a:off x="720000" y="400600"/>
            <a:ext cx="617100" cy="82200"/>
          </a:xfrm>
          <a:prstGeom prst="rect">
            <a:avLst/>
          </a:prstGeom>
          <a:solidFill>
            <a:srgbClr val="AFCC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
    <p:spTree>
      <p:nvGrpSpPr>
        <p:cNvPr id="407" name="Shape 407"/>
        <p:cNvGrpSpPr/>
        <p:nvPr/>
      </p:nvGrpSpPr>
      <p:grpSpPr>
        <a:xfrm>
          <a:off x="0" y="0"/>
          <a:ext cx="0" cy="0"/>
          <a:chOff x="0" y="0"/>
          <a:chExt cx="0" cy="0"/>
        </a:xfrm>
      </p:grpSpPr>
      <p:sp>
        <p:nvSpPr>
          <p:cNvPr id="408" name="Google Shape;408;p68"/>
          <p:cNvSpPr txBox="1"/>
          <p:nvPr>
            <p:ph type="title"/>
          </p:nvPr>
        </p:nvSpPr>
        <p:spPr>
          <a:xfrm>
            <a:off x="720000" y="1427213"/>
            <a:ext cx="4596600" cy="1797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Font typeface="Maven Pro"/>
              <a:buNone/>
              <a:defRPr b="0" sz="2500">
                <a:latin typeface="Maven Pro"/>
                <a:ea typeface="Maven Pro"/>
                <a:cs typeface="Maven Pro"/>
                <a:sym typeface="Maven Pro"/>
              </a:defRPr>
            </a:lvl1pPr>
            <a:lvl2pPr lvl="1" algn="l">
              <a:lnSpc>
                <a:spcPct val="100000"/>
              </a:lnSpc>
              <a:spcBef>
                <a:spcPts val="0"/>
              </a:spcBef>
              <a:spcAft>
                <a:spcPts val="0"/>
              </a:spcAft>
              <a:buSzPts val="3200"/>
              <a:buFont typeface="Maven Pro"/>
              <a:buNone/>
              <a:defRPr b="0">
                <a:latin typeface="Maven Pro"/>
                <a:ea typeface="Maven Pro"/>
                <a:cs typeface="Maven Pro"/>
                <a:sym typeface="Maven Pro"/>
              </a:defRPr>
            </a:lvl2pPr>
            <a:lvl3pPr lvl="2" algn="l">
              <a:lnSpc>
                <a:spcPct val="100000"/>
              </a:lnSpc>
              <a:spcBef>
                <a:spcPts val="0"/>
              </a:spcBef>
              <a:spcAft>
                <a:spcPts val="0"/>
              </a:spcAft>
              <a:buSzPts val="3200"/>
              <a:buFont typeface="Maven Pro"/>
              <a:buNone/>
              <a:defRPr b="0">
                <a:latin typeface="Maven Pro"/>
                <a:ea typeface="Maven Pro"/>
                <a:cs typeface="Maven Pro"/>
                <a:sym typeface="Maven Pro"/>
              </a:defRPr>
            </a:lvl3pPr>
            <a:lvl4pPr lvl="3" algn="l">
              <a:lnSpc>
                <a:spcPct val="100000"/>
              </a:lnSpc>
              <a:spcBef>
                <a:spcPts val="0"/>
              </a:spcBef>
              <a:spcAft>
                <a:spcPts val="0"/>
              </a:spcAft>
              <a:buSzPts val="3200"/>
              <a:buFont typeface="Maven Pro"/>
              <a:buNone/>
              <a:defRPr b="0">
                <a:latin typeface="Maven Pro"/>
                <a:ea typeface="Maven Pro"/>
                <a:cs typeface="Maven Pro"/>
                <a:sym typeface="Maven Pro"/>
              </a:defRPr>
            </a:lvl4pPr>
            <a:lvl5pPr lvl="4" algn="l">
              <a:lnSpc>
                <a:spcPct val="100000"/>
              </a:lnSpc>
              <a:spcBef>
                <a:spcPts val="0"/>
              </a:spcBef>
              <a:spcAft>
                <a:spcPts val="0"/>
              </a:spcAft>
              <a:buSzPts val="3200"/>
              <a:buFont typeface="Maven Pro"/>
              <a:buNone/>
              <a:defRPr b="0">
                <a:latin typeface="Maven Pro"/>
                <a:ea typeface="Maven Pro"/>
                <a:cs typeface="Maven Pro"/>
                <a:sym typeface="Maven Pro"/>
              </a:defRPr>
            </a:lvl5pPr>
            <a:lvl6pPr lvl="5" algn="l">
              <a:lnSpc>
                <a:spcPct val="100000"/>
              </a:lnSpc>
              <a:spcBef>
                <a:spcPts val="0"/>
              </a:spcBef>
              <a:spcAft>
                <a:spcPts val="0"/>
              </a:spcAft>
              <a:buSzPts val="3200"/>
              <a:buFont typeface="Maven Pro"/>
              <a:buNone/>
              <a:defRPr b="0">
                <a:latin typeface="Maven Pro"/>
                <a:ea typeface="Maven Pro"/>
                <a:cs typeface="Maven Pro"/>
                <a:sym typeface="Maven Pro"/>
              </a:defRPr>
            </a:lvl6pPr>
            <a:lvl7pPr lvl="6" algn="l">
              <a:lnSpc>
                <a:spcPct val="100000"/>
              </a:lnSpc>
              <a:spcBef>
                <a:spcPts val="0"/>
              </a:spcBef>
              <a:spcAft>
                <a:spcPts val="0"/>
              </a:spcAft>
              <a:buSzPts val="3200"/>
              <a:buFont typeface="Maven Pro"/>
              <a:buNone/>
              <a:defRPr b="0">
                <a:latin typeface="Maven Pro"/>
                <a:ea typeface="Maven Pro"/>
                <a:cs typeface="Maven Pro"/>
                <a:sym typeface="Maven Pro"/>
              </a:defRPr>
            </a:lvl7pPr>
            <a:lvl8pPr lvl="7" algn="l">
              <a:lnSpc>
                <a:spcPct val="100000"/>
              </a:lnSpc>
              <a:spcBef>
                <a:spcPts val="0"/>
              </a:spcBef>
              <a:spcAft>
                <a:spcPts val="0"/>
              </a:spcAft>
              <a:buSzPts val="3200"/>
              <a:buFont typeface="Maven Pro"/>
              <a:buNone/>
              <a:defRPr b="0">
                <a:latin typeface="Maven Pro"/>
                <a:ea typeface="Maven Pro"/>
                <a:cs typeface="Maven Pro"/>
                <a:sym typeface="Maven Pro"/>
              </a:defRPr>
            </a:lvl8pPr>
            <a:lvl9pPr lvl="8" algn="l">
              <a:lnSpc>
                <a:spcPct val="100000"/>
              </a:lnSpc>
              <a:spcBef>
                <a:spcPts val="0"/>
              </a:spcBef>
              <a:spcAft>
                <a:spcPts val="0"/>
              </a:spcAft>
              <a:buSzPts val="3200"/>
              <a:buFont typeface="Maven Pro"/>
              <a:buNone/>
              <a:defRPr b="0">
                <a:latin typeface="Maven Pro"/>
                <a:ea typeface="Maven Pro"/>
                <a:cs typeface="Maven Pro"/>
                <a:sym typeface="Maven Pro"/>
              </a:defRPr>
            </a:lvl9pPr>
          </a:lstStyle>
          <a:p/>
        </p:txBody>
      </p:sp>
      <p:sp>
        <p:nvSpPr>
          <p:cNvPr id="409" name="Google Shape;409;p68"/>
          <p:cNvSpPr txBox="1"/>
          <p:nvPr>
            <p:ph idx="1" type="subTitle"/>
          </p:nvPr>
        </p:nvSpPr>
        <p:spPr>
          <a:xfrm>
            <a:off x="720000" y="3337388"/>
            <a:ext cx="2345400" cy="378900"/>
          </a:xfrm>
          <a:prstGeom prst="rect">
            <a:avLst/>
          </a:prstGeom>
          <a:solidFill>
            <a:schemeClr val="l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1600"/>
              <a:buFont typeface="Poppins"/>
              <a:buNone/>
              <a:defRPr b="1">
                <a:latin typeface="Poppins"/>
                <a:ea typeface="Poppins"/>
                <a:cs typeface="Poppins"/>
                <a:sym typeface="Poppins"/>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410" name="Google Shape;410;p68"/>
          <p:cNvSpPr/>
          <p:nvPr/>
        </p:nvSpPr>
        <p:spPr>
          <a:xfrm>
            <a:off x="720000" y="401225"/>
            <a:ext cx="14493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TITLE_AND_TWO_COLUMNS_1">
    <p:spTree>
      <p:nvGrpSpPr>
        <p:cNvPr id="411" name="Shape 411"/>
        <p:cNvGrpSpPr/>
        <p:nvPr/>
      </p:nvGrpSpPr>
      <p:grpSpPr>
        <a:xfrm>
          <a:off x="0" y="0"/>
          <a:ext cx="0" cy="0"/>
          <a:chOff x="0" y="0"/>
          <a:chExt cx="0" cy="0"/>
        </a:xfrm>
      </p:grpSpPr>
      <p:sp>
        <p:nvSpPr>
          <p:cNvPr id="412" name="Google Shape;412;p69"/>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413" name="Google Shape;413;p69"/>
          <p:cNvSpPr txBox="1"/>
          <p:nvPr>
            <p:ph idx="1" type="subTitle"/>
          </p:nvPr>
        </p:nvSpPr>
        <p:spPr>
          <a:xfrm>
            <a:off x="811200" y="3056397"/>
            <a:ext cx="22254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414" name="Google Shape;414;p69"/>
          <p:cNvSpPr txBox="1"/>
          <p:nvPr>
            <p:ph idx="2" type="subTitle"/>
          </p:nvPr>
        </p:nvSpPr>
        <p:spPr>
          <a:xfrm>
            <a:off x="720000" y="3684796"/>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415" name="Google Shape;415;p69"/>
          <p:cNvSpPr txBox="1"/>
          <p:nvPr>
            <p:ph idx="3" type="subTitle"/>
          </p:nvPr>
        </p:nvSpPr>
        <p:spPr>
          <a:xfrm>
            <a:off x="3459300" y="3056397"/>
            <a:ext cx="2225400" cy="458700"/>
          </a:xfrm>
          <a:prstGeom prst="rect">
            <a:avLst/>
          </a:prstGeom>
          <a:solidFill>
            <a:schemeClr val="l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416" name="Google Shape;416;p69"/>
          <p:cNvSpPr txBox="1"/>
          <p:nvPr>
            <p:ph idx="4" type="subTitle"/>
          </p:nvPr>
        </p:nvSpPr>
        <p:spPr>
          <a:xfrm>
            <a:off x="3368100" y="3684796"/>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417" name="Google Shape;417;p69"/>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418" name="Google Shape;418;p69"/>
          <p:cNvSpPr txBox="1"/>
          <p:nvPr>
            <p:ph idx="5" type="subTitle"/>
          </p:nvPr>
        </p:nvSpPr>
        <p:spPr>
          <a:xfrm>
            <a:off x="6107400" y="3056397"/>
            <a:ext cx="22254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419" name="Google Shape;419;p69"/>
          <p:cNvSpPr txBox="1"/>
          <p:nvPr>
            <p:ph idx="6" type="subTitle"/>
          </p:nvPr>
        </p:nvSpPr>
        <p:spPr>
          <a:xfrm>
            <a:off x="6016200" y="3684796"/>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TITLE_AND_TWO_COLUMNS_1_3">
    <p:spTree>
      <p:nvGrpSpPr>
        <p:cNvPr id="420" name="Shape 420"/>
        <p:cNvGrpSpPr/>
        <p:nvPr/>
      </p:nvGrpSpPr>
      <p:grpSpPr>
        <a:xfrm>
          <a:off x="0" y="0"/>
          <a:ext cx="0" cy="0"/>
          <a:chOff x="0" y="0"/>
          <a:chExt cx="0" cy="0"/>
        </a:xfrm>
      </p:grpSpPr>
      <p:sp>
        <p:nvSpPr>
          <p:cNvPr id="421" name="Google Shape;421;p70"/>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422" name="Google Shape;422;p70"/>
          <p:cNvSpPr txBox="1"/>
          <p:nvPr>
            <p:ph idx="1" type="subTitle"/>
          </p:nvPr>
        </p:nvSpPr>
        <p:spPr>
          <a:xfrm>
            <a:off x="720000" y="3162200"/>
            <a:ext cx="2407800" cy="458700"/>
          </a:xfrm>
          <a:prstGeom prst="rect">
            <a:avLst/>
          </a:prstGeom>
          <a:solidFill>
            <a:schemeClr val="l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423" name="Google Shape;423;p70"/>
          <p:cNvSpPr txBox="1"/>
          <p:nvPr>
            <p:ph idx="2" type="subTitle"/>
          </p:nvPr>
        </p:nvSpPr>
        <p:spPr>
          <a:xfrm>
            <a:off x="720000" y="38054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424" name="Google Shape;424;p70"/>
          <p:cNvSpPr txBox="1"/>
          <p:nvPr>
            <p:ph idx="3" type="subTitle"/>
          </p:nvPr>
        </p:nvSpPr>
        <p:spPr>
          <a:xfrm>
            <a:off x="3368100" y="3162200"/>
            <a:ext cx="2407800" cy="458700"/>
          </a:xfrm>
          <a:prstGeom prst="rect">
            <a:avLst/>
          </a:prstGeom>
          <a:solidFill>
            <a:schemeClr val="accen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425" name="Google Shape;425;p70"/>
          <p:cNvSpPr txBox="1"/>
          <p:nvPr>
            <p:ph idx="4" type="subTitle"/>
          </p:nvPr>
        </p:nvSpPr>
        <p:spPr>
          <a:xfrm>
            <a:off x="3368100" y="38054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426" name="Google Shape;426;p70"/>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427" name="Google Shape;427;p70"/>
          <p:cNvSpPr txBox="1"/>
          <p:nvPr>
            <p:ph idx="5" type="subTitle"/>
          </p:nvPr>
        </p:nvSpPr>
        <p:spPr>
          <a:xfrm>
            <a:off x="6016200" y="3162200"/>
            <a:ext cx="2407800" cy="458700"/>
          </a:xfrm>
          <a:prstGeom prst="rect">
            <a:avLst/>
          </a:prstGeom>
          <a:solidFill>
            <a:schemeClr val="l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428" name="Google Shape;428;p70"/>
          <p:cNvSpPr txBox="1"/>
          <p:nvPr>
            <p:ph idx="6" type="subTitle"/>
          </p:nvPr>
        </p:nvSpPr>
        <p:spPr>
          <a:xfrm>
            <a:off x="6016200" y="38054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429" name="Google Shape;429;p70"/>
          <p:cNvSpPr txBox="1"/>
          <p:nvPr>
            <p:ph idx="7" type="title"/>
          </p:nvPr>
        </p:nvSpPr>
        <p:spPr>
          <a:xfrm>
            <a:off x="720000" y="1810650"/>
            <a:ext cx="2407800" cy="1008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
        <p:nvSpPr>
          <p:cNvPr id="430" name="Google Shape;430;p70"/>
          <p:cNvSpPr txBox="1"/>
          <p:nvPr>
            <p:ph idx="8" type="title"/>
          </p:nvPr>
        </p:nvSpPr>
        <p:spPr>
          <a:xfrm>
            <a:off x="3368100" y="1810650"/>
            <a:ext cx="2407800" cy="1008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
        <p:nvSpPr>
          <p:cNvPr id="431" name="Google Shape;431;p70"/>
          <p:cNvSpPr txBox="1"/>
          <p:nvPr>
            <p:ph idx="9" type="title"/>
          </p:nvPr>
        </p:nvSpPr>
        <p:spPr>
          <a:xfrm>
            <a:off x="6016200" y="1810650"/>
            <a:ext cx="2407800" cy="1008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TITLE_AND_TWO_COLUMNS_1_3_1">
    <p:spTree>
      <p:nvGrpSpPr>
        <p:cNvPr id="432" name="Shape 432"/>
        <p:cNvGrpSpPr/>
        <p:nvPr/>
      </p:nvGrpSpPr>
      <p:grpSpPr>
        <a:xfrm>
          <a:off x="0" y="0"/>
          <a:ext cx="0" cy="0"/>
          <a:chOff x="0" y="0"/>
          <a:chExt cx="0" cy="0"/>
        </a:xfrm>
      </p:grpSpPr>
      <p:sp>
        <p:nvSpPr>
          <p:cNvPr id="433" name="Google Shape;433;p71"/>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434" name="Google Shape;434;p71"/>
          <p:cNvSpPr txBox="1"/>
          <p:nvPr>
            <p:ph idx="1" type="subTitle"/>
          </p:nvPr>
        </p:nvSpPr>
        <p:spPr>
          <a:xfrm>
            <a:off x="809706" y="4068600"/>
            <a:ext cx="2228400" cy="458700"/>
          </a:xfrm>
          <a:prstGeom prst="rect">
            <a:avLst/>
          </a:prstGeom>
          <a:solidFill>
            <a:schemeClr val="l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435" name="Google Shape;435;p71"/>
          <p:cNvSpPr txBox="1"/>
          <p:nvPr>
            <p:ph idx="2" type="subTitle"/>
          </p:nvPr>
        </p:nvSpPr>
        <p:spPr>
          <a:xfrm>
            <a:off x="809706" y="2721725"/>
            <a:ext cx="2228400" cy="977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436" name="Google Shape;436;p71"/>
          <p:cNvSpPr txBox="1"/>
          <p:nvPr>
            <p:ph idx="3" type="subTitle"/>
          </p:nvPr>
        </p:nvSpPr>
        <p:spPr>
          <a:xfrm>
            <a:off x="3464250" y="4068600"/>
            <a:ext cx="2228400" cy="458700"/>
          </a:xfrm>
          <a:prstGeom prst="rect">
            <a:avLst/>
          </a:prstGeom>
          <a:solidFill>
            <a:schemeClr val="accen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437" name="Google Shape;437;p71"/>
          <p:cNvSpPr txBox="1"/>
          <p:nvPr>
            <p:ph idx="4" type="subTitle"/>
          </p:nvPr>
        </p:nvSpPr>
        <p:spPr>
          <a:xfrm>
            <a:off x="3464250" y="2721725"/>
            <a:ext cx="2228400" cy="977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438" name="Google Shape;438;p71"/>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439" name="Google Shape;439;p71"/>
          <p:cNvSpPr txBox="1"/>
          <p:nvPr>
            <p:ph idx="5" type="subTitle"/>
          </p:nvPr>
        </p:nvSpPr>
        <p:spPr>
          <a:xfrm>
            <a:off x="6105894" y="4068600"/>
            <a:ext cx="2228400" cy="458700"/>
          </a:xfrm>
          <a:prstGeom prst="rect">
            <a:avLst/>
          </a:prstGeom>
          <a:solidFill>
            <a:schemeClr val="l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440" name="Google Shape;440;p71"/>
          <p:cNvSpPr txBox="1"/>
          <p:nvPr>
            <p:ph idx="6" type="subTitle"/>
          </p:nvPr>
        </p:nvSpPr>
        <p:spPr>
          <a:xfrm>
            <a:off x="6105894" y="2721725"/>
            <a:ext cx="2228400" cy="977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TITLE_AND_TWO_COLUMNS_1_2">
    <p:spTree>
      <p:nvGrpSpPr>
        <p:cNvPr id="441" name="Shape 441"/>
        <p:cNvGrpSpPr/>
        <p:nvPr/>
      </p:nvGrpSpPr>
      <p:grpSpPr>
        <a:xfrm>
          <a:off x="0" y="0"/>
          <a:ext cx="0" cy="0"/>
          <a:chOff x="0" y="0"/>
          <a:chExt cx="0" cy="0"/>
        </a:xfrm>
      </p:grpSpPr>
      <p:sp>
        <p:nvSpPr>
          <p:cNvPr id="442" name="Google Shape;442;p72"/>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443" name="Google Shape;443;p72"/>
          <p:cNvSpPr txBox="1"/>
          <p:nvPr>
            <p:ph idx="1" type="subTitle"/>
          </p:nvPr>
        </p:nvSpPr>
        <p:spPr>
          <a:xfrm>
            <a:off x="821850" y="3543200"/>
            <a:ext cx="22041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444" name="Google Shape;444;p72"/>
          <p:cNvSpPr txBox="1"/>
          <p:nvPr>
            <p:ph idx="2" type="subTitle"/>
          </p:nvPr>
        </p:nvSpPr>
        <p:spPr>
          <a:xfrm>
            <a:off x="720000" y="40340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445" name="Google Shape;445;p72"/>
          <p:cNvSpPr txBox="1"/>
          <p:nvPr>
            <p:ph idx="3" type="subTitle"/>
          </p:nvPr>
        </p:nvSpPr>
        <p:spPr>
          <a:xfrm>
            <a:off x="3469950" y="3543200"/>
            <a:ext cx="2204100" cy="458700"/>
          </a:xfrm>
          <a:prstGeom prst="rect">
            <a:avLst/>
          </a:prstGeom>
          <a:solidFill>
            <a:schemeClr val="l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446" name="Google Shape;446;p72"/>
          <p:cNvSpPr txBox="1"/>
          <p:nvPr>
            <p:ph idx="4" type="subTitle"/>
          </p:nvPr>
        </p:nvSpPr>
        <p:spPr>
          <a:xfrm>
            <a:off x="3368100" y="40340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447" name="Google Shape;447;p72"/>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448" name="Google Shape;448;p72"/>
          <p:cNvSpPr txBox="1"/>
          <p:nvPr>
            <p:ph idx="5" type="subTitle"/>
          </p:nvPr>
        </p:nvSpPr>
        <p:spPr>
          <a:xfrm>
            <a:off x="6118050" y="3543200"/>
            <a:ext cx="22041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449" name="Google Shape;449;p72"/>
          <p:cNvSpPr txBox="1"/>
          <p:nvPr>
            <p:ph idx="6" type="subTitle"/>
          </p:nvPr>
        </p:nvSpPr>
        <p:spPr>
          <a:xfrm>
            <a:off x="6016200" y="40340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450" name="Google Shape;450;p72"/>
          <p:cNvSpPr txBox="1"/>
          <p:nvPr>
            <p:ph idx="7" type="subTitle"/>
          </p:nvPr>
        </p:nvSpPr>
        <p:spPr>
          <a:xfrm>
            <a:off x="821850" y="1756000"/>
            <a:ext cx="2204100" cy="458700"/>
          </a:xfrm>
          <a:prstGeom prst="rect">
            <a:avLst/>
          </a:prstGeom>
          <a:solidFill>
            <a:schemeClr val="l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451" name="Google Shape;451;p72"/>
          <p:cNvSpPr txBox="1"/>
          <p:nvPr>
            <p:ph idx="8" type="subTitle"/>
          </p:nvPr>
        </p:nvSpPr>
        <p:spPr>
          <a:xfrm>
            <a:off x="720000" y="22468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452" name="Google Shape;452;p72"/>
          <p:cNvSpPr txBox="1"/>
          <p:nvPr>
            <p:ph idx="9" type="subTitle"/>
          </p:nvPr>
        </p:nvSpPr>
        <p:spPr>
          <a:xfrm>
            <a:off x="3469950" y="1756000"/>
            <a:ext cx="2204100" cy="458700"/>
          </a:xfrm>
          <a:prstGeom prst="rect">
            <a:avLst/>
          </a:prstGeom>
          <a:solidFill>
            <a:schemeClr val="accen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453" name="Google Shape;453;p72"/>
          <p:cNvSpPr txBox="1"/>
          <p:nvPr>
            <p:ph idx="13" type="subTitle"/>
          </p:nvPr>
        </p:nvSpPr>
        <p:spPr>
          <a:xfrm>
            <a:off x="3368100" y="22468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454" name="Google Shape;454;p72"/>
          <p:cNvSpPr txBox="1"/>
          <p:nvPr>
            <p:ph idx="14" type="subTitle"/>
          </p:nvPr>
        </p:nvSpPr>
        <p:spPr>
          <a:xfrm>
            <a:off x="6118050" y="1756000"/>
            <a:ext cx="2204100" cy="458700"/>
          </a:xfrm>
          <a:prstGeom prst="rect">
            <a:avLst/>
          </a:prstGeom>
          <a:solidFill>
            <a:schemeClr val="l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455" name="Google Shape;455;p72"/>
          <p:cNvSpPr txBox="1"/>
          <p:nvPr>
            <p:ph idx="15" type="subTitle"/>
          </p:nvPr>
        </p:nvSpPr>
        <p:spPr>
          <a:xfrm>
            <a:off x="6016200" y="2246800"/>
            <a:ext cx="2407800" cy="7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1" name="Shape 41"/>
        <p:cNvGrpSpPr/>
        <p:nvPr/>
      </p:nvGrpSpPr>
      <p:grpSpPr>
        <a:xfrm>
          <a:off x="0" y="0"/>
          <a:ext cx="0" cy="0"/>
          <a:chOff x="0" y="0"/>
          <a:chExt cx="0" cy="0"/>
        </a:xfrm>
      </p:grpSpPr>
      <p:sp>
        <p:nvSpPr>
          <p:cNvPr id="42" name="Google Shape;42;p8"/>
          <p:cNvSpPr txBox="1"/>
          <p:nvPr>
            <p:ph type="title"/>
          </p:nvPr>
        </p:nvSpPr>
        <p:spPr>
          <a:xfrm>
            <a:off x="614200" y="692400"/>
            <a:ext cx="6172200" cy="2124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8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43" name="Google Shape;43;p8"/>
          <p:cNvSpPr/>
          <p:nvPr/>
        </p:nvSpPr>
        <p:spPr>
          <a:xfrm>
            <a:off x="-8125" y="4603500"/>
            <a:ext cx="9152100" cy="228300"/>
          </a:xfrm>
          <a:prstGeom prst="rect">
            <a:avLst/>
          </a:prstGeom>
          <a:solidFill>
            <a:srgbClr val="B9CEE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44" name="Google Shape;44;p8"/>
          <p:cNvSpPr/>
          <p:nvPr/>
        </p:nvSpPr>
        <p:spPr>
          <a:xfrm>
            <a:off x="-8125" y="4671500"/>
            <a:ext cx="9152100" cy="471900"/>
          </a:xfrm>
          <a:prstGeom prst="rect">
            <a:avLst/>
          </a:prstGeom>
          <a:solidFill>
            <a:srgbClr val="7385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8"/>
          <p:cNvSpPr/>
          <p:nvPr/>
        </p:nvSpPr>
        <p:spPr>
          <a:xfrm>
            <a:off x="720000" y="401225"/>
            <a:ext cx="29406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TITLE_AND_TWO_COLUMNS_1_1">
    <p:spTree>
      <p:nvGrpSpPr>
        <p:cNvPr id="456" name="Shape 456"/>
        <p:cNvGrpSpPr/>
        <p:nvPr/>
      </p:nvGrpSpPr>
      <p:grpSpPr>
        <a:xfrm>
          <a:off x="0" y="0"/>
          <a:ext cx="0" cy="0"/>
          <a:chOff x="0" y="0"/>
          <a:chExt cx="0" cy="0"/>
        </a:xfrm>
      </p:grpSpPr>
      <p:sp>
        <p:nvSpPr>
          <p:cNvPr id="457" name="Google Shape;457;p73"/>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458" name="Google Shape;458;p73"/>
          <p:cNvSpPr txBox="1"/>
          <p:nvPr>
            <p:ph idx="1" type="subTitle"/>
          </p:nvPr>
        </p:nvSpPr>
        <p:spPr>
          <a:xfrm>
            <a:off x="1968225" y="3406500"/>
            <a:ext cx="23457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2000"/>
              <a:buFont typeface="Poppins"/>
              <a:buNone/>
              <a:defRPr b="1" sz="2000">
                <a:latin typeface="Poppins"/>
                <a:ea typeface="Poppins"/>
                <a:cs typeface="Poppins"/>
                <a:sym typeface="Poppins"/>
              </a:defRPr>
            </a:lvl1pPr>
            <a:lvl2pPr lvl="1" algn="r">
              <a:lnSpc>
                <a:spcPct val="100000"/>
              </a:lnSpc>
              <a:spcBef>
                <a:spcPts val="0"/>
              </a:spcBef>
              <a:spcAft>
                <a:spcPts val="0"/>
              </a:spcAft>
              <a:buSzPts val="2000"/>
              <a:buFont typeface="Poppins"/>
              <a:buNone/>
              <a:defRPr b="1" sz="2000">
                <a:latin typeface="Poppins"/>
                <a:ea typeface="Poppins"/>
                <a:cs typeface="Poppins"/>
                <a:sym typeface="Poppins"/>
              </a:defRPr>
            </a:lvl2pPr>
            <a:lvl3pPr lvl="2" algn="r">
              <a:lnSpc>
                <a:spcPct val="100000"/>
              </a:lnSpc>
              <a:spcBef>
                <a:spcPts val="0"/>
              </a:spcBef>
              <a:spcAft>
                <a:spcPts val="0"/>
              </a:spcAft>
              <a:buSzPts val="2000"/>
              <a:buFont typeface="Poppins"/>
              <a:buNone/>
              <a:defRPr b="1" sz="2000">
                <a:latin typeface="Poppins"/>
                <a:ea typeface="Poppins"/>
                <a:cs typeface="Poppins"/>
                <a:sym typeface="Poppins"/>
              </a:defRPr>
            </a:lvl3pPr>
            <a:lvl4pPr lvl="3" algn="r">
              <a:lnSpc>
                <a:spcPct val="100000"/>
              </a:lnSpc>
              <a:spcBef>
                <a:spcPts val="0"/>
              </a:spcBef>
              <a:spcAft>
                <a:spcPts val="0"/>
              </a:spcAft>
              <a:buSzPts val="2000"/>
              <a:buFont typeface="Poppins"/>
              <a:buNone/>
              <a:defRPr b="1" sz="2000">
                <a:latin typeface="Poppins"/>
                <a:ea typeface="Poppins"/>
                <a:cs typeface="Poppins"/>
                <a:sym typeface="Poppins"/>
              </a:defRPr>
            </a:lvl4pPr>
            <a:lvl5pPr lvl="4" algn="r">
              <a:lnSpc>
                <a:spcPct val="100000"/>
              </a:lnSpc>
              <a:spcBef>
                <a:spcPts val="0"/>
              </a:spcBef>
              <a:spcAft>
                <a:spcPts val="0"/>
              </a:spcAft>
              <a:buSzPts val="2000"/>
              <a:buFont typeface="Poppins"/>
              <a:buNone/>
              <a:defRPr b="1" sz="2000">
                <a:latin typeface="Poppins"/>
                <a:ea typeface="Poppins"/>
                <a:cs typeface="Poppins"/>
                <a:sym typeface="Poppins"/>
              </a:defRPr>
            </a:lvl5pPr>
            <a:lvl6pPr lvl="5" algn="r">
              <a:lnSpc>
                <a:spcPct val="100000"/>
              </a:lnSpc>
              <a:spcBef>
                <a:spcPts val="0"/>
              </a:spcBef>
              <a:spcAft>
                <a:spcPts val="0"/>
              </a:spcAft>
              <a:buSzPts val="2000"/>
              <a:buFont typeface="Poppins"/>
              <a:buNone/>
              <a:defRPr b="1" sz="2000">
                <a:latin typeface="Poppins"/>
                <a:ea typeface="Poppins"/>
                <a:cs typeface="Poppins"/>
                <a:sym typeface="Poppins"/>
              </a:defRPr>
            </a:lvl6pPr>
            <a:lvl7pPr lvl="6" algn="r">
              <a:lnSpc>
                <a:spcPct val="100000"/>
              </a:lnSpc>
              <a:spcBef>
                <a:spcPts val="0"/>
              </a:spcBef>
              <a:spcAft>
                <a:spcPts val="0"/>
              </a:spcAft>
              <a:buSzPts val="2000"/>
              <a:buFont typeface="Poppins"/>
              <a:buNone/>
              <a:defRPr b="1" sz="2000">
                <a:latin typeface="Poppins"/>
                <a:ea typeface="Poppins"/>
                <a:cs typeface="Poppins"/>
                <a:sym typeface="Poppins"/>
              </a:defRPr>
            </a:lvl7pPr>
            <a:lvl8pPr lvl="7" algn="r">
              <a:lnSpc>
                <a:spcPct val="100000"/>
              </a:lnSpc>
              <a:spcBef>
                <a:spcPts val="0"/>
              </a:spcBef>
              <a:spcAft>
                <a:spcPts val="0"/>
              </a:spcAft>
              <a:buSzPts val="2000"/>
              <a:buFont typeface="Poppins"/>
              <a:buNone/>
              <a:defRPr b="1" sz="2000">
                <a:latin typeface="Poppins"/>
                <a:ea typeface="Poppins"/>
                <a:cs typeface="Poppins"/>
                <a:sym typeface="Poppins"/>
              </a:defRPr>
            </a:lvl8pPr>
            <a:lvl9pPr lvl="8" algn="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459" name="Google Shape;459;p73"/>
          <p:cNvSpPr txBox="1"/>
          <p:nvPr>
            <p:ph idx="2" type="subTitle"/>
          </p:nvPr>
        </p:nvSpPr>
        <p:spPr>
          <a:xfrm>
            <a:off x="1968225" y="3926903"/>
            <a:ext cx="2345700" cy="7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a:lvl1pPr>
            <a:lvl2pPr lvl="1" algn="r">
              <a:lnSpc>
                <a:spcPct val="100000"/>
              </a:lnSpc>
              <a:spcBef>
                <a:spcPts val="0"/>
              </a:spcBef>
              <a:spcAft>
                <a:spcPts val="0"/>
              </a:spcAft>
              <a:buSzPts val="1600"/>
              <a:buNone/>
              <a:defRPr/>
            </a:lvl2pPr>
            <a:lvl3pPr lvl="2" algn="r">
              <a:lnSpc>
                <a:spcPct val="100000"/>
              </a:lnSpc>
              <a:spcBef>
                <a:spcPts val="0"/>
              </a:spcBef>
              <a:spcAft>
                <a:spcPts val="0"/>
              </a:spcAft>
              <a:buSzPts val="1600"/>
              <a:buNone/>
              <a:defRPr/>
            </a:lvl3pPr>
            <a:lvl4pPr lvl="3" algn="r">
              <a:lnSpc>
                <a:spcPct val="100000"/>
              </a:lnSpc>
              <a:spcBef>
                <a:spcPts val="0"/>
              </a:spcBef>
              <a:spcAft>
                <a:spcPts val="0"/>
              </a:spcAft>
              <a:buSzPts val="1600"/>
              <a:buNone/>
              <a:defRPr/>
            </a:lvl4pPr>
            <a:lvl5pPr lvl="4" algn="r">
              <a:lnSpc>
                <a:spcPct val="100000"/>
              </a:lnSpc>
              <a:spcBef>
                <a:spcPts val="0"/>
              </a:spcBef>
              <a:spcAft>
                <a:spcPts val="0"/>
              </a:spcAft>
              <a:buSzPts val="1600"/>
              <a:buNone/>
              <a:defRPr/>
            </a:lvl5pPr>
            <a:lvl6pPr lvl="5" algn="r">
              <a:lnSpc>
                <a:spcPct val="100000"/>
              </a:lnSpc>
              <a:spcBef>
                <a:spcPts val="0"/>
              </a:spcBef>
              <a:spcAft>
                <a:spcPts val="0"/>
              </a:spcAft>
              <a:buSzPts val="1600"/>
              <a:buNone/>
              <a:defRPr/>
            </a:lvl6pPr>
            <a:lvl7pPr lvl="6" algn="r">
              <a:lnSpc>
                <a:spcPct val="100000"/>
              </a:lnSpc>
              <a:spcBef>
                <a:spcPts val="0"/>
              </a:spcBef>
              <a:spcAft>
                <a:spcPts val="0"/>
              </a:spcAft>
              <a:buSzPts val="1600"/>
              <a:buNone/>
              <a:defRPr/>
            </a:lvl7pPr>
            <a:lvl8pPr lvl="7" algn="r">
              <a:lnSpc>
                <a:spcPct val="100000"/>
              </a:lnSpc>
              <a:spcBef>
                <a:spcPts val="0"/>
              </a:spcBef>
              <a:spcAft>
                <a:spcPts val="0"/>
              </a:spcAft>
              <a:buSzPts val="1600"/>
              <a:buNone/>
              <a:defRPr/>
            </a:lvl8pPr>
            <a:lvl9pPr lvl="8" algn="r">
              <a:lnSpc>
                <a:spcPct val="100000"/>
              </a:lnSpc>
              <a:spcBef>
                <a:spcPts val="0"/>
              </a:spcBef>
              <a:spcAft>
                <a:spcPts val="0"/>
              </a:spcAft>
              <a:buSzPts val="1600"/>
              <a:buNone/>
              <a:defRPr/>
            </a:lvl9pPr>
          </a:lstStyle>
          <a:p/>
        </p:txBody>
      </p:sp>
      <p:sp>
        <p:nvSpPr>
          <p:cNvPr id="460" name="Google Shape;460;p73"/>
          <p:cNvSpPr txBox="1"/>
          <p:nvPr>
            <p:ph idx="3" type="subTitle"/>
          </p:nvPr>
        </p:nvSpPr>
        <p:spPr>
          <a:xfrm>
            <a:off x="6016901" y="3406500"/>
            <a:ext cx="2345700" cy="458700"/>
          </a:xfrm>
          <a:prstGeom prst="rect">
            <a:avLst/>
          </a:prstGeom>
          <a:solidFill>
            <a:schemeClr val="l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2000"/>
              <a:buFont typeface="Poppins"/>
              <a:buNone/>
              <a:defRPr b="1" sz="2000">
                <a:latin typeface="Poppins"/>
                <a:ea typeface="Poppins"/>
                <a:cs typeface="Poppins"/>
                <a:sym typeface="Poppins"/>
              </a:defRPr>
            </a:lvl1pPr>
            <a:lvl2pPr lvl="1" algn="l">
              <a:lnSpc>
                <a:spcPct val="100000"/>
              </a:lnSpc>
              <a:spcBef>
                <a:spcPts val="0"/>
              </a:spcBef>
              <a:spcAft>
                <a:spcPts val="0"/>
              </a:spcAft>
              <a:buSzPts val="2000"/>
              <a:buFont typeface="Poppins"/>
              <a:buNone/>
              <a:defRPr b="1" sz="2000">
                <a:latin typeface="Poppins"/>
                <a:ea typeface="Poppins"/>
                <a:cs typeface="Poppins"/>
                <a:sym typeface="Poppins"/>
              </a:defRPr>
            </a:lvl2pPr>
            <a:lvl3pPr lvl="2" algn="l">
              <a:lnSpc>
                <a:spcPct val="100000"/>
              </a:lnSpc>
              <a:spcBef>
                <a:spcPts val="0"/>
              </a:spcBef>
              <a:spcAft>
                <a:spcPts val="0"/>
              </a:spcAft>
              <a:buSzPts val="2000"/>
              <a:buFont typeface="Poppins"/>
              <a:buNone/>
              <a:defRPr b="1" sz="2000">
                <a:latin typeface="Poppins"/>
                <a:ea typeface="Poppins"/>
                <a:cs typeface="Poppins"/>
                <a:sym typeface="Poppins"/>
              </a:defRPr>
            </a:lvl3pPr>
            <a:lvl4pPr lvl="3" algn="l">
              <a:lnSpc>
                <a:spcPct val="100000"/>
              </a:lnSpc>
              <a:spcBef>
                <a:spcPts val="0"/>
              </a:spcBef>
              <a:spcAft>
                <a:spcPts val="0"/>
              </a:spcAft>
              <a:buSzPts val="2000"/>
              <a:buFont typeface="Poppins"/>
              <a:buNone/>
              <a:defRPr b="1" sz="2000">
                <a:latin typeface="Poppins"/>
                <a:ea typeface="Poppins"/>
                <a:cs typeface="Poppins"/>
                <a:sym typeface="Poppins"/>
              </a:defRPr>
            </a:lvl4pPr>
            <a:lvl5pPr lvl="4" algn="l">
              <a:lnSpc>
                <a:spcPct val="100000"/>
              </a:lnSpc>
              <a:spcBef>
                <a:spcPts val="0"/>
              </a:spcBef>
              <a:spcAft>
                <a:spcPts val="0"/>
              </a:spcAft>
              <a:buSzPts val="2000"/>
              <a:buFont typeface="Poppins"/>
              <a:buNone/>
              <a:defRPr b="1" sz="2000">
                <a:latin typeface="Poppins"/>
                <a:ea typeface="Poppins"/>
                <a:cs typeface="Poppins"/>
                <a:sym typeface="Poppins"/>
              </a:defRPr>
            </a:lvl5pPr>
            <a:lvl6pPr lvl="5" algn="l">
              <a:lnSpc>
                <a:spcPct val="100000"/>
              </a:lnSpc>
              <a:spcBef>
                <a:spcPts val="0"/>
              </a:spcBef>
              <a:spcAft>
                <a:spcPts val="0"/>
              </a:spcAft>
              <a:buSzPts val="2000"/>
              <a:buFont typeface="Poppins"/>
              <a:buNone/>
              <a:defRPr b="1" sz="2000">
                <a:latin typeface="Poppins"/>
                <a:ea typeface="Poppins"/>
                <a:cs typeface="Poppins"/>
                <a:sym typeface="Poppins"/>
              </a:defRPr>
            </a:lvl6pPr>
            <a:lvl7pPr lvl="6" algn="l">
              <a:lnSpc>
                <a:spcPct val="100000"/>
              </a:lnSpc>
              <a:spcBef>
                <a:spcPts val="0"/>
              </a:spcBef>
              <a:spcAft>
                <a:spcPts val="0"/>
              </a:spcAft>
              <a:buSzPts val="2000"/>
              <a:buFont typeface="Poppins"/>
              <a:buNone/>
              <a:defRPr b="1" sz="2000">
                <a:latin typeface="Poppins"/>
                <a:ea typeface="Poppins"/>
                <a:cs typeface="Poppins"/>
                <a:sym typeface="Poppins"/>
              </a:defRPr>
            </a:lvl7pPr>
            <a:lvl8pPr lvl="7" algn="l">
              <a:lnSpc>
                <a:spcPct val="100000"/>
              </a:lnSpc>
              <a:spcBef>
                <a:spcPts val="0"/>
              </a:spcBef>
              <a:spcAft>
                <a:spcPts val="0"/>
              </a:spcAft>
              <a:buSzPts val="2000"/>
              <a:buFont typeface="Poppins"/>
              <a:buNone/>
              <a:defRPr b="1" sz="2000">
                <a:latin typeface="Poppins"/>
                <a:ea typeface="Poppins"/>
                <a:cs typeface="Poppins"/>
                <a:sym typeface="Poppins"/>
              </a:defRPr>
            </a:lvl8pPr>
            <a:lvl9pPr lvl="8" algn="l">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461" name="Google Shape;461;p73"/>
          <p:cNvSpPr txBox="1"/>
          <p:nvPr>
            <p:ph idx="4" type="subTitle"/>
          </p:nvPr>
        </p:nvSpPr>
        <p:spPr>
          <a:xfrm>
            <a:off x="6016901" y="3926903"/>
            <a:ext cx="2345700" cy="7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462" name="Google Shape;462;p73"/>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463" name="Google Shape;463;p73"/>
          <p:cNvSpPr txBox="1"/>
          <p:nvPr>
            <p:ph idx="5" type="subTitle"/>
          </p:nvPr>
        </p:nvSpPr>
        <p:spPr>
          <a:xfrm>
            <a:off x="1968225" y="1623575"/>
            <a:ext cx="2345700" cy="458700"/>
          </a:xfrm>
          <a:prstGeom prst="rect">
            <a:avLst/>
          </a:prstGeom>
          <a:solidFill>
            <a:schemeClr val="l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2000"/>
              <a:buFont typeface="Poppins"/>
              <a:buNone/>
              <a:defRPr b="1" sz="2000">
                <a:latin typeface="Poppins"/>
                <a:ea typeface="Poppins"/>
                <a:cs typeface="Poppins"/>
                <a:sym typeface="Poppins"/>
              </a:defRPr>
            </a:lvl1pPr>
            <a:lvl2pPr lvl="1" algn="r">
              <a:lnSpc>
                <a:spcPct val="100000"/>
              </a:lnSpc>
              <a:spcBef>
                <a:spcPts val="0"/>
              </a:spcBef>
              <a:spcAft>
                <a:spcPts val="0"/>
              </a:spcAft>
              <a:buSzPts val="2000"/>
              <a:buFont typeface="Poppins"/>
              <a:buNone/>
              <a:defRPr b="1" sz="2000">
                <a:latin typeface="Poppins"/>
                <a:ea typeface="Poppins"/>
                <a:cs typeface="Poppins"/>
                <a:sym typeface="Poppins"/>
              </a:defRPr>
            </a:lvl2pPr>
            <a:lvl3pPr lvl="2" algn="r">
              <a:lnSpc>
                <a:spcPct val="100000"/>
              </a:lnSpc>
              <a:spcBef>
                <a:spcPts val="0"/>
              </a:spcBef>
              <a:spcAft>
                <a:spcPts val="0"/>
              </a:spcAft>
              <a:buSzPts val="2000"/>
              <a:buFont typeface="Poppins"/>
              <a:buNone/>
              <a:defRPr b="1" sz="2000">
                <a:latin typeface="Poppins"/>
                <a:ea typeface="Poppins"/>
                <a:cs typeface="Poppins"/>
                <a:sym typeface="Poppins"/>
              </a:defRPr>
            </a:lvl3pPr>
            <a:lvl4pPr lvl="3" algn="r">
              <a:lnSpc>
                <a:spcPct val="100000"/>
              </a:lnSpc>
              <a:spcBef>
                <a:spcPts val="0"/>
              </a:spcBef>
              <a:spcAft>
                <a:spcPts val="0"/>
              </a:spcAft>
              <a:buSzPts val="2000"/>
              <a:buFont typeface="Poppins"/>
              <a:buNone/>
              <a:defRPr b="1" sz="2000">
                <a:latin typeface="Poppins"/>
                <a:ea typeface="Poppins"/>
                <a:cs typeface="Poppins"/>
                <a:sym typeface="Poppins"/>
              </a:defRPr>
            </a:lvl4pPr>
            <a:lvl5pPr lvl="4" algn="r">
              <a:lnSpc>
                <a:spcPct val="100000"/>
              </a:lnSpc>
              <a:spcBef>
                <a:spcPts val="0"/>
              </a:spcBef>
              <a:spcAft>
                <a:spcPts val="0"/>
              </a:spcAft>
              <a:buSzPts val="2000"/>
              <a:buFont typeface="Poppins"/>
              <a:buNone/>
              <a:defRPr b="1" sz="2000">
                <a:latin typeface="Poppins"/>
                <a:ea typeface="Poppins"/>
                <a:cs typeface="Poppins"/>
                <a:sym typeface="Poppins"/>
              </a:defRPr>
            </a:lvl5pPr>
            <a:lvl6pPr lvl="5" algn="r">
              <a:lnSpc>
                <a:spcPct val="100000"/>
              </a:lnSpc>
              <a:spcBef>
                <a:spcPts val="0"/>
              </a:spcBef>
              <a:spcAft>
                <a:spcPts val="0"/>
              </a:spcAft>
              <a:buSzPts val="2000"/>
              <a:buFont typeface="Poppins"/>
              <a:buNone/>
              <a:defRPr b="1" sz="2000">
                <a:latin typeface="Poppins"/>
                <a:ea typeface="Poppins"/>
                <a:cs typeface="Poppins"/>
                <a:sym typeface="Poppins"/>
              </a:defRPr>
            </a:lvl6pPr>
            <a:lvl7pPr lvl="6" algn="r">
              <a:lnSpc>
                <a:spcPct val="100000"/>
              </a:lnSpc>
              <a:spcBef>
                <a:spcPts val="0"/>
              </a:spcBef>
              <a:spcAft>
                <a:spcPts val="0"/>
              </a:spcAft>
              <a:buSzPts val="2000"/>
              <a:buFont typeface="Poppins"/>
              <a:buNone/>
              <a:defRPr b="1" sz="2000">
                <a:latin typeface="Poppins"/>
                <a:ea typeface="Poppins"/>
                <a:cs typeface="Poppins"/>
                <a:sym typeface="Poppins"/>
              </a:defRPr>
            </a:lvl7pPr>
            <a:lvl8pPr lvl="7" algn="r">
              <a:lnSpc>
                <a:spcPct val="100000"/>
              </a:lnSpc>
              <a:spcBef>
                <a:spcPts val="0"/>
              </a:spcBef>
              <a:spcAft>
                <a:spcPts val="0"/>
              </a:spcAft>
              <a:buSzPts val="2000"/>
              <a:buFont typeface="Poppins"/>
              <a:buNone/>
              <a:defRPr b="1" sz="2000">
                <a:latin typeface="Poppins"/>
                <a:ea typeface="Poppins"/>
                <a:cs typeface="Poppins"/>
                <a:sym typeface="Poppins"/>
              </a:defRPr>
            </a:lvl8pPr>
            <a:lvl9pPr lvl="8" algn="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464" name="Google Shape;464;p73"/>
          <p:cNvSpPr txBox="1"/>
          <p:nvPr>
            <p:ph idx="6" type="subTitle"/>
          </p:nvPr>
        </p:nvSpPr>
        <p:spPr>
          <a:xfrm>
            <a:off x="1968225" y="2143978"/>
            <a:ext cx="2345700" cy="7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a:lvl1pPr>
            <a:lvl2pPr lvl="1" algn="r">
              <a:lnSpc>
                <a:spcPct val="100000"/>
              </a:lnSpc>
              <a:spcBef>
                <a:spcPts val="0"/>
              </a:spcBef>
              <a:spcAft>
                <a:spcPts val="0"/>
              </a:spcAft>
              <a:buSzPts val="1600"/>
              <a:buNone/>
              <a:defRPr/>
            </a:lvl2pPr>
            <a:lvl3pPr lvl="2" algn="r">
              <a:lnSpc>
                <a:spcPct val="100000"/>
              </a:lnSpc>
              <a:spcBef>
                <a:spcPts val="0"/>
              </a:spcBef>
              <a:spcAft>
                <a:spcPts val="0"/>
              </a:spcAft>
              <a:buSzPts val="1600"/>
              <a:buNone/>
              <a:defRPr/>
            </a:lvl3pPr>
            <a:lvl4pPr lvl="3" algn="r">
              <a:lnSpc>
                <a:spcPct val="100000"/>
              </a:lnSpc>
              <a:spcBef>
                <a:spcPts val="0"/>
              </a:spcBef>
              <a:spcAft>
                <a:spcPts val="0"/>
              </a:spcAft>
              <a:buSzPts val="1600"/>
              <a:buNone/>
              <a:defRPr/>
            </a:lvl4pPr>
            <a:lvl5pPr lvl="4" algn="r">
              <a:lnSpc>
                <a:spcPct val="100000"/>
              </a:lnSpc>
              <a:spcBef>
                <a:spcPts val="0"/>
              </a:spcBef>
              <a:spcAft>
                <a:spcPts val="0"/>
              </a:spcAft>
              <a:buSzPts val="1600"/>
              <a:buNone/>
              <a:defRPr/>
            </a:lvl5pPr>
            <a:lvl6pPr lvl="5" algn="r">
              <a:lnSpc>
                <a:spcPct val="100000"/>
              </a:lnSpc>
              <a:spcBef>
                <a:spcPts val="0"/>
              </a:spcBef>
              <a:spcAft>
                <a:spcPts val="0"/>
              </a:spcAft>
              <a:buSzPts val="1600"/>
              <a:buNone/>
              <a:defRPr/>
            </a:lvl6pPr>
            <a:lvl7pPr lvl="6" algn="r">
              <a:lnSpc>
                <a:spcPct val="100000"/>
              </a:lnSpc>
              <a:spcBef>
                <a:spcPts val="0"/>
              </a:spcBef>
              <a:spcAft>
                <a:spcPts val="0"/>
              </a:spcAft>
              <a:buSzPts val="1600"/>
              <a:buNone/>
              <a:defRPr/>
            </a:lvl7pPr>
            <a:lvl8pPr lvl="7" algn="r">
              <a:lnSpc>
                <a:spcPct val="100000"/>
              </a:lnSpc>
              <a:spcBef>
                <a:spcPts val="0"/>
              </a:spcBef>
              <a:spcAft>
                <a:spcPts val="0"/>
              </a:spcAft>
              <a:buSzPts val="1600"/>
              <a:buNone/>
              <a:defRPr/>
            </a:lvl8pPr>
            <a:lvl9pPr lvl="8" algn="r">
              <a:lnSpc>
                <a:spcPct val="100000"/>
              </a:lnSpc>
              <a:spcBef>
                <a:spcPts val="0"/>
              </a:spcBef>
              <a:spcAft>
                <a:spcPts val="0"/>
              </a:spcAft>
              <a:buSzPts val="1600"/>
              <a:buNone/>
              <a:defRPr/>
            </a:lvl9pPr>
          </a:lstStyle>
          <a:p/>
        </p:txBody>
      </p:sp>
      <p:sp>
        <p:nvSpPr>
          <p:cNvPr id="465" name="Google Shape;465;p73"/>
          <p:cNvSpPr txBox="1"/>
          <p:nvPr>
            <p:ph idx="7" type="subTitle"/>
          </p:nvPr>
        </p:nvSpPr>
        <p:spPr>
          <a:xfrm>
            <a:off x="6016901" y="1623575"/>
            <a:ext cx="23457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2000"/>
              <a:buFont typeface="Poppins"/>
              <a:buNone/>
              <a:defRPr b="1" sz="2000">
                <a:latin typeface="Poppins"/>
                <a:ea typeface="Poppins"/>
                <a:cs typeface="Poppins"/>
                <a:sym typeface="Poppins"/>
              </a:defRPr>
            </a:lvl1pPr>
            <a:lvl2pPr lvl="1" algn="l">
              <a:lnSpc>
                <a:spcPct val="100000"/>
              </a:lnSpc>
              <a:spcBef>
                <a:spcPts val="0"/>
              </a:spcBef>
              <a:spcAft>
                <a:spcPts val="0"/>
              </a:spcAft>
              <a:buSzPts val="2000"/>
              <a:buFont typeface="Poppins"/>
              <a:buNone/>
              <a:defRPr b="1" sz="2000">
                <a:latin typeface="Poppins"/>
                <a:ea typeface="Poppins"/>
                <a:cs typeface="Poppins"/>
                <a:sym typeface="Poppins"/>
              </a:defRPr>
            </a:lvl2pPr>
            <a:lvl3pPr lvl="2" algn="l">
              <a:lnSpc>
                <a:spcPct val="100000"/>
              </a:lnSpc>
              <a:spcBef>
                <a:spcPts val="0"/>
              </a:spcBef>
              <a:spcAft>
                <a:spcPts val="0"/>
              </a:spcAft>
              <a:buSzPts val="2000"/>
              <a:buFont typeface="Poppins"/>
              <a:buNone/>
              <a:defRPr b="1" sz="2000">
                <a:latin typeface="Poppins"/>
                <a:ea typeface="Poppins"/>
                <a:cs typeface="Poppins"/>
                <a:sym typeface="Poppins"/>
              </a:defRPr>
            </a:lvl3pPr>
            <a:lvl4pPr lvl="3" algn="l">
              <a:lnSpc>
                <a:spcPct val="100000"/>
              </a:lnSpc>
              <a:spcBef>
                <a:spcPts val="0"/>
              </a:spcBef>
              <a:spcAft>
                <a:spcPts val="0"/>
              </a:spcAft>
              <a:buSzPts val="2000"/>
              <a:buFont typeface="Poppins"/>
              <a:buNone/>
              <a:defRPr b="1" sz="2000">
                <a:latin typeface="Poppins"/>
                <a:ea typeface="Poppins"/>
                <a:cs typeface="Poppins"/>
                <a:sym typeface="Poppins"/>
              </a:defRPr>
            </a:lvl4pPr>
            <a:lvl5pPr lvl="4" algn="l">
              <a:lnSpc>
                <a:spcPct val="100000"/>
              </a:lnSpc>
              <a:spcBef>
                <a:spcPts val="0"/>
              </a:spcBef>
              <a:spcAft>
                <a:spcPts val="0"/>
              </a:spcAft>
              <a:buSzPts val="2000"/>
              <a:buFont typeface="Poppins"/>
              <a:buNone/>
              <a:defRPr b="1" sz="2000">
                <a:latin typeface="Poppins"/>
                <a:ea typeface="Poppins"/>
                <a:cs typeface="Poppins"/>
                <a:sym typeface="Poppins"/>
              </a:defRPr>
            </a:lvl5pPr>
            <a:lvl6pPr lvl="5" algn="l">
              <a:lnSpc>
                <a:spcPct val="100000"/>
              </a:lnSpc>
              <a:spcBef>
                <a:spcPts val="0"/>
              </a:spcBef>
              <a:spcAft>
                <a:spcPts val="0"/>
              </a:spcAft>
              <a:buSzPts val="2000"/>
              <a:buFont typeface="Poppins"/>
              <a:buNone/>
              <a:defRPr b="1" sz="2000">
                <a:latin typeface="Poppins"/>
                <a:ea typeface="Poppins"/>
                <a:cs typeface="Poppins"/>
                <a:sym typeface="Poppins"/>
              </a:defRPr>
            </a:lvl6pPr>
            <a:lvl7pPr lvl="6" algn="l">
              <a:lnSpc>
                <a:spcPct val="100000"/>
              </a:lnSpc>
              <a:spcBef>
                <a:spcPts val="0"/>
              </a:spcBef>
              <a:spcAft>
                <a:spcPts val="0"/>
              </a:spcAft>
              <a:buSzPts val="2000"/>
              <a:buFont typeface="Poppins"/>
              <a:buNone/>
              <a:defRPr b="1" sz="2000">
                <a:latin typeface="Poppins"/>
                <a:ea typeface="Poppins"/>
                <a:cs typeface="Poppins"/>
                <a:sym typeface="Poppins"/>
              </a:defRPr>
            </a:lvl7pPr>
            <a:lvl8pPr lvl="7" algn="l">
              <a:lnSpc>
                <a:spcPct val="100000"/>
              </a:lnSpc>
              <a:spcBef>
                <a:spcPts val="0"/>
              </a:spcBef>
              <a:spcAft>
                <a:spcPts val="0"/>
              </a:spcAft>
              <a:buSzPts val="2000"/>
              <a:buFont typeface="Poppins"/>
              <a:buNone/>
              <a:defRPr b="1" sz="2000">
                <a:latin typeface="Poppins"/>
                <a:ea typeface="Poppins"/>
                <a:cs typeface="Poppins"/>
                <a:sym typeface="Poppins"/>
              </a:defRPr>
            </a:lvl8pPr>
            <a:lvl9pPr lvl="8" algn="l">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466" name="Google Shape;466;p73"/>
          <p:cNvSpPr txBox="1"/>
          <p:nvPr>
            <p:ph idx="8" type="subTitle"/>
          </p:nvPr>
        </p:nvSpPr>
        <p:spPr>
          <a:xfrm>
            <a:off x="6016901" y="2143978"/>
            <a:ext cx="2345700" cy="7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2">
    <p:spTree>
      <p:nvGrpSpPr>
        <p:cNvPr id="467" name="Shape 467"/>
        <p:cNvGrpSpPr/>
        <p:nvPr/>
      </p:nvGrpSpPr>
      <p:grpSpPr>
        <a:xfrm>
          <a:off x="0" y="0"/>
          <a:ext cx="0" cy="0"/>
          <a:chOff x="0" y="0"/>
          <a:chExt cx="0" cy="0"/>
        </a:xfrm>
      </p:grpSpPr>
      <p:sp>
        <p:nvSpPr>
          <p:cNvPr id="468" name="Google Shape;468;p74"/>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469" name="Google Shape;469;p74"/>
          <p:cNvSpPr txBox="1"/>
          <p:nvPr>
            <p:ph idx="1" type="subTitle"/>
          </p:nvPr>
        </p:nvSpPr>
        <p:spPr>
          <a:xfrm>
            <a:off x="3368100" y="1821513"/>
            <a:ext cx="24078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470" name="Google Shape;470;p74"/>
          <p:cNvSpPr txBox="1"/>
          <p:nvPr>
            <p:ph idx="2" type="subTitle"/>
          </p:nvPr>
        </p:nvSpPr>
        <p:spPr>
          <a:xfrm>
            <a:off x="3368100" y="2312313"/>
            <a:ext cx="2407800" cy="743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471" name="Google Shape;471;p74"/>
          <p:cNvSpPr txBox="1"/>
          <p:nvPr>
            <p:ph idx="3" type="subTitle"/>
          </p:nvPr>
        </p:nvSpPr>
        <p:spPr>
          <a:xfrm>
            <a:off x="3368100" y="3369000"/>
            <a:ext cx="2407800" cy="458700"/>
          </a:xfrm>
          <a:prstGeom prst="rect">
            <a:avLst/>
          </a:prstGeom>
          <a:solidFill>
            <a:schemeClr val="l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472" name="Google Shape;472;p74"/>
          <p:cNvSpPr txBox="1"/>
          <p:nvPr>
            <p:ph idx="4" type="subTitle"/>
          </p:nvPr>
        </p:nvSpPr>
        <p:spPr>
          <a:xfrm>
            <a:off x="3368100" y="3859800"/>
            <a:ext cx="2407800" cy="7437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473" name="Google Shape;473;p74"/>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ONE_COLUMN_TEXT_1">
    <p:spTree>
      <p:nvGrpSpPr>
        <p:cNvPr id="474" name="Shape 474"/>
        <p:cNvGrpSpPr/>
        <p:nvPr/>
      </p:nvGrpSpPr>
      <p:grpSpPr>
        <a:xfrm>
          <a:off x="0" y="0"/>
          <a:ext cx="0" cy="0"/>
          <a:chOff x="0" y="0"/>
          <a:chExt cx="0" cy="0"/>
        </a:xfrm>
      </p:grpSpPr>
      <p:sp>
        <p:nvSpPr>
          <p:cNvPr id="475" name="Google Shape;475;p75"/>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476" name="Google Shape;476;p75"/>
          <p:cNvSpPr txBox="1"/>
          <p:nvPr>
            <p:ph idx="1" type="subTitle"/>
          </p:nvPr>
        </p:nvSpPr>
        <p:spPr>
          <a:xfrm>
            <a:off x="874000" y="1324500"/>
            <a:ext cx="3699300" cy="3279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477" name="Google Shape;477;p75"/>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ONE_COLUMN_TEXT_1_1">
    <p:spTree>
      <p:nvGrpSpPr>
        <p:cNvPr id="478" name="Shape 478"/>
        <p:cNvGrpSpPr/>
        <p:nvPr/>
      </p:nvGrpSpPr>
      <p:grpSpPr>
        <a:xfrm>
          <a:off x="0" y="0"/>
          <a:ext cx="0" cy="0"/>
          <a:chOff x="0" y="0"/>
          <a:chExt cx="0" cy="0"/>
        </a:xfrm>
      </p:grpSpPr>
      <p:sp>
        <p:nvSpPr>
          <p:cNvPr id="479" name="Google Shape;479;p76"/>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480" name="Google Shape;480;p76"/>
          <p:cNvSpPr txBox="1"/>
          <p:nvPr>
            <p:ph idx="1" type="subTitle"/>
          </p:nvPr>
        </p:nvSpPr>
        <p:spPr>
          <a:xfrm>
            <a:off x="5368681" y="1172100"/>
            <a:ext cx="3017100" cy="3279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481" name="Google Shape;481;p76"/>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AND_BODY_1">
    <p:spTree>
      <p:nvGrpSpPr>
        <p:cNvPr id="482" name="Shape 482"/>
        <p:cNvGrpSpPr/>
        <p:nvPr/>
      </p:nvGrpSpPr>
      <p:grpSpPr>
        <a:xfrm>
          <a:off x="0" y="0"/>
          <a:ext cx="0" cy="0"/>
          <a:chOff x="0" y="0"/>
          <a:chExt cx="0" cy="0"/>
        </a:xfrm>
      </p:grpSpPr>
      <p:sp>
        <p:nvSpPr>
          <p:cNvPr id="483" name="Google Shape;483;p77"/>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484" name="Google Shape;484;p77"/>
          <p:cNvSpPr txBox="1"/>
          <p:nvPr>
            <p:ph idx="1" type="body"/>
          </p:nvPr>
        </p:nvSpPr>
        <p:spPr>
          <a:xfrm>
            <a:off x="720000" y="1152475"/>
            <a:ext cx="3796200" cy="3416400"/>
          </a:xfrm>
          <a:prstGeom prst="rect">
            <a:avLst/>
          </a:prstGeom>
          <a:noFill/>
          <a:ln>
            <a:noFill/>
          </a:ln>
        </p:spPr>
        <p:txBody>
          <a:bodyPr anchorCtr="0" anchor="t" bIns="91425" lIns="91425" spcFirstLastPara="1" rIns="91425" wrap="square" tIns="91425">
            <a:noAutofit/>
          </a:bodyPr>
          <a:lstStyle>
            <a:lvl1pPr indent="-304800" lvl="0" marL="457200" algn="l">
              <a:lnSpc>
                <a:spcPct val="100000"/>
              </a:lnSpc>
              <a:spcBef>
                <a:spcPts val="0"/>
              </a:spcBef>
              <a:spcAft>
                <a:spcPts val="0"/>
              </a:spcAft>
              <a:buSzPts val="1200"/>
              <a:buChar char="●"/>
              <a:defRPr sz="1200"/>
            </a:lvl1pPr>
            <a:lvl2pPr indent="-304800" lvl="1" marL="914400" algn="l">
              <a:lnSpc>
                <a:spcPct val="100000"/>
              </a:lnSpc>
              <a:spcBef>
                <a:spcPts val="0"/>
              </a:spcBef>
              <a:spcAft>
                <a:spcPts val="0"/>
              </a:spcAft>
              <a:buSzPts val="1200"/>
              <a:buChar char="○"/>
              <a:defRPr sz="1200"/>
            </a:lvl2pPr>
            <a:lvl3pPr indent="-304800" lvl="2" marL="1371600" algn="l">
              <a:lnSpc>
                <a:spcPct val="100000"/>
              </a:lnSpc>
              <a:spcBef>
                <a:spcPts val="0"/>
              </a:spcBef>
              <a:spcAft>
                <a:spcPts val="0"/>
              </a:spcAft>
              <a:buSzPts val="1200"/>
              <a:buChar char="■"/>
              <a:defRPr sz="1200"/>
            </a:lvl3pPr>
            <a:lvl4pPr indent="-304800" lvl="3" marL="1828800" algn="l">
              <a:lnSpc>
                <a:spcPct val="100000"/>
              </a:lnSpc>
              <a:spcBef>
                <a:spcPts val="0"/>
              </a:spcBef>
              <a:spcAft>
                <a:spcPts val="0"/>
              </a:spcAft>
              <a:buSzPts val="1200"/>
              <a:buChar char="●"/>
              <a:defRPr sz="1200"/>
            </a:lvl4pPr>
            <a:lvl5pPr indent="-304800" lvl="4" marL="2286000" algn="l">
              <a:lnSpc>
                <a:spcPct val="100000"/>
              </a:lnSpc>
              <a:spcBef>
                <a:spcPts val="0"/>
              </a:spcBef>
              <a:spcAft>
                <a:spcPts val="0"/>
              </a:spcAft>
              <a:buSzPts val="1200"/>
              <a:buChar char="○"/>
              <a:defRPr sz="1200"/>
            </a:lvl5pPr>
            <a:lvl6pPr indent="-304800" lvl="5" marL="2743200" algn="l">
              <a:lnSpc>
                <a:spcPct val="100000"/>
              </a:lnSpc>
              <a:spcBef>
                <a:spcPts val="0"/>
              </a:spcBef>
              <a:spcAft>
                <a:spcPts val="0"/>
              </a:spcAft>
              <a:buSzPts val="1200"/>
              <a:buChar char="■"/>
              <a:defRPr sz="1200"/>
            </a:lvl6pPr>
            <a:lvl7pPr indent="-304800" lvl="6" marL="3200400" algn="l">
              <a:lnSpc>
                <a:spcPct val="100000"/>
              </a:lnSpc>
              <a:spcBef>
                <a:spcPts val="0"/>
              </a:spcBef>
              <a:spcAft>
                <a:spcPts val="0"/>
              </a:spcAft>
              <a:buSzPts val="1200"/>
              <a:buChar char="●"/>
              <a:defRPr sz="1200"/>
            </a:lvl7pPr>
            <a:lvl8pPr indent="-304800" lvl="7" marL="3657600" algn="l">
              <a:lnSpc>
                <a:spcPct val="100000"/>
              </a:lnSpc>
              <a:spcBef>
                <a:spcPts val="0"/>
              </a:spcBef>
              <a:spcAft>
                <a:spcPts val="0"/>
              </a:spcAft>
              <a:buSzPts val="1200"/>
              <a:buChar char="○"/>
              <a:defRPr sz="1200"/>
            </a:lvl8pPr>
            <a:lvl9pPr indent="-304800" lvl="8" marL="4114800" algn="l">
              <a:lnSpc>
                <a:spcPct val="100000"/>
              </a:lnSpc>
              <a:spcBef>
                <a:spcPts val="0"/>
              </a:spcBef>
              <a:spcAft>
                <a:spcPts val="0"/>
              </a:spcAft>
              <a:buSzPts val="1200"/>
              <a:buChar char="■"/>
              <a:defRPr sz="1200"/>
            </a:lvl9pPr>
          </a:lstStyle>
          <a:p/>
        </p:txBody>
      </p:sp>
      <p:sp>
        <p:nvSpPr>
          <p:cNvPr id="485" name="Google Shape;485;p77"/>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486" name="Google Shape;486;p77"/>
          <p:cNvSpPr txBox="1"/>
          <p:nvPr>
            <p:ph idx="2" type="body"/>
          </p:nvPr>
        </p:nvSpPr>
        <p:spPr>
          <a:xfrm>
            <a:off x="4627800" y="1152475"/>
            <a:ext cx="3796200" cy="3416400"/>
          </a:xfrm>
          <a:prstGeom prst="rect">
            <a:avLst/>
          </a:prstGeom>
          <a:noFill/>
          <a:ln>
            <a:noFill/>
          </a:ln>
        </p:spPr>
        <p:txBody>
          <a:bodyPr anchorCtr="0" anchor="t" bIns="91425" lIns="91425" spcFirstLastPara="1" rIns="91425" wrap="square" tIns="91425">
            <a:noAutofit/>
          </a:bodyPr>
          <a:lstStyle>
            <a:lvl1pPr indent="-304800" lvl="0" marL="457200" algn="l">
              <a:lnSpc>
                <a:spcPct val="100000"/>
              </a:lnSpc>
              <a:spcBef>
                <a:spcPts val="0"/>
              </a:spcBef>
              <a:spcAft>
                <a:spcPts val="0"/>
              </a:spcAft>
              <a:buSzPts val="1200"/>
              <a:buChar char="●"/>
              <a:defRPr sz="1200"/>
            </a:lvl1pPr>
            <a:lvl2pPr indent="-304800" lvl="1" marL="914400" algn="l">
              <a:lnSpc>
                <a:spcPct val="100000"/>
              </a:lnSpc>
              <a:spcBef>
                <a:spcPts val="0"/>
              </a:spcBef>
              <a:spcAft>
                <a:spcPts val="0"/>
              </a:spcAft>
              <a:buSzPts val="1200"/>
              <a:buChar char="○"/>
              <a:defRPr sz="1200"/>
            </a:lvl2pPr>
            <a:lvl3pPr indent="-304800" lvl="2" marL="1371600" algn="l">
              <a:lnSpc>
                <a:spcPct val="100000"/>
              </a:lnSpc>
              <a:spcBef>
                <a:spcPts val="0"/>
              </a:spcBef>
              <a:spcAft>
                <a:spcPts val="0"/>
              </a:spcAft>
              <a:buSzPts val="1200"/>
              <a:buChar char="■"/>
              <a:defRPr sz="1200"/>
            </a:lvl3pPr>
            <a:lvl4pPr indent="-304800" lvl="3" marL="1828800" algn="l">
              <a:lnSpc>
                <a:spcPct val="100000"/>
              </a:lnSpc>
              <a:spcBef>
                <a:spcPts val="0"/>
              </a:spcBef>
              <a:spcAft>
                <a:spcPts val="0"/>
              </a:spcAft>
              <a:buSzPts val="1200"/>
              <a:buChar char="●"/>
              <a:defRPr sz="1200"/>
            </a:lvl4pPr>
            <a:lvl5pPr indent="-304800" lvl="4" marL="2286000" algn="l">
              <a:lnSpc>
                <a:spcPct val="100000"/>
              </a:lnSpc>
              <a:spcBef>
                <a:spcPts val="0"/>
              </a:spcBef>
              <a:spcAft>
                <a:spcPts val="0"/>
              </a:spcAft>
              <a:buSzPts val="1200"/>
              <a:buChar char="○"/>
              <a:defRPr sz="1200"/>
            </a:lvl5pPr>
            <a:lvl6pPr indent="-304800" lvl="5" marL="2743200" algn="l">
              <a:lnSpc>
                <a:spcPct val="100000"/>
              </a:lnSpc>
              <a:spcBef>
                <a:spcPts val="0"/>
              </a:spcBef>
              <a:spcAft>
                <a:spcPts val="0"/>
              </a:spcAft>
              <a:buSzPts val="1200"/>
              <a:buChar char="■"/>
              <a:defRPr sz="1200"/>
            </a:lvl6pPr>
            <a:lvl7pPr indent="-304800" lvl="6" marL="3200400" algn="l">
              <a:lnSpc>
                <a:spcPct val="100000"/>
              </a:lnSpc>
              <a:spcBef>
                <a:spcPts val="0"/>
              </a:spcBef>
              <a:spcAft>
                <a:spcPts val="0"/>
              </a:spcAft>
              <a:buSzPts val="1200"/>
              <a:buChar char="●"/>
              <a:defRPr sz="1200"/>
            </a:lvl7pPr>
            <a:lvl8pPr indent="-304800" lvl="7" marL="3657600" algn="l">
              <a:lnSpc>
                <a:spcPct val="100000"/>
              </a:lnSpc>
              <a:spcBef>
                <a:spcPts val="0"/>
              </a:spcBef>
              <a:spcAft>
                <a:spcPts val="0"/>
              </a:spcAft>
              <a:buSzPts val="1200"/>
              <a:buChar char="○"/>
              <a:defRPr sz="1200"/>
            </a:lvl8pPr>
            <a:lvl9pPr indent="-304800" lvl="8" marL="4114800" algn="l">
              <a:lnSpc>
                <a:spcPct val="100000"/>
              </a:lnSpc>
              <a:spcBef>
                <a:spcPts val="0"/>
              </a:spcBef>
              <a:spcAft>
                <a:spcPts val="0"/>
              </a:spcAft>
              <a:buSzPts val="1200"/>
              <a:buChar char="■"/>
              <a:defRPr sz="1200"/>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TITLE_1">
    <p:spTree>
      <p:nvGrpSpPr>
        <p:cNvPr id="487" name="Shape 487"/>
        <p:cNvGrpSpPr/>
        <p:nvPr/>
      </p:nvGrpSpPr>
      <p:grpSpPr>
        <a:xfrm>
          <a:off x="0" y="0"/>
          <a:ext cx="0" cy="0"/>
          <a:chOff x="0" y="0"/>
          <a:chExt cx="0" cy="0"/>
        </a:xfrm>
      </p:grpSpPr>
      <p:sp>
        <p:nvSpPr>
          <p:cNvPr id="488" name="Google Shape;488;p78"/>
          <p:cNvSpPr txBox="1"/>
          <p:nvPr>
            <p:ph type="ctrTitle"/>
          </p:nvPr>
        </p:nvSpPr>
        <p:spPr>
          <a:xfrm>
            <a:off x="720000" y="760600"/>
            <a:ext cx="4317900" cy="792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5200"/>
              <a:buNone/>
              <a:defRPr sz="50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489" name="Google Shape;489;p78"/>
          <p:cNvSpPr txBox="1"/>
          <p:nvPr>
            <p:ph idx="1" type="subTitle"/>
          </p:nvPr>
        </p:nvSpPr>
        <p:spPr>
          <a:xfrm>
            <a:off x="720000" y="1611075"/>
            <a:ext cx="3160800" cy="471900"/>
          </a:xfrm>
          <a:prstGeom prst="rect">
            <a:avLst/>
          </a:prstGeom>
          <a:solidFill>
            <a:schemeClr val="lt2"/>
          </a:solidFill>
          <a:ln>
            <a:noFill/>
          </a:ln>
          <a:effectLst>
            <a:outerShdw rotWithShape="0" algn="bl" dir="2700000" dist="85725">
              <a:schemeClr val="dk1"/>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2800"/>
              <a:buFont typeface="Poppins"/>
              <a:buNone/>
              <a:defRPr b="1">
                <a:solidFill>
                  <a:srgbClr val="37384B"/>
                </a:solidFill>
                <a:latin typeface="Poppins"/>
                <a:ea typeface="Poppins"/>
                <a:cs typeface="Poppins"/>
                <a:sym typeface="Poppins"/>
              </a:defRPr>
            </a:lvl1pPr>
            <a:lvl2pPr lvl="1" algn="ctr">
              <a:lnSpc>
                <a:spcPct val="100000"/>
              </a:lnSpc>
              <a:spcBef>
                <a:spcPts val="0"/>
              </a:spcBef>
              <a:spcAft>
                <a:spcPts val="0"/>
              </a:spcAft>
              <a:buSzPts val="2800"/>
              <a:buFont typeface="Poppins"/>
              <a:buNone/>
              <a:defRPr b="1" sz="2800">
                <a:latin typeface="Poppins"/>
                <a:ea typeface="Poppins"/>
                <a:cs typeface="Poppins"/>
                <a:sym typeface="Poppins"/>
              </a:defRPr>
            </a:lvl2pPr>
            <a:lvl3pPr lvl="2" algn="ctr">
              <a:lnSpc>
                <a:spcPct val="100000"/>
              </a:lnSpc>
              <a:spcBef>
                <a:spcPts val="0"/>
              </a:spcBef>
              <a:spcAft>
                <a:spcPts val="0"/>
              </a:spcAft>
              <a:buSzPts val="2800"/>
              <a:buFont typeface="Poppins"/>
              <a:buNone/>
              <a:defRPr b="1" sz="2800">
                <a:latin typeface="Poppins"/>
                <a:ea typeface="Poppins"/>
                <a:cs typeface="Poppins"/>
                <a:sym typeface="Poppins"/>
              </a:defRPr>
            </a:lvl3pPr>
            <a:lvl4pPr lvl="3" algn="ctr">
              <a:lnSpc>
                <a:spcPct val="100000"/>
              </a:lnSpc>
              <a:spcBef>
                <a:spcPts val="0"/>
              </a:spcBef>
              <a:spcAft>
                <a:spcPts val="0"/>
              </a:spcAft>
              <a:buSzPts val="2800"/>
              <a:buFont typeface="Poppins"/>
              <a:buNone/>
              <a:defRPr b="1" sz="2800">
                <a:latin typeface="Poppins"/>
                <a:ea typeface="Poppins"/>
                <a:cs typeface="Poppins"/>
                <a:sym typeface="Poppins"/>
              </a:defRPr>
            </a:lvl4pPr>
            <a:lvl5pPr lvl="4" algn="ctr">
              <a:lnSpc>
                <a:spcPct val="100000"/>
              </a:lnSpc>
              <a:spcBef>
                <a:spcPts val="0"/>
              </a:spcBef>
              <a:spcAft>
                <a:spcPts val="0"/>
              </a:spcAft>
              <a:buSzPts val="2800"/>
              <a:buFont typeface="Poppins"/>
              <a:buNone/>
              <a:defRPr b="1" sz="2800">
                <a:latin typeface="Poppins"/>
                <a:ea typeface="Poppins"/>
                <a:cs typeface="Poppins"/>
                <a:sym typeface="Poppins"/>
              </a:defRPr>
            </a:lvl5pPr>
            <a:lvl6pPr lvl="5" algn="ctr">
              <a:lnSpc>
                <a:spcPct val="100000"/>
              </a:lnSpc>
              <a:spcBef>
                <a:spcPts val="0"/>
              </a:spcBef>
              <a:spcAft>
                <a:spcPts val="0"/>
              </a:spcAft>
              <a:buSzPts val="2800"/>
              <a:buFont typeface="Poppins"/>
              <a:buNone/>
              <a:defRPr b="1" sz="2800">
                <a:latin typeface="Poppins"/>
                <a:ea typeface="Poppins"/>
                <a:cs typeface="Poppins"/>
                <a:sym typeface="Poppins"/>
              </a:defRPr>
            </a:lvl6pPr>
            <a:lvl7pPr lvl="6" algn="ctr">
              <a:lnSpc>
                <a:spcPct val="100000"/>
              </a:lnSpc>
              <a:spcBef>
                <a:spcPts val="0"/>
              </a:spcBef>
              <a:spcAft>
                <a:spcPts val="0"/>
              </a:spcAft>
              <a:buSzPts val="2800"/>
              <a:buFont typeface="Poppins"/>
              <a:buNone/>
              <a:defRPr b="1" sz="2800">
                <a:latin typeface="Poppins"/>
                <a:ea typeface="Poppins"/>
                <a:cs typeface="Poppins"/>
                <a:sym typeface="Poppins"/>
              </a:defRPr>
            </a:lvl7pPr>
            <a:lvl8pPr lvl="7" algn="ctr">
              <a:lnSpc>
                <a:spcPct val="100000"/>
              </a:lnSpc>
              <a:spcBef>
                <a:spcPts val="0"/>
              </a:spcBef>
              <a:spcAft>
                <a:spcPts val="0"/>
              </a:spcAft>
              <a:buSzPts val="2800"/>
              <a:buFont typeface="Poppins"/>
              <a:buNone/>
              <a:defRPr b="1" sz="2800">
                <a:latin typeface="Poppins"/>
                <a:ea typeface="Poppins"/>
                <a:cs typeface="Poppins"/>
                <a:sym typeface="Poppins"/>
              </a:defRPr>
            </a:lvl8pPr>
            <a:lvl9pPr lvl="8" algn="ctr">
              <a:lnSpc>
                <a:spcPct val="100000"/>
              </a:lnSpc>
              <a:spcBef>
                <a:spcPts val="0"/>
              </a:spcBef>
              <a:spcAft>
                <a:spcPts val="0"/>
              </a:spcAft>
              <a:buSzPts val="2800"/>
              <a:buFont typeface="Poppins"/>
              <a:buNone/>
              <a:defRPr b="1" sz="2800">
                <a:latin typeface="Poppins"/>
                <a:ea typeface="Poppins"/>
                <a:cs typeface="Poppins"/>
                <a:sym typeface="Poppins"/>
              </a:defRPr>
            </a:lvl9pPr>
          </a:lstStyle>
          <a:p/>
        </p:txBody>
      </p:sp>
      <p:sp>
        <p:nvSpPr>
          <p:cNvPr id="490" name="Google Shape;490;p78"/>
          <p:cNvSpPr/>
          <p:nvPr/>
        </p:nvSpPr>
        <p:spPr>
          <a:xfrm>
            <a:off x="-8125" y="4603500"/>
            <a:ext cx="9152100" cy="228300"/>
          </a:xfrm>
          <a:prstGeom prst="rect">
            <a:avLst/>
          </a:prstGeom>
          <a:solidFill>
            <a:srgbClr val="B9CEE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491" name="Google Shape;491;p78"/>
          <p:cNvSpPr/>
          <p:nvPr/>
        </p:nvSpPr>
        <p:spPr>
          <a:xfrm>
            <a:off x="-8125" y="4671500"/>
            <a:ext cx="9152100" cy="471900"/>
          </a:xfrm>
          <a:prstGeom prst="rect">
            <a:avLst/>
          </a:prstGeom>
          <a:solidFill>
            <a:srgbClr val="7385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78"/>
          <p:cNvSpPr/>
          <p:nvPr/>
        </p:nvSpPr>
        <p:spPr>
          <a:xfrm>
            <a:off x="720000" y="401225"/>
            <a:ext cx="29406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493" name="Google Shape;493;p78"/>
          <p:cNvSpPr txBox="1"/>
          <p:nvPr>
            <p:ph idx="2" type="subTitle"/>
          </p:nvPr>
        </p:nvSpPr>
        <p:spPr>
          <a:xfrm>
            <a:off x="720000" y="2370300"/>
            <a:ext cx="3070200" cy="7122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800"/>
              <a:buNone/>
              <a:defRPr>
                <a:solidFill>
                  <a:srgbClr val="37384B"/>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494" name="Google Shape;494;p78"/>
          <p:cNvSpPr txBox="1"/>
          <p:nvPr/>
        </p:nvSpPr>
        <p:spPr>
          <a:xfrm>
            <a:off x="720000" y="3630700"/>
            <a:ext cx="3945300" cy="55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300"/>
              </a:spcBef>
              <a:spcAft>
                <a:spcPts val="0"/>
              </a:spcAft>
              <a:buClr>
                <a:srgbClr val="000000"/>
              </a:buClr>
              <a:buSzPts val="1000"/>
              <a:buFont typeface="Arial"/>
              <a:buNone/>
            </a:pPr>
            <a:r>
              <a:rPr b="1" i="0" lang="en" sz="1000" u="none" cap="none" strike="noStrike">
                <a:solidFill>
                  <a:schemeClr val="dk1"/>
                </a:solidFill>
                <a:latin typeface="Maven Pro"/>
                <a:ea typeface="Maven Pro"/>
                <a:cs typeface="Maven Pro"/>
                <a:sym typeface="Maven Pro"/>
              </a:rPr>
              <a:t>CREDITS:</a:t>
            </a:r>
            <a:r>
              <a:rPr b="0" i="0" lang="en" sz="1000" u="none" cap="none" strike="noStrike">
                <a:solidFill>
                  <a:schemeClr val="dk1"/>
                </a:solidFill>
                <a:latin typeface="Maven Pro"/>
                <a:ea typeface="Maven Pro"/>
                <a:cs typeface="Maven Pro"/>
                <a:sym typeface="Maven Pro"/>
              </a:rPr>
              <a:t> This presentation template was created by </a:t>
            </a:r>
            <a:r>
              <a:rPr b="1" i="0" lang="en" sz="1000" u="none" cap="none" strike="noStrike">
                <a:solidFill>
                  <a:schemeClr val="hlink"/>
                </a:solidFill>
                <a:uFill>
                  <a:noFill/>
                </a:uFill>
                <a:latin typeface="Maven Pro"/>
                <a:ea typeface="Maven Pro"/>
                <a:cs typeface="Maven Pro"/>
                <a:sym typeface="Maven Pro"/>
                <a:hlinkClick r:id="rId2"/>
              </a:rPr>
              <a:t>Slidesgo</a:t>
            </a:r>
            <a:r>
              <a:rPr b="0" i="0" lang="en" sz="1000" u="none" cap="none" strike="noStrike">
                <a:solidFill>
                  <a:schemeClr val="dk1"/>
                </a:solidFill>
                <a:latin typeface="Maven Pro"/>
                <a:ea typeface="Maven Pro"/>
                <a:cs typeface="Maven Pro"/>
                <a:sym typeface="Maven Pro"/>
              </a:rPr>
              <a:t>, including icons by </a:t>
            </a:r>
            <a:r>
              <a:rPr b="1" i="0" lang="en" sz="1000" u="none" cap="none" strike="noStrike">
                <a:solidFill>
                  <a:schemeClr val="hlink"/>
                </a:solidFill>
                <a:uFill>
                  <a:noFill/>
                </a:uFill>
                <a:latin typeface="Maven Pro"/>
                <a:ea typeface="Maven Pro"/>
                <a:cs typeface="Maven Pro"/>
                <a:sym typeface="Maven Pro"/>
                <a:hlinkClick r:id="rId3"/>
              </a:rPr>
              <a:t>Flaticon</a:t>
            </a:r>
            <a:r>
              <a:rPr b="0" i="0" lang="en" sz="1000" u="none" cap="none" strike="noStrike">
                <a:solidFill>
                  <a:schemeClr val="dk1"/>
                </a:solidFill>
                <a:latin typeface="Maven Pro"/>
                <a:ea typeface="Maven Pro"/>
                <a:cs typeface="Maven Pro"/>
                <a:sym typeface="Maven Pro"/>
              </a:rPr>
              <a:t>, infographics &amp; images by </a:t>
            </a:r>
            <a:r>
              <a:rPr b="1" i="0" lang="en" sz="1000" u="none" cap="none" strike="noStrike">
                <a:solidFill>
                  <a:schemeClr val="hlink"/>
                </a:solidFill>
                <a:uFill>
                  <a:noFill/>
                </a:uFill>
                <a:latin typeface="Maven Pro"/>
                <a:ea typeface="Maven Pro"/>
                <a:cs typeface="Maven Pro"/>
                <a:sym typeface="Maven Pro"/>
                <a:hlinkClick r:id="rId4"/>
              </a:rPr>
              <a:t>Freepik</a:t>
            </a:r>
            <a:r>
              <a:rPr b="0" i="0" lang="en" sz="850" u="none" cap="none" strike="noStrike">
                <a:solidFill>
                  <a:srgbClr val="3C4043"/>
                </a:solidFill>
                <a:latin typeface="Roboto"/>
                <a:ea typeface="Roboto"/>
                <a:cs typeface="Roboto"/>
                <a:sym typeface="Roboto"/>
              </a:rPr>
              <a:t>,</a:t>
            </a:r>
            <a:r>
              <a:rPr b="0" i="0" lang="en" sz="1000" u="none" cap="none" strike="noStrike">
                <a:solidFill>
                  <a:srgbClr val="3C4043"/>
                </a:solidFill>
                <a:latin typeface="Maven Pro"/>
                <a:ea typeface="Maven Pro"/>
                <a:cs typeface="Maven Pro"/>
                <a:sym typeface="Maven Pro"/>
              </a:rPr>
              <a:t> and illustrations by </a:t>
            </a:r>
            <a:r>
              <a:rPr b="1" i="0" lang="en" sz="1000" u="none" cap="none" strike="noStrike">
                <a:solidFill>
                  <a:schemeClr val="hlink"/>
                </a:solidFill>
                <a:uFill>
                  <a:noFill/>
                </a:uFill>
                <a:latin typeface="Maven Pro"/>
                <a:ea typeface="Maven Pro"/>
                <a:cs typeface="Maven Pro"/>
                <a:sym typeface="Maven Pro"/>
                <a:hlinkClick r:id="rId5"/>
              </a:rPr>
              <a:t>Storyset</a:t>
            </a:r>
            <a:r>
              <a:rPr b="1" i="0" lang="en" sz="1000" u="none" cap="none" strike="noStrike">
                <a:solidFill>
                  <a:schemeClr val="dk1"/>
                </a:solidFill>
                <a:latin typeface="Maven Pro"/>
                <a:ea typeface="Maven Pro"/>
                <a:cs typeface="Maven Pro"/>
                <a:sym typeface="Maven Pro"/>
              </a:rPr>
              <a:t> </a:t>
            </a:r>
            <a:endParaRPr b="1" i="0" sz="1000" u="none" cap="none" strike="noStrike">
              <a:solidFill>
                <a:schemeClr val="dk1"/>
              </a:solidFill>
              <a:latin typeface="Maven Pro"/>
              <a:ea typeface="Maven Pro"/>
              <a:cs typeface="Maven Pro"/>
              <a:sym typeface="Maven Pro"/>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2">
    <p:spTree>
      <p:nvGrpSpPr>
        <p:cNvPr id="495" name="Shape 495"/>
        <p:cNvGrpSpPr/>
        <p:nvPr/>
      </p:nvGrpSpPr>
      <p:grpSpPr>
        <a:xfrm>
          <a:off x="0" y="0"/>
          <a:ext cx="0" cy="0"/>
          <a:chOff x="0" y="0"/>
          <a:chExt cx="0" cy="0"/>
        </a:xfrm>
      </p:grpSpPr>
      <p:sp>
        <p:nvSpPr>
          <p:cNvPr id="496" name="Google Shape;496;p79"/>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3">
    <p:spTree>
      <p:nvGrpSpPr>
        <p:cNvPr id="497" name="Shape 497"/>
        <p:cNvGrpSpPr/>
        <p:nvPr/>
      </p:nvGrpSpPr>
      <p:grpSpPr>
        <a:xfrm>
          <a:off x="0" y="0"/>
          <a:ext cx="0" cy="0"/>
          <a:chOff x="0" y="0"/>
          <a:chExt cx="0" cy="0"/>
        </a:xfrm>
      </p:grpSpPr>
      <p:sp>
        <p:nvSpPr>
          <p:cNvPr id="498" name="Google Shape;498;p80"/>
          <p:cNvSpPr/>
          <p:nvPr/>
        </p:nvSpPr>
        <p:spPr>
          <a:xfrm>
            <a:off x="-8125" y="4603500"/>
            <a:ext cx="9152100" cy="228300"/>
          </a:xfrm>
          <a:prstGeom prst="rect">
            <a:avLst/>
          </a:prstGeom>
          <a:solidFill>
            <a:srgbClr val="B9CEE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499" name="Google Shape;499;p80"/>
          <p:cNvSpPr/>
          <p:nvPr/>
        </p:nvSpPr>
        <p:spPr>
          <a:xfrm>
            <a:off x="-8125" y="4671500"/>
            <a:ext cx="9152100" cy="471900"/>
          </a:xfrm>
          <a:prstGeom prst="rect">
            <a:avLst/>
          </a:prstGeom>
          <a:solidFill>
            <a:srgbClr val="7385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 name="Google Shape;500;p80"/>
          <p:cNvSpPr/>
          <p:nvPr/>
        </p:nvSpPr>
        <p:spPr>
          <a:xfrm>
            <a:off x="720000" y="401225"/>
            <a:ext cx="29406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4">
    <p:spTree>
      <p:nvGrpSpPr>
        <p:cNvPr id="501" name="Shape 501"/>
        <p:cNvGrpSpPr/>
        <p:nvPr/>
      </p:nvGrpSpPr>
      <p:grpSpPr>
        <a:xfrm>
          <a:off x="0" y="0"/>
          <a:ext cx="0" cy="0"/>
          <a:chOff x="0" y="0"/>
          <a:chExt cx="0" cy="0"/>
        </a:xfrm>
      </p:grpSpPr>
      <p:sp>
        <p:nvSpPr>
          <p:cNvPr id="502" name="Google Shape;502;p81"/>
          <p:cNvSpPr/>
          <p:nvPr/>
        </p:nvSpPr>
        <p:spPr>
          <a:xfrm>
            <a:off x="2100" y="-125"/>
            <a:ext cx="5718600" cy="5143500"/>
          </a:xfrm>
          <a:prstGeom prst="rect">
            <a:avLst/>
          </a:prstGeom>
          <a:solidFill>
            <a:srgbClr val="7385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 name="Google Shape;503;p81"/>
          <p:cNvSpPr/>
          <p:nvPr/>
        </p:nvSpPr>
        <p:spPr>
          <a:xfrm>
            <a:off x="720000" y="398740"/>
            <a:ext cx="1174500" cy="8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510" name="Shape 510"/>
        <p:cNvGrpSpPr/>
        <p:nvPr/>
      </p:nvGrpSpPr>
      <p:grpSpPr>
        <a:xfrm>
          <a:off x="0" y="0"/>
          <a:ext cx="0" cy="0"/>
          <a:chOff x="0" y="0"/>
          <a:chExt cx="0" cy="0"/>
        </a:xfrm>
      </p:grpSpPr>
      <p:pic>
        <p:nvPicPr>
          <p:cNvPr id="511" name="Google Shape;511;p83"/>
          <p:cNvPicPr preferRelativeResize="0"/>
          <p:nvPr/>
        </p:nvPicPr>
        <p:blipFill rotWithShape="1">
          <a:blip r:embed="rId2">
            <a:alphaModFix/>
          </a:blip>
          <a:srcRect b="8" l="0" r="0" t="9"/>
          <a:stretch/>
        </p:blipFill>
        <p:spPr>
          <a:xfrm>
            <a:off x="-1128" y="962"/>
            <a:ext cx="9143988" cy="5142538"/>
          </a:xfrm>
          <a:prstGeom prst="rect">
            <a:avLst/>
          </a:prstGeom>
          <a:noFill/>
          <a:ln>
            <a:noFill/>
          </a:ln>
        </p:spPr>
      </p:pic>
      <p:pic>
        <p:nvPicPr>
          <p:cNvPr id="512" name="Google Shape;512;p83"/>
          <p:cNvPicPr preferRelativeResize="0"/>
          <p:nvPr/>
        </p:nvPicPr>
        <p:blipFill rotWithShape="1">
          <a:blip r:embed="rId3">
            <a:alphaModFix/>
          </a:blip>
          <a:srcRect b="0" l="0" r="0" t="0"/>
          <a:stretch/>
        </p:blipFill>
        <p:spPr>
          <a:xfrm>
            <a:off x="1061858" y="1513667"/>
            <a:ext cx="485775" cy="485775"/>
          </a:xfrm>
          <a:prstGeom prst="rect">
            <a:avLst/>
          </a:prstGeom>
          <a:noFill/>
          <a:ln>
            <a:noFill/>
          </a:ln>
        </p:spPr>
      </p:pic>
      <p:pic>
        <p:nvPicPr>
          <p:cNvPr id="513" name="Google Shape;513;p83"/>
          <p:cNvPicPr preferRelativeResize="0"/>
          <p:nvPr/>
        </p:nvPicPr>
        <p:blipFill rotWithShape="1">
          <a:blip r:embed="rId4">
            <a:alphaModFix/>
          </a:blip>
          <a:srcRect b="0" l="0" r="0" t="0"/>
          <a:stretch/>
        </p:blipFill>
        <p:spPr>
          <a:xfrm>
            <a:off x="1726181" y="1513667"/>
            <a:ext cx="438150" cy="495300"/>
          </a:xfrm>
          <a:prstGeom prst="rect">
            <a:avLst/>
          </a:prstGeom>
          <a:noFill/>
          <a:ln>
            <a:noFill/>
          </a:ln>
        </p:spPr>
      </p:pic>
      <p:pic>
        <p:nvPicPr>
          <p:cNvPr id="514" name="Google Shape;514;p83"/>
          <p:cNvPicPr preferRelativeResize="0"/>
          <p:nvPr/>
        </p:nvPicPr>
        <p:blipFill rotWithShape="1">
          <a:blip r:embed="rId5">
            <a:alphaModFix/>
          </a:blip>
          <a:srcRect b="0" l="0" r="0" t="0"/>
          <a:stretch/>
        </p:blipFill>
        <p:spPr>
          <a:xfrm>
            <a:off x="2342879" y="1513667"/>
            <a:ext cx="495300" cy="476251"/>
          </a:xfrm>
          <a:prstGeom prst="rect">
            <a:avLst/>
          </a:prstGeom>
          <a:noFill/>
          <a:ln>
            <a:noFill/>
          </a:ln>
        </p:spPr>
      </p:pic>
      <p:pic>
        <p:nvPicPr>
          <p:cNvPr id="515" name="Google Shape;515;p83"/>
          <p:cNvPicPr preferRelativeResize="0"/>
          <p:nvPr/>
        </p:nvPicPr>
        <p:blipFill rotWithShape="1">
          <a:blip r:embed="rId6">
            <a:alphaModFix/>
          </a:blip>
          <a:srcRect b="0" l="0" r="0" t="0"/>
          <a:stretch/>
        </p:blipFill>
        <p:spPr>
          <a:xfrm>
            <a:off x="3062737" y="1500727"/>
            <a:ext cx="495300" cy="485776"/>
          </a:xfrm>
          <a:prstGeom prst="rect">
            <a:avLst/>
          </a:prstGeom>
          <a:noFill/>
          <a:ln>
            <a:noFill/>
          </a:ln>
        </p:spPr>
      </p:pic>
      <p:sp>
        <p:nvSpPr>
          <p:cNvPr id="516" name="Google Shape;516;p83"/>
          <p:cNvSpPr txBox="1"/>
          <p:nvPr/>
        </p:nvSpPr>
        <p:spPr>
          <a:xfrm>
            <a:off x="1003150" y="3938459"/>
            <a:ext cx="2988600" cy="623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1" lang="en" sz="1200" u="none" cap="none" strike="noStrike">
                <a:solidFill>
                  <a:srgbClr val="F2D94C"/>
                </a:solidFill>
                <a:latin typeface="Helvetica Neue"/>
                <a:ea typeface="Helvetica Neue"/>
                <a:cs typeface="Helvetica Neue"/>
                <a:sym typeface="Helvetica Neue"/>
              </a:rPr>
              <a:t>A collaborative ecosystem created to</a:t>
            </a:r>
            <a:br>
              <a:rPr b="1" i="1" lang="en" sz="1200" u="none" cap="none" strike="noStrike">
                <a:solidFill>
                  <a:srgbClr val="F2D94C"/>
                </a:solidFill>
                <a:latin typeface="Helvetica Neue"/>
                <a:ea typeface="Helvetica Neue"/>
                <a:cs typeface="Helvetica Neue"/>
                <a:sym typeface="Helvetica Neue"/>
              </a:rPr>
            </a:br>
            <a:r>
              <a:rPr b="1" i="1" lang="en" sz="1200" u="none" cap="none" strike="noStrike">
                <a:solidFill>
                  <a:srgbClr val="F2D94C"/>
                </a:solidFill>
                <a:latin typeface="Helvetica Neue"/>
                <a:ea typeface="Helvetica Neue"/>
                <a:cs typeface="Helvetica Neue"/>
                <a:sym typeface="Helvetica Neue"/>
              </a:rPr>
              <a:t>solve food insecurity and equitable</a:t>
            </a:r>
            <a:endParaRPr sz="1100"/>
          </a:p>
          <a:p>
            <a:pPr indent="0" lvl="0" marL="0" marR="0" rtl="0" algn="l">
              <a:spcBef>
                <a:spcPts val="0"/>
              </a:spcBef>
              <a:spcAft>
                <a:spcPts val="0"/>
              </a:spcAft>
              <a:buNone/>
            </a:pPr>
            <a:r>
              <a:rPr b="1" i="1" lang="en" sz="1200">
                <a:solidFill>
                  <a:srgbClr val="F2D94C"/>
                </a:solidFill>
                <a:latin typeface="Helvetica Neue"/>
                <a:ea typeface="Helvetica Neue"/>
                <a:cs typeface="Helvetica Neue"/>
                <a:sym typeface="Helvetica Neue"/>
              </a:rPr>
              <a:t>Agricultural opportunities</a:t>
            </a:r>
            <a:endParaRPr b="1" i="1" sz="1200">
              <a:solidFill>
                <a:srgbClr val="F2D94C"/>
              </a:solidFill>
              <a:latin typeface="Helvetica Neue"/>
              <a:ea typeface="Helvetica Neue"/>
              <a:cs typeface="Helvetica Neue"/>
              <a:sym typeface="Helvetica Neue"/>
            </a:endParaRPr>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6" name="Shape 46"/>
        <p:cNvGrpSpPr/>
        <p:nvPr/>
      </p:nvGrpSpPr>
      <p:grpSpPr>
        <a:xfrm>
          <a:off x="0" y="0"/>
          <a:ext cx="0" cy="0"/>
          <a:chOff x="0" y="0"/>
          <a:chExt cx="0" cy="0"/>
        </a:xfrm>
      </p:grpSpPr>
      <p:sp>
        <p:nvSpPr>
          <p:cNvPr id="47" name="Google Shape;47;p9"/>
          <p:cNvSpPr/>
          <p:nvPr/>
        </p:nvSpPr>
        <p:spPr>
          <a:xfrm>
            <a:off x="2100" y="-125"/>
            <a:ext cx="5718600" cy="5143500"/>
          </a:xfrm>
          <a:prstGeom prst="rect">
            <a:avLst/>
          </a:prstGeom>
          <a:solidFill>
            <a:srgbClr val="7385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9"/>
          <p:cNvSpPr txBox="1"/>
          <p:nvPr>
            <p:ph type="title"/>
          </p:nvPr>
        </p:nvSpPr>
        <p:spPr>
          <a:xfrm>
            <a:off x="613524" y="1709325"/>
            <a:ext cx="4045200" cy="838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9" name="Google Shape;49;p9"/>
          <p:cNvSpPr txBox="1"/>
          <p:nvPr>
            <p:ph idx="1" type="subTitle"/>
          </p:nvPr>
        </p:nvSpPr>
        <p:spPr>
          <a:xfrm>
            <a:off x="613524" y="2377800"/>
            <a:ext cx="4045200" cy="12351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100"/>
              <a:buNone/>
              <a:defRPr>
                <a:solidFill>
                  <a:schemeClr val="lt1"/>
                </a:solidFill>
                <a:latin typeface="Maven Pro"/>
                <a:ea typeface="Maven Pro"/>
                <a:cs typeface="Maven Pro"/>
                <a:sym typeface="Maven Pro"/>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p:nvPr/>
        </p:nvSpPr>
        <p:spPr>
          <a:xfrm>
            <a:off x="720000" y="398740"/>
            <a:ext cx="1174500" cy="8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bg>
      <p:bgPr>
        <a:blipFill>
          <a:blip r:embed="rId2">
            <a:alphaModFix/>
          </a:blip>
          <a:stretch>
            <a:fillRect/>
          </a:stretch>
        </a:blipFill>
      </p:bgPr>
    </p:bg>
    <p:spTree>
      <p:nvGrpSpPr>
        <p:cNvPr id="517" name="Shape 517"/>
        <p:cNvGrpSpPr/>
        <p:nvPr/>
      </p:nvGrpSpPr>
      <p:grpSpPr>
        <a:xfrm>
          <a:off x="0" y="0"/>
          <a:ext cx="0" cy="0"/>
          <a:chOff x="0" y="0"/>
          <a:chExt cx="0" cy="0"/>
        </a:xfrm>
      </p:grpSpPr>
      <p:sp>
        <p:nvSpPr>
          <p:cNvPr id="518" name="Google Shape;518;p84"/>
          <p:cNvSpPr txBox="1"/>
          <p:nvPr/>
        </p:nvSpPr>
        <p:spPr>
          <a:xfrm>
            <a:off x="8729243" y="4772320"/>
            <a:ext cx="247800" cy="438600"/>
          </a:xfrm>
          <a:prstGeom prst="rect">
            <a:avLst/>
          </a:prstGeom>
          <a:noFill/>
          <a:ln>
            <a:noFill/>
          </a:ln>
        </p:spPr>
        <p:txBody>
          <a:bodyPr anchorCtr="0" anchor="t" bIns="34275" lIns="68575" spcFirstLastPara="1" rIns="68575" wrap="square" tIns="34275">
            <a:spAutoFit/>
          </a:bodyPr>
          <a:lstStyle/>
          <a:p>
            <a:pPr indent="0" lvl="0" marL="0" marR="0" rtl="0" algn="just">
              <a:spcBef>
                <a:spcPts val="0"/>
              </a:spcBef>
              <a:spcAft>
                <a:spcPts val="0"/>
              </a:spcAft>
              <a:buNone/>
            </a:pPr>
            <a:fld id="{00000000-1234-1234-1234-123412341234}" type="slidenum">
              <a:rPr b="0" lang="en" sz="1200">
                <a:solidFill>
                  <a:schemeClr val="lt1"/>
                </a:solidFill>
                <a:latin typeface="Arial"/>
                <a:ea typeface="Arial"/>
                <a:cs typeface="Arial"/>
                <a:sym typeface="Arial"/>
              </a:rPr>
              <a:t>‹#›</a:t>
            </a:fld>
            <a:endParaRPr b="0" sz="1200">
              <a:solidFill>
                <a:schemeClr val="lt1"/>
              </a:solidFill>
              <a:latin typeface="Arial"/>
              <a:ea typeface="Arial"/>
              <a:cs typeface="Arial"/>
              <a:sym typeface="Arial"/>
            </a:endParaRPr>
          </a:p>
        </p:txBody>
      </p:sp>
      <p:sp>
        <p:nvSpPr>
          <p:cNvPr id="519" name="Google Shape;519;p84"/>
          <p:cNvSpPr txBox="1"/>
          <p:nvPr>
            <p:ph type="title"/>
          </p:nvPr>
        </p:nvSpPr>
        <p:spPr>
          <a:xfrm>
            <a:off x="356167" y="339603"/>
            <a:ext cx="5950500" cy="506400"/>
          </a:xfrm>
          <a:prstGeom prst="rect">
            <a:avLst/>
          </a:prstGeom>
          <a:noFill/>
          <a:ln cap="flat" cmpd="sng" w="28575">
            <a:solidFill>
              <a:srgbClr val="F2D94C"/>
            </a:solidFill>
            <a:prstDash val="solid"/>
            <a:round/>
            <a:headEnd len="sm" w="sm" type="none"/>
            <a:tailEnd len="sm" w="sm" type="none"/>
          </a:ln>
        </p:spPr>
        <p:txBody>
          <a:bodyPr anchorCtr="0" anchor="ctr" bIns="34275" lIns="68575" spcFirstLastPara="1" rIns="68575" wrap="square" tIns="34275">
            <a:noAutofit/>
          </a:bodyPr>
          <a:lstStyle>
            <a:lvl1pPr lvl="0" algn="l">
              <a:lnSpc>
                <a:spcPct val="90000"/>
              </a:lnSpc>
              <a:spcBef>
                <a:spcPts val="0"/>
              </a:spcBef>
              <a:spcAft>
                <a:spcPts val="0"/>
              </a:spcAft>
              <a:buClr>
                <a:srgbClr val="7FA7C1"/>
              </a:buClr>
              <a:buSzPts val="2100"/>
              <a:buFont typeface="Arial"/>
              <a:buNone/>
              <a:defRPr sz="2100">
                <a:solidFill>
                  <a:srgbClr val="7FA7C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20" name="Google Shape;520;p84"/>
          <p:cNvSpPr txBox="1"/>
          <p:nvPr>
            <p:ph idx="1" type="body"/>
          </p:nvPr>
        </p:nvSpPr>
        <p:spPr>
          <a:xfrm>
            <a:off x="356167" y="1124036"/>
            <a:ext cx="4454100" cy="3042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7FA7C1"/>
              </a:buClr>
              <a:buSzPts val="1500"/>
              <a:buNone/>
              <a:defRPr b="1" sz="1500">
                <a:solidFill>
                  <a:srgbClr val="7FA7C1"/>
                </a:solidFill>
                <a:latin typeface="Helvetica Neue"/>
                <a:ea typeface="Helvetica Neue"/>
                <a:cs typeface="Helvetica Neue"/>
                <a:sym typeface="Helvetica Neue"/>
              </a:defRPr>
            </a:lvl1pPr>
            <a:lvl2pPr indent="-228600" lvl="1" marL="914400" algn="l">
              <a:lnSpc>
                <a:spcPct val="90000"/>
              </a:lnSpc>
              <a:spcBef>
                <a:spcPts val="400"/>
              </a:spcBef>
              <a:spcAft>
                <a:spcPts val="0"/>
              </a:spcAft>
              <a:buClr>
                <a:schemeClr val="dk1"/>
              </a:buClr>
              <a:buSzPts val="1800"/>
              <a:buNone/>
              <a:defRPr/>
            </a:lvl2pPr>
            <a:lvl3pPr indent="-228600" lvl="2" marL="1371600" algn="l">
              <a:lnSpc>
                <a:spcPct val="90000"/>
              </a:lnSpc>
              <a:spcBef>
                <a:spcPts val="400"/>
              </a:spcBef>
              <a:spcAft>
                <a:spcPts val="0"/>
              </a:spcAft>
              <a:buClr>
                <a:schemeClr val="dk1"/>
              </a:buClr>
              <a:buSzPts val="15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21" name="Google Shape;521;p84"/>
          <p:cNvSpPr txBox="1"/>
          <p:nvPr>
            <p:ph idx="2" type="body"/>
          </p:nvPr>
        </p:nvSpPr>
        <p:spPr>
          <a:xfrm>
            <a:off x="356167" y="1604804"/>
            <a:ext cx="4454100" cy="16122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400"/>
              <a:buNone/>
              <a:defRPr sz="1400">
                <a:latin typeface="Helvetica Neue"/>
                <a:ea typeface="Helvetica Neue"/>
                <a:cs typeface="Helvetica Neue"/>
                <a:sym typeface="Helvetica Neue"/>
              </a:defRPr>
            </a:lvl1pPr>
            <a:lvl2pPr indent="-228600" lvl="1" marL="914400" algn="l">
              <a:lnSpc>
                <a:spcPct val="90000"/>
              </a:lnSpc>
              <a:spcBef>
                <a:spcPts val="400"/>
              </a:spcBef>
              <a:spcAft>
                <a:spcPts val="0"/>
              </a:spcAft>
              <a:buClr>
                <a:schemeClr val="dk1"/>
              </a:buClr>
              <a:buSzPts val="1800"/>
              <a:buNone/>
              <a:defRPr/>
            </a:lvl2pPr>
            <a:lvl3pPr indent="-228600" lvl="2" marL="1371600" algn="l">
              <a:lnSpc>
                <a:spcPct val="90000"/>
              </a:lnSpc>
              <a:spcBef>
                <a:spcPts val="400"/>
              </a:spcBef>
              <a:spcAft>
                <a:spcPts val="0"/>
              </a:spcAft>
              <a:buClr>
                <a:schemeClr val="dk1"/>
              </a:buClr>
              <a:buSzPts val="15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bg>
      <p:bgPr>
        <a:solidFill>
          <a:schemeClr val="lt1"/>
        </a:solidFill>
      </p:bgPr>
    </p:bg>
    <p:spTree>
      <p:nvGrpSpPr>
        <p:cNvPr id="522" name="Shape 522"/>
        <p:cNvGrpSpPr/>
        <p:nvPr/>
      </p:nvGrpSpPr>
      <p:grpSpPr>
        <a:xfrm>
          <a:off x="0" y="0"/>
          <a:ext cx="0" cy="0"/>
          <a:chOff x="0" y="0"/>
          <a:chExt cx="0" cy="0"/>
        </a:xfrm>
      </p:grpSpPr>
      <p:sp>
        <p:nvSpPr>
          <p:cNvPr id="523" name="Google Shape;523;p85"/>
          <p:cNvSpPr/>
          <p:nvPr/>
        </p:nvSpPr>
        <p:spPr>
          <a:xfrm>
            <a:off x="1143" y="0"/>
            <a:ext cx="9141600" cy="51435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524" name="Google Shape;524;p85"/>
          <p:cNvPicPr preferRelativeResize="0"/>
          <p:nvPr/>
        </p:nvPicPr>
        <p:blipFill rotWithShape="1">
          <a:blip r:embed="rId2">
            <a:alphaModFix/>
          </a:blip>
          <a:srcRect b="8" l="0" r="0" t="9"/>
          <a:stretch/>
        </p:blipFill>
        <p:spPr>
          <a:xfrm>
            <a:off x="15" y="962"/>
            <a:ext cx="9143988" cy="5142538"/>
          </a:xfrm>
          <a:prstGeom prst="rect">
            <a:avLst/>
          </a:prstGeom>
          <a:noFill/>
          <a:ln>
            <a:noFill/>
          </a:ln>
        </p:spPr>
      </p:pic>
      <p:sp>
        <p:nvSpPr>
          <p:cNvPr id="525" name="Google Shape;525;p85"/>
          <p:cNvSpPr txBox="1"/>
          <p:nvPr>
            <p:ph idx="1" type="body"/>
          </p:nvPr>
        </p:nvSpPr>
        <p:spPr>
          <a:xfrm>
            <a:off x="3364744" y="2199478"/>
            <a:ext cx="2777700" cy="10443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5600"/>
              <a:buNone/>
              <a:defRPr sz="5600">
                <a:solidFill>
                  <a:schemeClr val="lt1"/>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26" name="Google Shape;526;p85"/>
          <p:cNvSpPr txBox="1"/>
          <p:nvPr>
            <p:ph idx="2" type="body"/>
          </p:nvPr>
        </p:nvSpPr>
        <p:spPr>
          <a:xfrm>
            <a:off x="4099703" y="3221003"/>
            <a:ext cx="944700" cy="300000"/>
          </a:xfrm>
          <a:prstGeom prst="rect">
            <a:avLst/>
          </a:prstGeom>
          <a:noFill/>
          <a:ln cap="flat" cmpd="sng" w="28575">
            <a:solidFill>
              <a:schemeClr val="lt1"/>
            </a:solidFill>
            <a:prstDash val="solid"/>
            <a:round/>
            <a:headEnd len="sm" w="sm" type="none"/>
            <a:tailEnd len="sm" w="sm" type="none"/>
          </a:ln>
        </p:spPr>
        <p:txBody>
          <a:bodyPr anchorCtr="0" anchor="t" bIns="34275" lIns="68575" spcFirstLastPara="1" rIns="68575" wrap="square" tIns="34275">
            <a:normAutofit/>
          </a:bodyPr>
          <a:lstStyle>
            <a:lvl1pPr indent="-228600" lvl="0" marL="457200" algn="ctr">
              <a:lnSpc>
                <a:spcPct val="90000"/>
              </a:lnSpc>
              <a:spcBef>
                <a:spcPts val="800"/>
              </a:spcBef>
              <a:spcAft>
                <a:spcPts val="0"/>
              </a:spcAft>
              <a:buClr>
                <a:schemeClr val="lt1"/>
              </a:buClr>
              <a:buSzPts val="1600"/>
              <a:buNone/>
              <a:defRPr sz="1600">
                <a:solidFill>
                  <a:schemeClr val="lt1"/>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bg>
      <p:bgPr>
        <a:solidFill>
          <a:schemeClr val="lt1"/>
        </a:solidFill>
      </p:bgPr>
    </p:bg>
    <p:spTree>
      <p:nvGrpSpPr>
        <p:cNvPr id="527" name="Shape 527"/>
        <p:cNvGrpSpPr/>
        <p:nvPr/>
      </p:nvGrpSpPr>
      <p:grpSpPr>
        <a:xfrm>
          <a:off x="0" y="0"/>
          <a:ext cx="0" cy="0"/>
          <a:chOff x="0" y="0"/>
          <a:chExt cx="0" cy="0"/>
        </a:xfrm>
      </p:grpSpPr>
      <p:pic>
        <p:nvPicPr>
          <p:cNvPr id="528" name="Google Shape;528;p86"/>
          <p:cNvPicPr preferRelativeResize="0"/>
          <p:nvPr/>
        </p:nvPicPr>
        <p:blipFill rotWithShape="1">
          <a:blip r:embed="rId2">
            <a:alphaModFix/>
          </a:blip>
          <a:srcRect b="8" l="0" r="0" t="9"/>
          <a:stretch/>
        </p:blipFill>
        <p:spPr>
          <a:xfrm>
            <a:off x="-1128" y="962"/>
            <a:ext cx="9143988" cy="5142538"/>
          </a:xfrm>
          <a:prstGeom prst="rect">
            <a:avLst/>
          </a:prstGeom>
          <a:noFill/>
          <a:ln>
            <a:noFill/>
          </a:ln>
        </p:spPr>
      </p:pic>
      <p:sp>
        <p:nvSpPr>
          <p:cNvPr id="529" name="Google Shape;529;p86"/>
          <p:cNvSpPr/>
          <p:nvPr/>
        </p:nvSpPr>
        <p:spPr>
          <a:xfrm>
            <a:off x="1143" y="0"/>
            <a:ext cx="9141600" cy="51435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30" name="Google Shape;530;p86"/>
          <p:cNvSpPr txBox="1"/>
          <p:nvPr>
            <p:ph idx="1" type="body"/>
          </p:nvPr>
        </p:nvSpPr>
        <p:spPr>
          <a:xfrm>
            <a:off x="3364744" y="2199478"/>
            <a:ext cx="2777700" cy="10443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5600"/>
              <a:buNone/>
              <a:defRPr sz="5600">
                <a:solidFill>
                  <a:schemeClr val="lt1"/>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31" name="Google Shape;531;p86"/>
          <p:cNvSpPr txBox="1"/>
          <p:nvPr>
            <p:ph idx="2" type="body"/>
          </p:nvPr>
        </p:nvSpPr>
        <p:spPr>
          <a:xfrm>
            <a:off x="4099703" y="3221003"/>
            <a:ext cx="944700" cy="300000"/>
          </a:xfrm>
          <a:prstGeom prst="rect">
            <a:avLst/>
          </a:prstGeom>
          <a:noFill/>
          <a:ln cap="flat" cmpd="sng" w="28575">
            <a:solidFill>
              <a:schemeClr val="lt1"/>
            </a:solidFill>
            <a:prstDash val="solid"/>
            <a:round/>
            <a:headEnd len="sm" w="sm" type="none"/>
            <a:tailEnd len="sm" w="sm" type="none"/>
          </a:ln>
        </p:spPr>
        <p:txBody>
          <a:bodyPr anchorCtr="0" anchor="t" bIns="34275" lIns="68575" spcFirstLastPara="1" rIns="68575" wrap="square" tIns="34275">
            <a:normAutofit/>
          </a:bodyPr>
          <a:lstStyle>
            <a:lvl1pPr indent="-228600" lvl="0" marL="457200" algn="ctr">
              <a:lnSpc>
                <a:spcPct val="90000"/>
              </a:lnSpc>
              <a:spcBef>
                <a:spcPts val="800"/>
              </a:spcBef>
              <a:spcAft>
                <a:spcPts val="0"/>
              </a:spcAft>
              <a:buClr>
                <a:schemeClr val="lt1"/>
              </a:buClr>
              <a:buSzPts val="1600"/>
              <a:buNone/>
              <a:defRPr sz="1600">
                <a:solidFill>
                  <a:schemeClr val="lt1"/>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bg>
      <p:bgPr>
        <a:solidFill>
          <a:schemeClr val="lt1"/>
        </a:solidFill>
      </p:bgPr>
    </p:bg>
    <p:spTree>
      <p:nvGrpSpPr>
        <p:cNvPr id="532" name="Shape 532"/>
        <p:cNvGrpSpPr/>
        <p:nvPr/>
      </p:nvGrpSpPr>
      <p:grpSpPr>
        <a:xfrm>
          <a:off x="0" y="0"/>
          <a:ext cx="0" cy="0"/>
          <a:chOff x="0" y="0"/>
          <a:chExt cx="0" cy="0"/>
        </a:xfrm>
      </p:grpSpPr>
      <p:pic>
        <p:nvPicPr>
          <p:cNvPr id="533" name="Google Shape;533;p87"/>
          <p:cNvPicPr preferRelativeResize="0"/>
          <p:nvPr/>
        </p:nvPicPr>
        <p:blipFill rotWithShape="1">
          <a:blip r:embed="rId2">
            <a:alphaModFix/>
          </a:blip>
          <a:srcRect b="8" l="0" r="0" t="9"/>
          <a:stretch/>
        </p:blipFill>
        <p:spPr>
          <a:xfrm>
            <a:off x="15" y="962"/>
            <a:ext cx="9143988" cy="5142538"/>
          </a:xfrm>
          <a:prstGeom prst="rect">
            <a:avLst/>
          </a:prstGeom>
          <a:noFill/>
          <a:ln>
            <a:noFill/>
          </a:ln>
        </p:spPr>
      </p:pic>
      <p:sp>
        <p:nvSpPr>
          <p:cNvPr id="534" name="Google Shape;534;p87"/>
          <p:cNvSpPr txBox="1"/>
          <p:nvPr>
            <p:ph idx="1" type="body"/>
          </p:nvPr>
        </p:nvSpPr>
        <p:spPr>
          <a:xfrm>
            <a:off x="3364744" y="2199478"/>
            <a:ext cx="2777700" cy="10443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0A7C1"/>
              </a:buClr>
              <a:buSzPts val="5600"/>
              <a:buNone/>
              <a:defRPr sz="5600">
                <a:solidFill>
                  <a:srgbClr val="80A7C1"/>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35" name="Google Shape;535;p87"/>
          <p:cNvSpPr txBox="1"/>
          <p:nvPr>
            <p:ph idx="2" type="body"/>
          </p:nvPr>
        </p:nvSpPr>
        <p:spPr>
          <a:xfrm>
            <a:off x="4099703" y="3221003"/>
            <a:ext cx="944700" cy="300000"/>
          </a:xfrm>
          <a:prstGeom prst="rect">
            <a:avLst/>
          </a:prstGeom>
          <a:noFill/>
          <a:ln cap="flat" cmpd="sng" w="28575">
            <a:solidFill>
              <a:schemeClr val="lt1"/>
            </a:solidFill>
            <a:prstDash val="solid"/>
            <a:round/>
            <a:headEnd len="sm" w="sm" type="none"/>
            <a:tailEnd len="sm" w="sm" type="none"/>
          </a:ln>
        </p:spPr>
        <p:txBody>
          <a:bodyPr anchorCtr="0" anchor="t" bIns="34275" lIns="68575" spcFirstLastPara="1" rIns="68575" wrap="square" tIns="34275">
            <a:normAutofit/>
          </a:bodyPr>
          <a:lstStyle>
            <a:lvl1pPr indent="-228600" lvl="0" marL="457200" algn="ctr">
              <a:lnSpc>
                <a:spcPct val="90000"/>
              </a:lnSpc>
              <a:spcBef>
                <a:spcPts val="800"/>
              </a:spcBef>
              <a:spcAft>
                <a:spcPts val="0"/>
              </a:spcAft>
              <a:buClr>
                <a:schemeClr val="lt1"/>
              </a:buClr>
              <a:buSzPts val="1600"/>
              <a:buNone/>
              <a:defRPr sz="1600">
                <a:solidFill>
                  <a:schemeClr val="lt1"/>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p:cSld name="5_Title and Content">
    <p:bg>
      <p:bgPr>
        <a:solidFill>
          <a:schemeClr val="lt1"/>
        </a:solidFill>
      </p:bgPr>
    </p:bg>
    <p:spTree>
      <p:nvGrpSpPr>
        <p:cNvPr id="536" name="Shape 536"/>
        <p:cNvGrpSpPr/>
        <p:nvPr/>
      </p:nvGrpSpPr>
      <p:grpSpPr>
        <a:xfrm>
          <a:off x="0" y="0"/>
          <a:ext cx="0" cy="0"/>
          <a:chOff x="0" y="0"/>
          <a:chExt cx="0" cy="0"/>
        </a:xfrm>
      </p:grpSpPr>
      <p:pic>
        <p:nvPicPr>
          <p:cNvPr id="537" name="Google Shape;537;p88"/>
          <p:cNvPicPr preferRelativeResize="0"/>
          <p:nvPr/>
        </p:nvPicPr>
        <p:blipFill rotWithShape="1">
          <a:blip r:embed="rId2">
            <a:alphaModFix/>
          </a:blip>
          <a:srcRect b="8" l="0" r="0" t="9"/>
          <a:stretch/>
        </p:blipFill>
        <p:spPr>
          <a:xfrm>
            <a:off x="15" y="962"/>
            <a:ext cx="9143988" cy="5142538"/>
          </a:xfrm>
          <a:prstGeom prst="rect">
            <a:avLst/>
          </a:prstGeom>
          <a:noFill/>
          <a:ln>
            <a:noFill/>
          </a:ln>
        </p:spPr>
      </p:pic>
      <p:sp>
        <p:nvSpPr>
          <p:cNvPr id="538" name="Google Shape;538;p88"/>
          <p:cNvSpPr txBox="1"/>
          <p:nvPr>
            <p:ph idx="1" type="body"/>
          </p:nvPr>
        </p:nvSpPr>
        <p:spPr>
          <a:xfrm>
            <a:off x="3364744" y="2199478"/>
            <a:ext cx="2777700" cy="10443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5600"/>
              <a:buNone/>
              <a:defRPr sz="5600">
                <a:solidFill>
                  <a:schemeClr val="lt1"/>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39" name="Google Shape;539;p88"/>
          <p:cNvSpPr txBox="1"/>
          <p:nvPr>
            <p:ph idx="2" type="body"/>
          </p:nvPr>
        </p:nvSpPr>
        <p:spPr>
          <a:xfrm>
            <a:off x="4099703" y="3221003"/>
            <a:ext cx="944700" cy="300000"/>
          </a:xfrm>
          <a:prstGeom prst="rect">
            <a:avLst/>
          </a:prstGeom>
          <a:noFill/>
          <a:ln cap="flat" cmpd="sng" w="28575">
            <a:solidFill>
              <a:schemeClr val="lt1"/>
            </a:solidFill>
            <a:prstDash val="solid"/>
            <a:round/>
            <a:headEnd len="sm" w="sm" type="none"/>
            <a:tailEnd len="sm" w="sm" type="none"/>
          </a:ln>
        </p:spPr>
        <p:txBody>
          <a:bodyPr anchorCtr="0" anchor="t" bIns="34275" lIns="68575" spcFirstLastPara="1" rIns="68575" wrap="square" tIns="34275">
            <a:normAutofit/>
          </a:bodyPr>
          <a:lstStyle>
            <a:lvl1pPr indent="-228600" lvl="0" marL="457200" algn="ctr">
              <a:lnSpc>
                <a:spcPct val="90000"/>
              </a:lnSpc>
              <a:spcBef>
                <a:spcPts val="800"/>
              </a:spcBef>
              <a:spcAft>
                <a:spcPts val="0"/>
              </a:spcAft>
              <a:buClr>
                <a:schemeClr val="lt1"/>
              </a:buClr>
              <a:buSzPts val="1600"/>
              <a:buNone/>
              <a:defRPr sz="1600">
                <a:solidFill>
                  <a:schemeClr val="lt1"/>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bg>
      <p:bgPr>
        <a:solidFill>
          <a:schemeClr val="lt1"/>
        </a:solidFill>
      </p:bgPr>
    </p:bg>
    <p:spTree>
      <p:nvGrpSpPr>
        <p:cNvPr id="540" name="Shape 540"/>
        <p:cNvGrpSpPr/>
        <p:nvPr/>
      </p:nvGrpSpPr>
      <p:grpSpPr>
        <a:xfrm>
          <a:off x="0" y="0"/>
          <a:ext cx="0" cy="0"/>
          <a:chOff x="0" y="0"/>
          <a:chExt cx="0" cy="0"/>
        </a:xfrm>
      </p:grpSpPr>
      <p:pic>
        <p:nvPicPr>
          <p:cNvPr id="541" name="Google Shape;541;p89"/>
          <p:cNvPicPr preferRelativeResize="0"/>
          <p:nvPr/>
        </p:nvPicPr>
        <p:blipFill rotWithShape="1">
          <a:blip r:embed="rId2">
            <a:alphaModFix/>
          </a:blip>
          <a:srcRect b="8" l="0" r="0" t="9"/>
          <a:stretch/>
        </p:blipFill>
        <p:spPr>
          <a:xfrm>
            <a:off x="15" y="962"/>
            <a:ext cx="9143988" cy="5142538"/>
          </a:xfrm>
          <a:prstGeom prst="rect">
            <a:avLst/>
          </a:prstGeom>
          <a:noFill/>
          <a:ln>
            <a:noFill/>
          </a:ln>
        </p:spPr>
      </p:pic>
      <p:sp>
        <p:nvSpPr>
          <p:cNvPr id="542" name="Google Shape;542;p89"/>
          <p:cNvSpPr txBox="1"/>
          <p:nvPr>
            <p:ph idx="1" type="body"/>
          </p:nvPr>
        </p:nvSpPr>
        <p:spPr>
          <a:xfrm>
            <a:off x="3364744" y="2199478"/>
            <a:ext cx="2777700" cy="10443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5600"/>
              <a:buNone/>
              <a:defRPr sz="5600">
                <a:solidFill>
                  <a:schemeClr val="lt1"/>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43" name="Google Shape;543;p89"/>
          <p:cNvSpPr txBox="1"/>
          <p:nvPr>
            <p:ph idx="2" type="body"/>
          </p:nvPr>
        </p:nvSpPr>
        <p:spPr>
          <a:xfrm>
            <a:off x="4099703" y="3221003"/>
            <a:ext cx="944700" cy="300000"/>
          </a:xfrm>
          <a:prstGeom prst="rect">
            <a:avLst/>
          </a:prstGeom>
          <a:noFill/>
          <a:ln cap="flat" cmpd="sng" w="28575">
            <a:solidFill>
              <a:schemeClr val="lt1"/>
            </a:solidFill>
            <a:prstDash val="solid"/>
            <a:round/>
            <a:headEnd len="sm" w="sm" type="none"/>
            <a:tailEnd len="sm" w="sm" type="none"/>
          </a:ln>
        </p:spPr>
        <p:txBody>
          <a:bodyPr anchorCtr="0" anchor="t" bIns="34275" lIns="68575" spcFirstLastPara="1" rIns="68575" wrap="square" tIns="34275">
            <a:normAutofit/>
          </a:bodyPr>
          <a:lstStyle>
            <a:lvl1pPr indent="-228600" lvl="0" marL="457200" algn="ctr">
              <a:lnSpc>
                <a:spcPct val="90000"/>
              </a:lnSpc>
              <a:spcBef>
                <a:spcPts val="800"/>
              </a:spcBef>
              <a:spcAft>
                <a:spcPts val="0"/>
              </a:spcAft>
              <a:buClr>
                <a:schemeClr val="lt1"/>
              </a:buClr>
              <a:buSzPts val="1600"/>
              <a:buNone/>
              <a:defRPr sz="1600">
                <a:solidFill>
                  <a:schemeClr val="lt1"/>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and Content">
  <p:cSld name="7_Title and Content">
    <p:bg>
      <p:bgPr>
        <a:solidFill>
          <a:schemeClr val="lt1"/>
        </a:solidFill>
      </p:bgPr>
    </p:bg>
    <p:spTree>
      <p:nvGrpSpPr>
        <p:cNvPr id="544" name="Shape 544"/>
        <p:cNvGrpSpPr/>
        <p:nvPr/>
      </p:nvGrpSpPr>
      <p:grpSpPr>
        <a:xfrm>
          <a:off x="0" y="0"/>
          <a:ext cx="0" cy="0"/>
          <a:chOff x="0" y="0"/>
          <a:chExt cx="0" cy="0"/>
        </a:xfrm>
      </p:grpSpPr>
      <p:pic>
        <p:nvPicPr>
          <p:cNvPr id="545" name="Google Shape;545;p90"/>
          <p:cNvPicPr preferRelativeResize="0"/>
          <p:nvPr/>
        </p:nvPicPr>
        <p:blipFill rotWithShape="1">
          <a:blip r:embed="rId2">
            <a:alphaModFix/>
          </a:blip>
          <a:srcRect b="8" l="0" r="0" t="9"/>
          <a:stretch/>
        </p:blipFill>
        <p:spPr>
          <a:xfrm>
            <a:off x="15" y="962"/>
            <a:ext cx="9143988" cy="5142538"/>
          </a:xfrm>
          <a:prstGeom prst="rect">
            <a:avLst/>
          </a:prstGeom>
          <a:noFill/>
          <a:ln>
            <a:noFill/>
          </a:ln>
        </p:spPr>
      </p:pic>
      <p:sp>
        <p:nvSpPr>
          <p:cNvPr id="546" name="Google Shape;546;p90"/>
          <p:cNvSpPr txBox="1"/>
          <p:nvPr>
            <p:ph idx="1" type="body"/>
          </p:nvPr>
        </p:nvSpPr>
        <p:spPr>
          <a:xfrm>
            <a:off x="3364744" y="2199478"/>
            <a:ext cx="2777700" cy="10443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5600"/>
              <a:buNone/>
              <a:defRPr sz="5600">
                <a:solidFill>
                  <a:schemeClr val="lt1"/>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47" name="Google Shape;547;p90"/>
          <p:cNvSpPr txBox="1"/>
          <p:nvPr>
            <p:ph idx="2" type="body"/>
          </p:nvPr>
        </p:nvSpPr>
        <p:spPr>
          <a:xfrm>
            <a:off x="4099703" y="3221003"/>
            <a:ext cx="944700" cy="300000"/>
          </a:xfrm>
          <a:prstGeom prst="rect">
            <a:avLst/>
          </a:prstGeom>
          <a:noFill/>
          <a:ln cap="flat" cmpd="sng" w="28575">
            <a:solidFill>
              <a:schemeClr val="lt1"/>
            </a:solidFill>
            <a:prstDash val="solid"/>
            <a:round/>
            <a:headEnd len="sm" w="sm" type="none"/>
            <a:tailEnd len="sm" w="sm" type="none"/>
          </a:ln>
        </p:spPr>
        <p:txBody>
          <a:bodyPr anchorCtr="0" anchor="t" bIns="34275" lIns="68575" spcFirstLastPara="1" rIns="68575" wrap="square" tIns="34275">
            <a:normAutofit/>
          </a:bodyPr>
          <a:lstStyle>
            <a:lvl1pPr indent="-228600" lvl="0" marL="457200" algn="ctr">
              <a:lnSpc>
                <a:spcPct val="90000"/>
              </a:lnSpc>
              <a:spcBef>
                <a:spcPts val="800"/>
              </a:spcBef>
              <a:spcAft>
                <a:spcPts val="0"/>
              </a:spcAft>
              <a:buClr>
                <a:schemeClr val="lt1"/>
              </a:buClr>
              <a:buSzPts val="1600"/>
              <a:buNone/>
              <a:defRPr sz="1600">
                <a:solidFill>
                  <a:schemeClr val="lt1"/>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51" name="Shape 551"/>
        <p:cNvGrpSpPr/>
        <p:nvPr/>
      </p:nvGrpSpPr>
      <p:grpSpPr>
        <a:xfrm>
          <a:off x="0" y="0"/>
          <a:ext cx="0" cy="0"/>
          <a:chOff x="0" y="0"/>
          <a:chExt cx="0" cy="0"/>
        </a:xfrm>
      </p:grpSpPr>
      <p:sp>
        <p:nvSpPr>
          <p:cNvPr id="552" name="Google Shape;552;p92"/>
          <p:cNvSpPr txBox="1"/>
          <p:nvPr>
            <p:ph type="ctrTitle"/>
          </p:nvPr>
        </p:nvSpPr>
        <p:spPr>
          <a:xfrm>
            <a:off x="720000" y="913000"/>
            <a:ext cx="4317900" cy="26751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5200"/>
              <a:buNone/>
              <a:defRPr sz="45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553" name="Google Shape;553;p92"/>
          <p:cNvSpPr txBox="1"/>
          <p:nvPr>
            <p:ph idx="1" type="subTitle"/>
          </p:nvPr>
        </p:nvSpPr>
        <p:spPr>
          <a:xfrm>
            <a:off x="720000" y="3588100"/>
            <a:ext cx="3070200" cy="792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800"/>
              <a:buNone/>
              <a:defRPr>
                <a:solidFill>
                  <a:srgbClr val="37384B"/>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54" name="Google Shape;554;p92"/>
          <p:cNvSpPr/>
          <p:nvPr/>
        </p:nvSpPr>
        <p:spPr>
          <a:xfrm>
            <a:off x="-8125" y="4603500"/>
            <a:ext cx="9152100" cy="228300"/>
          </a:xfrm>
          <a:prstGeom prst="rect">
            <a:avLst/>
          </a:prstGeom>
          <a:solidFill>
            <a:srgbClr val="AFCC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555" name="Google Shape;555;p92"/>
          <p:cNvSpPr/>
          <p:nvPr/>
        </p:nvSpPr>
        <p:spPr>
          <a:xfrm>
            <a:off x="-8125" y="4671500"/>
            <a:ext cx="9152100" cy="471900"/>
          </a:xfrm>
          <a:prstGeom prst="rect">
            <a:avLst/>
          </a:prstGeom>
          <a:solidFill>
            <a:srgbClr val="244C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p92"/>
          <p:cNvSpPr/>
          <p:nvPr/>
        </p:nvSpPr>
        <p:spPr>
          <a:xfrm>
            <a:off x="720000" y="401225"/>
            <a:ext cx="2940600" cy="82200"/>
          </a:xfrm>
          <a:prstGeom prst="rect">
            <a:avLst/>
          </a:prstGeom>
          <a:solidFill>
            <a:srgbClr val="AFCC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57" name="Shape 557"/>
        <p:cNvGrpSpPr/>
        <p:nvPr/>
      </p:nvGrpSpPr>
      <p:grpSpPr>
        <a:xfrm>
          <a:off x="0" y="0"/>
          <a:ext cx="0" cy="0"/>
          <a:chOff x="0" y="0"/>
          <a:chExt cx="0" cy="0"/>
        </a:xfrm>
      </p:grpSpPr>
      <p:sp>
        <p:nvSpPr>
          <p:cNvPr id="558" name="Google Shape;558;p93"/>
          <p:cNvSpPr txBox="1"/>
          <p:nvPr>
            <p:ph type="title"/>
          </p:nvPr>
        </p:nvSpPr>
        <p:spPr>
          <a:xfrm>
            <a:off x="720000" y="2581500"/>
            <a:ext cx="28635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r">
              <a:lnSpc>
                <a:spcPct val="100000"/>
              </a:lnSpc>
              <a:spcBef>
                <a:spcPts val="0"/>
              </a:spcBef>
              <a:spcAft>
                <a:spcPts val="0"/>
              </a:spcAft>
              <a:buSzPts val="3600"/>
              <a:buNone/>
              <a:defRPr sz="3600"/>
            </a:lvl2pPr>
            <a:lvl3pPr lvl="2" algn="r">
              <a:lnSpc>
                <a:spcPct val="100000"/>
              </a:lnSpc>
              <a:spcBef>
                <a:spcPts val="0"/>
              </a:spcBef>
              <a:spcAft>
                <a:spcPts val="0"/>
              </a:spcAft>
              <a:buSzPts val="3600"/>
              <a:buNone/>
              <a:defRPr sz="3600"/>
            </a:lvl3pPr>
            <a:lvl4pPr lvl="3" algn="r">
              <a:lnSpc>
                <a:spcPct val="100000"/>
              </a:lnSpc>
              <a:spcBef>
                <a:spcPts val="0"/>
              </a:spcBef>
              <a:spcAft>
                <a:spcPts val="0"/>
              </a:spcAft>
              <a:buSzPts val="3600"/>
              <a:buNone/>
              <a:defRPr sz="3600"/>
            </a:lvl4pPr>
            <a:lvl5pPr lvl="4" algn="r">
              <a:lnSpc>
                <a:spcPct val="100000"/>
              </a:lnSpc>
              <a:spcBef>
                <a:spcPts val="0"/>
              </a:spcBef>
              <a:spcAft>
                <a:spcPts val="0"/>
              </a:spcAft>
              <a:buSzPts val="3600"/>
              <a:buNone/>
              <a:defRPr sz="3600"/>
            </a:lvl5pPr>
            <a:lvl6pPr lvl="5" algn="r">
              <a:lnSpc>
                <a:spcPct val="100000"/>
              </a:lnSpc>
              <a:spcBef>
                <a:spcPts val="0"/>
              </a:spcBef>
              <a:spcAft>
                <a:spcPts val="0"/>
              </a:spcAft>
              <a:buSzPts val="3600"/>
              <a:buNone/>
              <a:defRPr sz="3600"/>
            </a:lvl6pPr>
            <a:lvl7pPr lvl="6" algn="r">
              <a:lnSpc>
                <a:spcPct val="100000"/>
              </a:lnSpc>
              <a:spcBef>
                <a:spcPts val="0"/>
              </a:spcBef>
              <a:spcAft>
                <a:spcPts val="0"/>
              </a:spcAft>
              <a:buSzPts val="3600"/>
              <a:buNone/>
              <a:defRPr sz="3600"/>
            </a:lvl7pPr>
            <a:lvl8pPr lvl="7" algn="r">
              <a:lnSpc>
                <a:spcPct val="100000"/>
              </a:lnSpc>
              <a:spcBef>
                <a:spcPts val="0"/>
              </a:spcBef>
              <a:spcAft>
                <a:spcPts val="0"/>
              </a:spcAft>
              <a:buSzPts val="3600"/>
              <a:buNone/>
              <a:defRPr sz="3600"/>
            </a:lvl8pPr>
            <a:lvl9pPr lvl="8" algn="r">
              <a:lnSpc>
                <a:spcPct val="100000"/>
              </a:lnSpc>
              <a:spcBef>
                <a:spcPts val="0"/>
              </a:spcBef>
              <a:spcAft>
                <a:spcPts val="0"/>
              </a:spcAft>
              <a:buSzPts val="3600"/>
              <a:buNone/>
              <a:defRPr sz="3600"/>
            </a:lvl9pPr>
          </a:lstStyle>
          <a:p/>
        </p:txBody>
      </p:sp>
      <p:sp>
        <p:nvSpPr>
          <p:cNvPr id="559" name="Google Shape;559;p93"/>
          <p:cNvSpPr txBox="1"/>
          <p:nvPr>
            <p:ph idx="2" type="title"/>
          </p:nvPr>
        </p:nvSpPr>
        <p:spPr>
          <a:xfrm>
            <a:off x="720000" y="1124750"/>
            <a:ext cx="2863500" cy="16239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2000"/>
              <a:buNone/>
              <a:defRPr sz="14000"/>
            </a:lvl1pPr>
            <a:lvl2pPr lvl="1" algn="r">
              <a:lnSpc>
                <a:spcPct val="100000"/>
              </a:lnSpc>
              <a:spcBef>
                <a:spcPts val="0"/>
              </a:spcBef>
              <a:spcAft>
                <a:spcPts val="0"/>
              </a:spcAft>
              <a:buSzPts val="12000"/>
              <a:buNone/>
              <a:defRPr sz="12000"/>
            </a:lvl2pPr>
            <a:lvl3pPr lvl="2" algn="r">
              <a:lnSpc>
                <a:spcPct val="100000"/>
              </a:lnSpc>
              <a:spcBef>
                <a:spcPts val="0"/>
              </a:spcBef>
              <a:spcAft>
                <a:spcPts val="0"/>
              </a:spcAft>
              <a:buSzPts val="12000"/>
              <a:buNone/>
              <a:defRPr sz="12000"/>
            </a:lvl3pPr>
            <a:lvl4pPr lvl="3" algn="r">
              <a:lnSpc>
                <a:spcPct val="100000"/>
              </a:lnSpc>
              <a:spcBef>
                <a:spcPts val="0"/>
              </a:spcBef>
              <a:spcAft>
                <a:spcPts val="0"/>
              </a:spcAft>
              <a:buSzPts val="12000"/>
              <a:buNone/>
              <a:defRPr sz="12000"/>
            </a:lvl4pPr>
            <a:lvl5pPr lvl="4" algn="r">
              <a:lnSpc>
                <a:spcPct val="100000"/>
              </a:lnSpc>
              <a:spcBef>
                <a:spcPts val="0"/>
              </a:spcBef>
              <a:spcAft>
                <a:spcPts val="0"/>
              </a:spcAft>
              <a:buSzPts val="12000"/>
              <a:buNone/>
              <a:defRPr sz="12000"/>
            </a:lvl5pPr>
            <a:lvl6pPr lvl="5" algn="r">
              <a:lnSpc>
                <a:spcPct val="100000"/>
              </a:lnSpc>
              <a:spcBef>
                <a:spcPts val="0"/>
              </a:spcBef>
              <a:spcAft>
                <a:spcPts val="0"/>
              </a:spcAft>
              <a:buSzPts val="12000"/>
              <a:buNone/>
              <a:defRPr sz="12000"/>
            </a:lvl6pPr>
            <a:lvl7pPr lvl="6" algn="r">
              <a:lnSpc>
                <a:spcPct val="100000"/>
              </a:lnSpc>
              <a:spcBef>
                <a:spcPts val="0"/>
              </a:spcBef>
              <a:spcAft>
                <a:spcPts val="0"/>
              </a:spcAft>
              <a:buSzPts val="12000"/>
              <a:buNone/>
              <a:defRPr sz="12000"/>
            </a:lvl7pPr>
            <a:lvl8pPr lvl="7" algn="r">
              <a:lnSpc>
                <a:spcPct val="100000"/>
              </a:lnSpc>
              <a:spcBef>
                <a:spcPts val="0"/>
              </a:spcBef>
              <a:spcAft>
                <a:spcPts val="0"/>
              </a:spcAft>
              <a:buSzPts val="12000"/>
              <a:buNone/>
              <a:defRPr sz="12000"/>
            </a:lvl8pPr>
            <a:lvl9pPr lvl="8" algn="r">
              <a:lnSpc>
                <a:spcPct val="100000"/>
              </a:lnSpc>
              <a:spcBef>
                <a:spcPts val="0"/>
              </a:spcBef>
              <a:spcAft>
                <a:spcPts val="0"/>
              </a:spcAft>
              <a:buSzPts val="12000"/>
              <a:buNone/>
              <a:defRPr sz="12000"/>
            </a:lvl9pPr>
          </a:lstStyle>
          <a:p/>
        </p:txBody>
      </p:sp>
      <p:sp>
        <p:nvSpPr>
          <p:cNvPr id="560" name="Google Shape;560;p93"/>
          <p:cNvSpPr txBox="1"/>
          <p:nvPr>
            <p:ph idx="1" type="subTitle"/>
          </p:nvPr>
        </p:nvSpPr>
        <p:spPr>
          <a:xfrm>
            <a:off x="720000" y="3343788"/>
            <a:ext cx="2863500" cy="675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600"/>
              <a:buNone/>
              <a:defRPr/>
            </a:lvl1pPr>
            <a:lvl2pPr lvl="1" algn="r">
              <a:lnSpc>
                <a:spcPct val="100000"/>
              </a:lnSpc>
              <a:spcBef>
                <a:spcPts val="0"/>
              </a:spcBef>
              <a:spcAft>
                <a:spcPts val="0"/>
              </a:spcAft>
              <a:buSzPts val="1600"/>
              <a:buNone/>
              <a:defRPr/>
            </a:lvl2pPr>
            <a:lvl3pPr lvl="2" algn="r">
              <a:lnSpc>
                <a:spcPct val="100000"/>
              </a:lnSpc>
              <a:spcBef>
                <a:spcPts val="0"/>
              </a:spcBef>
              <a:spcAft>
                <a:spcPts val="0"/>
              </a:spcAft>
              <a:buSzPts val="1600"/>
              <a:buNone/>
              <a:defRPr/>
            </a:lvl3pPr>
            <a:lvl4pPr lvl="3" algn="r">
              <a:lnSpc>
                <a:spcPct val="100000"/>
              </a:lnSpc>
              <a:spcBef>
                <a:spcPts val="0"/>
              </a:spcBef>
              <a:spcAft>
                <a:spcPts val="0"/>
              </a:spcAft>
              <a:buSzPts val="1600"/>
              <a:buNone/>
              <a:defRPr/>
            </a:lvl4pPr>
            <a:lvl5pPr lvl="4" algn="r">
              <a:lnSpc>
                <a:spcPct val="100000"/>
              </a:lnSpc>
              <a:spcBef>
                <a:spcPts val="0"/>
              </a:spcBef>
              <a:spcAft>
                <a:spcPts val="0"/>
              </a:spcAft>
              <a:buSzPts val="1600"/>
              <a:buNone/>
              <a:defRPr/>
            </a:lvl5pPr>
            <a:lvl6pPr lvl="5" algn="r">
              <a:lnSpc>
                <a:spcPct val="100000"/>
              </a:lnSpc>
              <a:spcBef>
                <a:spcPts val="0"/>
              </a:spcBef>
              <a:spcAft>
                <a:spcPts val="0"/>
              </a:spcAft>
              <a:buSzPts val="1600"/>
              <a:buNone/>
              <a:defRPr/>
            </a:lvl6pPr>
            <a:lvl7pPr lvl="6" algn="r">
              <a:lnSpc>
                <a:spcPct val="100000"/>
              </a:lnSpc>
              <a:spcBef>
                <a:spcPts val="0"/>
              </a:spcBef>
              <a:spcAft>
                <a:spcPts val="0"/>
              </a:spcAft>
              <a:buSzPts val="1600"/>
              <a:buNone/>
              <a:defRPr/>
            </a:lvl7pPr>
            <a:lvl8pPr lvl="7" algn="r">
              <a:lnSpc>
                <a:spcPct val="100000"/>
              </a:lnSpc>
              <a:spcBef>
                <a:spcPts val="0"/>
              </a:spcBef>
              <a:spcAft>
                <a:spcPts val="0"/>
              </a:spcAft>
              <a:buSzPts val="1600"/>
              <a:buNone/>
              <a:defRPr/>
            </a:lvl8pPr>
            <a:lvl9pPr lvl="8" algn="r">
              <a:lnSpc>
                <a:spcPct val="100000"/>
              </a:lnSpc>
              <a:spcBef>
                <a:spcPts val="0"/>
              </a:spcBef>
              <a:spcAft>
                <a:spcPts val="0"/>
              </a:spcAft>
              <a:buSzPts val="1600"/>
              <a:buNone/>
              <a:defRPr/>
            </a:lvl9pPr>
          </a:lstStyle>
          <a:p/>
        </p:txBody>
      </p:sp>
      <p:sp>
        <p:nvSpPr>
          <p:cNvPr id="561" name="Google Shape;561;p93"/>
          <p:cNvSpPr/>
          <p:nvPr/>
        </p:nvSpPr>
        <p:spPr>
          <a:xfrm>
            <a:off x="-8125" y="4603500"/>
            <a:ext cx="9152100" cy="228300"/>
          </a:xfrm>
          <a:prstGeom prst="rect">
            <a:avLst/>
          </a:prstGeom>
          <a:solidFill>
            <a:srgbClr val="B9CEE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562" name="Google Shape;562;p93"/>
          <p:cNvSpPr/>
          <p:nvPr/>
        </p:nvSpPr>
        <p:spPr>
          <a:xfrm>
            <a:off x="-8125" y="4671500"/>
            <a:ext cx="9152100" cy="471900"/>
          </a:xfrm>
          <a:prstGeom prst="rect">
            <a:avLst/>
          </a:prstGeom>
          <a:solidFill>
            <a:srgbClr val="7385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 name="Google Shape;563;p93"/>
          <p:cNvSpPr/>
          <p:nvPr/>
        </p:nvSpPr>
        <p:spPr>
          <a:xfrm>
            <a:off x="720000" y="398740"/>
            <a:ext cx="1174500" cy="822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64" name="Shape 564"/>
        <p:cNvGrpSpPr/>
        <p:nvPr/>
      </p:nvGrpSpPr>
      <p:grpSpPr>
        <a:xfrm>
          <a:off x="0" y="0"/>
          <a:ext cx="0" cy="0"/>
          <a:chOff x="0" y="0"/>
          <a:chExt cx="0" cy="0"/>
        </a:xfrm>
      </p:grpSpPr>
      <p:sp>
        <p:nvSpPr>
          <p:cNvPr id="565" name="Google Shape;565;p94"/>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566" name="Google Shape;566;p94"/>
          <p:cNvSpPr txBox="1"/>
          <p:nvPr>
            <p:ph idx="1" type="body"/>
          </p:nvPr>
        </p:nvSpPr>
        <p:spPr>
          <a:xfrm>
            <a:off x="720000" y="1152475"/>
            <a:ext cx="7704000" cy="3416400"/>
          </a:xfrm>
          <a:prstGeom prst="rect">
            <a:avLst/>
          </a:prstGeom>
          <a:noFill/>
          <a:ln>
            <a:noFill/>
          </a:ln>
        </p:spPr>
        <p:txBody>
          <a:bodyPr anchorCtr="0" anchor="ctr" bIns="91425" lIns="91425" spcFirstLastPara="1" rIns="91425" wrap="square" tIns="91425">
            <a:noAutofit/>
          </a:bodyPr>
          <a:lstStyle>
            <a:lvl1pPr indent="-304800" lvl="0" marL="457200" algn="l">
              <a:lnSpc>
                <a:spcPct val="100000"/>
              </a:lnSpc>
              <a:spcBef>
                <a:spcPts val="0"/>
              </a:spcBef>
              <a:spcAft>
                <a:spcPts val="0"/>
              </a:spcAft>
              <a:buSzPts val="1200"/>
              <a:buChar char="●"/>
              <a:defRPr sz="1200"/>
            </a:lvl1pPr>
            <a:lvl2pPr indent="-304800" lvl="1" marL="914400" algn="l">
              <a:lnSpc>
                <a:spcPct val="100000"/>
              </a:lnSpc>
              <a:spcBef>
                <a:spcPts val="0"/>
              </a:spcBef>
              <a:spcAft>
                <a:spcPts val="0"/>
              </a:spcAft>
              <a:buSzPts val="1200"/>
              <a:buChar char="○"/>
              <a:defRPr sz="1200"/>
            </a:lvl2pPr>
            <a:lvl3pPr indent="-304800" lvl="2" marL="1371600" algn="l">
              <a:lnSpc>
                <a:spcPct val="100000"/>
              </a:lnSpc>
              <a:spcBef>
                <a:spcPts val="0"/>
              </a:spcBef>
              <a:spcAft>
                <a:spcPts val="0"/>
              </a:spcAft>
              <a:buSzPts val="1200"/>
              <a:buChar char="■"/>
              <a:defRPr sz="1200"/>
            </a:lvl3pPr>
            <a:lvl4pPr indent="-304800" lvl="3" marL="1828800" algn="l">
              <a:lnSpc>
                <a:spcPct val="100000"/>
              </a:lnSpc>
              <a:spcBef>
                <a:spcPts val="0"/>
              </a:spcBef>
              <a:spcAft>
                <a:spcPts val="0"/>
              </a:spcAft>
              <a:buSzPts val="1200"/>
              <a:buChar char="●"/>
              <a:defRPr sz="1200"/>
            </a:lvl4pPr>
            <a:lvl5pPr indent="-304800" lvl="4" marL="2286000" algn="l">
              <a:lnSpc>
                <a:spcPct val="100000"/>
              </a:lnSpc>
              <a:spcBef>
                <a:spcPts val="0"/>
              </a:spcBef>
              <a:spcAft>
                <a:spcPts val="0"/>
              </a:spcAft>
              <a:buSzPts val="1200"/>
              <a:buChar char="○"/>
              <a:defRPr sz="1200"/>
            </a:lvl5pPr>
            <a:lvl6pPr indent="-304800" lvl="5" marL="2743200" algn="l">
              <a:lnSpc>
                <a:spcPct val="100000"/>
              </a:lnSpc>
              <a:spcBef>
                <a:spcPts val="0"/>
              </a:spcBef>
              <a:spcAft>
                <a:spcPts val="0"/>
              </a:spcAft>
              <a:buSzPts val="1200"/>
              <a:buChar char="■"/>
              <a:defRPr sz="1200"/>
            </a:lvl6pPr>
            <a:lvl7pPr indent="-304800" lvl="6" marL="3200400" algn="l">
              <a:lnSpc>
                <a:spcPct val="100000"/>
              </a:lnSpc>
              <a:spcBef>
                <a:spcPts val="0"/>
              </a:spcBef>
              <a:spcAft>
                <a:spcPts val="0"/>
              </a:spcAft>
              <a:buSzPts val="1200"/>
              <a:buChar char="●"/>
              <a:defRPr sz="1200"/>
            </a:lvl7pPr>
            <a:lvl8pPr indent="-304800" lvl="7" marL="3657600" algn="l">
              <a:lnSpc>
                <a:spcPct val="100000"/>
              </a:lnSpc>
              <a:spcBef>
                <a:spcPts val="0"/>
              </a:spcBef>
              <a:spcAft>
                <a:spcPts val="0"/>
              </a:spcAft>
              <a:buSzPts val="1200"/>
              <a:buChar char="○"/>
              <a:defRPr sz="1200"/>
            </a:lvl8pPr>
            <a:lvl9pPr indent="-304800" lvl="8" marL="4114800" algn="l">
              <a:lnSpc>
                <a:spcPct val="100000"/>
              </a:lnSpc>
              <a:spcBef>
                <a:spcPts val="0"/>
              </a:spcBef>
              <a:spcAft>
                <a:spcPts val="0"/>
              </a:spcAft>
              <a:buSzPts val="1200"/>
              <a:buChar char="■"/>
              <a:defRPr sz="1200"/>
            </a:lvl9pPr>
          </a:lstStyle>
          <a:p/>
        </p:txBody>
      </p:sp>
      <p:sp>
        <p:nvSpPr>
          <p:cNvPr id="567" name="Google Shape;567;p94"/>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1" name="Shape 51"/>
        <p:cNvGrpSpPr/>
        <p:nvPr/>
      </p:nvGrpSpPr>
      <p:grpSpPr>
        <a:xfrm>
          <a:off x="0" y="0"/>
          <a:ext cx="0" cy="0"/>
          <a:chOff x="0" y="0"/>
          <a:chExt cx="0" cy="0"/>
        </a:xfrm>
      </p:grpSpPr>
      <p:sp>
        <p:nvSpPr>
          <p:cNvPr id="52" name="Google Shape;52;p10"/>
          <p:cNvSpPr txBox="1"/>
          <p:nvPr>
            <p:ph idx="1" type="body"/>
          </p:nvPr>
        </p:nvSpPr>
        <p:spPr>
          <a:xfrm>
            <a:off x="1765800" y="3703200"/>
            <a:ext cx="5612400" cy="900300"/>
          </a:xfrm>
          <a:prstGeom prst="rect">
            <a:avLst/>
          </a:prstGeom>
          <a:solidFill>
            <a:schemeClr val="lt2"/>
          </a:solidFill>
          <a:ln>
            <a:noFill/>
          </a:ln>
          <a:effectLst>
            <a:outerShdw rotWithShape="0" algn="bl" dir="2760000" dist="95250">
              <a:schemeClr val="dk1"/>
            </a:outerShdw>
          </a:effectLst>
        </p:spPr>
        <p:txBody>
          <a:bodyPr anchorCtr="0" anchor="ctr" bIns="91425" lIns="91425" spcFirstLastPara="1" rIns="91425" wrap="square" tIns="91425">
            <a:noAutofit/>
          </a:bodyPr>
          <a:lstStyle>
            <a:lvl1pPr indent="-228600" lvl="0" marL="457200" algn="ctr">
              <a:lnSpc>
                <a:spcPct val="100000"/>
              </a:lnSpc>
              <a:spcBef>
                <a:spcPts val="0"/>
              </a:spcBef>
              <a:spcAft>
                <a:spcPts val="0"/>
              </a:spcAft>
              <a:buSzPts val="1600"/>
              <a:buNone/>
              <a:defRPr b="1" sz="2000">
                <a:latin typeface="Poppins"/>
                <a:ea typeface="Poppins"/>
                <a:cs typeface="Poppins"/>
                <a:sym typeface="Poppins"/>
              </a:defRPr>
            </a:lvl1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68" name="Shape 568"/>
        <p:cNvGrpSpPr/>
        <p:nvPr/>
      </p:nvGrpSpPr>
      <p:grpSpPr>
        <a:xfrm>
          <a:off x="0" y="0"/>
          <a:ext cx="0" cy="0"/>
          <a:chOff x="0" y="0"/>
          <a:chExt cx="0" cy="0"/>
        </a:xfrm>
      </p:grpSpPr>
      <p:sp>
        <p:nvSpPr>
          <p:cNvPr id="569" name="Google Shape;569;p95"/>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570" name="Google Shape;570;p95"/>
          <p:cNvSpPr txBox="1"/>
          <p:nvPr>
            <p:ph idx="1" type="subTitle"/>
          </p:nvPr>
        </p:nvSpPr>
        <p:spPr>
          <a:xfrm>
            <a:off x="1440300" y="3061550"/>
            <a:ext cx="2407800" cy="458700"/>
          </a:xfrm>
          <a:prstGeom prst="rect">
            <a:avLst/>
          </a:prstGeom>
          <a:solidFill>
            <a:schemeClr val="accen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571" name="Google Shape;571;p95"/>
          <p:cNvSpPr txBox="1"/>
          <p:nvPr>
            <p:ph idx="2" type="subTitle"/>
          </p:nvPr>
        </p:nvSpPr>
        <p:spPr>
          <a:xfrm>
            <a:off x="1440300" y="3704750"/>
            <a:ext cx="2407800" cy="743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572" name="Google Shape;572;p95"/>
          <p:cNvSpPr txBox="1"/>
          <p:nvPr>
            <p:ph idx="3" type="subTitle"/>
          </p:nvPr>
        </p:nvSpPr>
        <p:spPr>
          <a:xfrm>
            <a:off x="5295925" y="3061550"/>
            <a:ext cx="2407800" cy="458700"/>
          </a:xfrm>
          <a:prstGeom prst="rect">
            <a:avLst/>
          </a:prstGeom>
          <a:solidFill>
            <a:schemeClr val="lt2"/>
          </a:solidFill>
          <a:ln>
            <a:noFill/>
          </a:ln>
          <a:effectLst>
            <a:outerShdw rotWithShape="0" algn="bl" dir="2700000" dist="95250">
              <a:srgbClr val="000000"/>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Poppins"/>
              <a:buNone/>
              <a:defRPr b="1" sz="2000">
                <a:latin typeface="Poppins"/>
                <a:ea typeface="Poppins"/>
                <a:cs typeface="Poppins"/>
                <a:sym typeface="Poppins"/>
              </a:defRPr>
            </a:lvl1pPr>
            <a:lvl2pPr lvl="1" algn="ctr">
              <a:lnSpc>
                <a:spcPct val="100000"/>
              </a:lnSpc>
              <a:spcBef>
                <a:spcPts val="0"/>
              </a:spcBef>
              <a:spcAft>
                <a:spcPts val="0"/>
              </a:spcAft>
              <a:buSzPts val="2000"/>
              <a:buFont typeface="Poppins"/>
              <a:buNone/>
              <a:defRPr b="1" sz="2000">
                <a:latin typeface="Poppins"/>
                <a:ea typeface="Poppins"/>
                <a:cs typeface="Poppins"/>
                <a:sym typeface="Poppins"/>
              </a:defRPr>
            </a:lvl2pPr>
            <a:lvl3pPr lvl="2" algn="ctr">
              <a:lnSpc>
                <a:spcPct val="100000"/>
              </a:lnSpc>
              <a:spcBef>
                <a:spcPts val="0"/>
              </a:spcBef>
              <a:spcAft>
                <a:spcPts val="0"/>
              </a:spcAft>
              <a:buSzPts val="2000"/>
              <a:buFont typeface="Poppins"/>
              <a:buNone/>
              <a:defRPr b="1" sz="2000">
                <a:latin typeface="Poppins"/>
                <a:ea typeface="Poppins"/>
                <a:cs typeface="Poppins"/>
                <a:sym typeface="Poppins"/>
              </a:defRPr>
            </a:lvl3pPr>
            <a:lvl4pPr lvl="3" algn="ctr">
              <a:lnSpc>
                <a:spcPct val="100000"/>
              </a:lnSpc>
              <a:spcBef>
                <a:spcPts val="0"/>
              </a:spcBef>
              <a:spcAft>
                <a:spcPts val="0"/>
              </a:spcAft>
              <a:buSzPts val="2000"/>
              <a:buFont typeface="Poppins"/>
              <a:buNone/>
              <a:defRPr b="1" sz="2000">
                <a:latin typeface="Poppins"/>
                <a:ea typeface="Poppins"/>
                <a:cs typeface="Poppins"/>
                <a:sym typeface="Poppins"/>
              </a:defRPr>
            </a:lvl4pPr>
            <a:lvl5pPr lvl="4" algn="ctr">
              <a:lnSpc>
                <a:spcPct val="100000"/>
              </a:lnSpc>
              <a:spcBef>
                <a:spcPts val="0"/>
              </a:spcBef>
              <a:spcAft>
                <a:spcPts val="0"/>
              </a:spcAft>
              <a:buSzPts val="2000"/>
              <a:buFont typeface="Poppins"/>
              <a:buNone/>
              <a:defRPr b="1" sz="2000">
                <a:latin typeface="Poppins"/>
                <a:ea typeface="Poppins"/>
                <a:cs typeface="Poppins"/>
                <a:sym typeface="Poppins"/>
              </a:defRPr>
            </a:lvl5pPr>
            <a:lvl6pPr lvl="5" algn="ctr">
              <a:lnSpc>
                <a:spcPct val="100000"/>
              </a:lnSpc>
              <a:spcBef>
                <a:spcPts val="0"/>
              </a:spcBef>
              <a:spcAft>
                <a:spcPts val="0"/>
              </a:spcAft>
              <a:buSzPts val="2000"/>
              <a:buFont typeface="Poppins"/>
              <a:buNone/>
              <a:defRPr b="1" sz="2000">
                <a:latin typeface="Poppins"/>
                <a:ea typeface="Poppins"/>
                <a:cs typeface="Poppins"/>
                <a:sym typeface="Poppins"/>
              </a:defRPr>
            </a:lvl6pPr>
            <a:lvl7pPr lvl="6" algn="ctr">
              <a:lnSpc>
                <a:spcPct val="100000"/>
              </a:lnSpc>
              <a:spcBef>
                <a:spcPts val="0"/>
              </a:spcBef>
              <a:spcAft>
                <a:spcPts val="0"/>
              </a:spcAft>
              <a:buSzPts val="2000"/>
              <a:buFont typeface="Poppins"/>
              <a:buNone/>
              <a:defRPr b="1" sz="2000">
                <a:latin typeface="Poppins"/>
                <a:ea typeface="Poppins"/>
                <a:cs typeface="Poppins"/>
                <a:sym typeface="Poppins"/>
              </a:defRPr>
            </a:lvl7pPr>
            <a:lvl8pPr lvl="7" algn="ctr">
              <a:lnSpc>
                <a:spcPct val="100000"/>
              </a:lnSpc>
              <a:spcBef>
                <a:spcPts val="0"/>
              </a:spcBef>
              <a:spcAft>
                <a:spcPts val="0"/>
              </a:spcAft>
              <a:buSzPts val="2000"/>
              <a:buFont typeface="Poppins"/>
              <a:buNone/>
              <a:defRPr b="1" sz="2000">
                <a:latin typeface="Poppins"/>
                <a:ea typeface="Poppins"/>
                <a:cs typeface="Poppins"/>
                <a:sym typeface="Poppins"/>
              </a:defRPr>
            </a:lvl8pPr>
            <a:lvl9pPr lvl="8" algn="ctr">
              <a:lnSpc>
                <a:spcPct val="100000"/>
              </a:lnSpc>
              <a:spcBef>
                <a:spcPts val="0"/>
              </a:spcBef>
              <a:spcAft>
                <a:spcPts val="0"/>
              </a:spcAft>
              <a:buSzPts val="2000"/>
              <a:buFont typeface="Poppins"/>
              <a:buNone/>
              <a:defRPr b="1" sz="2000">
                <a:latin typeface="Poppins"/>
                <a:ea typeface="Poppins"/>
                <a:cs typeface="Poppins"/>
                <a:sym typeface="Poppins"/>
              </a:defRPr>
            </a:lvl9pPr>
          </a:lstStyle>
          <a:p/>
        </p:txBody>
      </p:sp>
      <p:sp>
        <p:nvSpPr>
          <p:cNvPr id="573" name="Google Shape;573;p95"/>
          <p:cNvSpPr txBox="1"/>
          <p:nvPr>
            <p:ph idx="4" type="subTitle"/>
          </p:nvPr>
        </p:nvSpPr>
        <p:spPr>
          <a:xfrm>
            <a:off x="5295925" y="3704750"/>
            <a:ext cx="2407800" cy="743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574" name="Google Shape;574;p95"/>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75" name="Shape 575"/>
        <p:cNvGrpSpPr/>
        <p:nvPr/>
      </p:nvGrpSpPr>
      <p:grpSpPr>
        <a:xfrm>
          <a:off x="0" y="0"/>
          <a:ext cx="0" cy="0"/>
          <a:chOff x="0" y="0"/>
          <a:chExt cx="0" cy="0"/>
        </a:xfrm>
      </p:grpSpPr>
      <p:sp>
        <p:nvSpPr>
          <p:cNvPr id="576" name="Google Shape;576;p96"/>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577" name="Google Shape;577;p96"/>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78" name="Shape 578"/>
        <p:cNvGrpSpPr/>
        <p:nvPr/>
      </p:nvGrpSpPr>
      <p:grpSpPr>
        <a:xfrm>
          <a:off x="0" y="0"/>
          <a:ext cx="0" cy="0"/>
          <a:chOff x="0" y="0"/>
          <a:chExt cx="0" cy="0"/>
        </a:xfrm>
      </p:grpSpPr>
      <p:sp>
        <p:nvSpPr>
          <p:cNvPr id="579" name="Google Shape;579;p97"/>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580" name="Google Shape;580;p97"/>
          <p:cNvSpPr txBox="1"/>
          <p:nvPr>
            <p:ph idx="1" type="body"/>
          </p:nvPr>
        </p:nvSpPr>
        <p:spPr>
          <a:xfrm>
            <a:off x="745800" y="1291750"/>
            <a:ext cx="3942300" cy="3311700"/>
          </a:xfrm>
          <a:prstGeom prst="rect">
            <a:avLst/>
          </a:prstGeom>
          <a:noFill/>
          <a:ln>
            <a:noFill/>
          </a:ln>
        </p:spPr>
        <p:txBody>
          <a:bodyPr anchorCtr="0" anchor="ctr" bIns="91425" lIns="91425" spcFirstLastPara="1" rIns="91425" wrap="square" tIns="91425">
            <a:noAutofit/>
          </a:bodyPr>
          <a:lstStyle>
            <a:lvl1pPr indent="-330200" lvl="0" marL="457200" algn="l">
              <a:lnSpc>
                <a:spcPct val="100000"/>
              </a:lnSpc>
              <a:spcBef>
                <a:spcPts val="0"/>
              </a:spcBef>
              <a:spcAft>
                <a:spcPts val="0"/>
              </a:spcAft>
              <a:buClr>
                <a:srgbClr val="18254B"/>
              </a:buClr>
              <a:buSzPts val="1600"/>
              <a:buFont typeface="Red Hat Text"/>
              <a:buChar char="●"/>
              <a:defRPr/>
            </a:lvl1pPr>
            <a:lvl2pPr indent="-330200" lvl="1" marL="914400" algn="l">
              <a:lnSpc>
                <a:spcPct val="100000"/>
              </a:lnSpc>
              <a:spcBef>
                <a:spcPts val="0"/>
              </a:spcBef>
              <a:spcAft>
                <a:spcPts val="0"/>
              </a:spcAft>
              <a:buClr>
                <a:srgbClr val="142850"/>
              </a:buClr>
              <a:buSzPts val="1600"/>
              <a:buFont typeface="Red Hat Text"/>
              <a:buChar char="○"/>
              <a:defRPr/>
            </a:lvl2pPr>
            <a:lvl3pPr indent="-330200" lvl="2" marL="1371600" algn="l">
              <a:lnSpc>
                <a:spcPct val="100000"/>
              </a:lnSpc>
              <a:spcBef>
                <a:spcPts val="0"/>
              </a:spcBef>
              <a:spcAft>
                <a:spcPts val="0"/>
              </a:spcAft>
              <a:buClr>
                <a:srgbClr val="142850"/>
              </a:buClr>
              <a:buSzPts val="1600"/>
              <a:buFont typeface="Red Hat Text"/>
              <a:buChar char="■"/>
              <a:defRPr/>
            </a:lvl3pPr>
            <a:lvl4pPr indent="-330200" lvl="3" marL="1828800" algn="l">
              <a:lnSpc>
                <a:spcPct val="100000"/>
              </a:lnSpc>
              <a:spcBef>
                <a:spcPts val="0"/>
              </a:spcBef>
              <a:spcAft>
                <a:spcPts val="0"/>
              </a:spcAft>
              <a:buClr>
                <a:srgbClr val="142850"/>
              </a:buClr>
              <a:buSzPts val="1600"/>
              <a:buFont typeface="Red Hat Text"/>
              <a:buChar char="●"/>
              <a:defRPr/>
            </a:lvl4pPr>
            <a:lvl5pPr indent="-330200" lvl="4" marL="2286000" algn="l">
              <a:lnSpc>
                <a:spcPct val="100000"/>
              </a:lnSpc>
              <a:spcBef>
                <a:spcPts val="0"/>
              </a:spcBef>
              <a:spcAft>
                <a:spcPts val="0"/>
              </a:spcAft>
              <a:buClr>
                <a:srgbClr val="142850"/>
              </a:buClr>
              <a:buSzPts val="1600"/>
              <a:buFont typeface="Red Hat Text"/>
              <a:buChar char="○"/>
              <a:defRPr/>
            </a:lvl5pPr>
            <a:lvl6pPr indent="-330200" lvl="5" marL="2743200" algn="l">
              <a:lnSpc>
                <a:spcPct val="100000"/>
              </a:lnSpc>
              <a:spcBef>
                <a:spcPts val="0"/>
              </a:spcBef>
              <a:spcAft>
                <a:spcPts val="0"/>
              </a:spcAft>
              <a:buClr>
                <a:srgbClr val="142850"/>
              </a:buClr>
              <a:buSzPts val="1600"/>
              <a:buFont typeface="Red Hat Text"/>
              <a:buChar char="■"/>
              <a:defRPr/>
            </a:lvl6pPr>
            <a:lvl7pPr indent="-330200" lvl="6" marL="3200400" algn="l">
              <a:lnSpc>
                <a:spcPct val="100000"/>
              </a:lnSpc>
              <a:spcBef>
                <a:spcPts val="0"/>
              </a:spcBef>
              <a:spcAft>
                <a:spcPts val="0"/>
              </a:spcAft>
              <a:buClr>
                <a:srgbClr val="142850"/>
              </a:buClr>
              <a:buSzPts val="1600"/>
              <a:buFont typeface="Red Hat Text"/>
              <a:buChar char="●"/>
              <a:defRPr/>
            </a:lvl7pPr>
            <a:lvl8pPr indent="-330200" lvl="7" marL="3657600" algn="l">
              <a:lnSpc>
                <a:spcPct val="100000"/>
              </a:lnSpc>
              <a:spcBef>
                <a:spcPts val="0"/>
              </a:spcBef>
              <a:spcAft>
                <a:spcPts val="0"/>
              </a:spcAft>
              <a:buClr>
                <a:srgbClr val="142850"/>
              </a:buClr>
              <a:buSzPts val="1600"/>
              <a:buFont typeface="Red Hat Text"/>
              <a:buChar char="○"/>
              <a:defRPr/>
            </a:lvl8pPr>
            <a:lvl9pPr indent="-330200" lvl="8" marL="4114800" algn="l">
              <a:lnSpc>
                <a:spcPct val="100000"/>
              </a:lnSpc>
              <a:spcBef>
                <a:spcPts val="0"/>
              </a:spcBef>
              <a:spcAft>
                <a:spcPts val="0"/>
              </a:spcAft>
              <a:buClr>
                <a:srgbClr val="142850"/>
              </a:buClr>
              <a:buSzPts val="1600"/>
              <a:buFont typeface="Red Hat Text"/>
              <a:buChar char="■"/>
              <a:defRPr/>
            </a:lvl9pPr>
          </a:lstStyle>
          <a:p/>
        </p:txBody>
      </p:sp>
      <p:sp>
        <p:nvSpPr>
          <p:cNvPr id="581" name="Google Shape;581;p97"/>
          <p:cNvSpPr/>
          <p:nvPr/>
        </p:nvSpPr>
        <p:spPr>
          <a:xfrm>
            <a:off x="720000" y="400600"/>
            <a:ext cx="6171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582" name="Google Shape;582;p97"/>
          <p:cNvSpPr/>
          <p:nvPr/>
        </p:nvSpPr>
        <p:spPr>
          <a:xfrm>
            <a:off x="-8125" y="5060700"/>
            <a:ext cx="9152100" cy="228300"/>
          </a:xfrm>
          <a:prstGeom prst="rect">
            <a:avLst/>
          </a:prstGeom>
          <a:solidFill>
            <a:srgbClr val="AFCC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583" name="Google Shape;583;p97"/>
          <p:cNvSpPr/>
          <p:nvPr/>
        </p:nvSpPr>
        <p:spPr>
          <a:xfrm>
            <a:off x="-8125" y="5128700"/>
            <a:ext cx="9152100" cy="471900"/>
          </a:xfrm>
          <a:prstGeom prst="rect">
            <a:avLst/>
          </a:prstGeom>
          <a:solidFill>
            <a:srgbClr val="244C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84" name="Shape 584"/>
        <p:cNvGrpSpPr/>
        <p:nvPr/>
      </p:nvGrpSpPr>
      <p:grpSpPr>
        <a:xfrm>
          <a:off x="0" y="0"/>
          <a:ext cx="0" cy="0"/>
          <a:chOff x="0" y="0"/>
          <a:chExt cx="0" cy="0"/>
        </a:xfrm>
      </p:grpSpPr>
      <p:sp>
        <p:nvSpPr>
          <p:cNvPr id="585" name="Google Shape;585;p98"/>
          <p:cNvSpPr txBox="1"/>
          <p:nvPr>
            <p:ph type="title"/>
          </p:nvPr>
        </p:nvSpPr>
        <p:spPr>
          <a:xfrm>
            <a:off x="614200" y="692400"/>
            <a:ext cx="6172200" cy="2124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8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586" name="Google Shape;586;p98"/>
          <p:cNvSpPr/>
          <p:nvPr/>
        </p:nvSpPr>
        <p:spPr>
          <a:xfrm>
            <a:off x="-8125" y="4603500"/>
            <a:ext cx="9152100" cy="228300"/>
          </a:xfrm>
          <a:prstGeom prst="rect">
            <a:avLst/>
          </a:prstGeom>
          <a:solidFill>
            <a:srgbClr val="B9CEE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587" name="Google Shape;587;p98"/>
          <p:cNvSpPr/>
          <p:nvPr/>
        </p:nvSpPr>
        <p:spPr>
          <a:xfrm>
            <a:off x="-8125" y="4671500"/>
            <a:ext cx="9152100" cy="471900"/>
          </a:xfrm>
          <a:prstGeom prst="rect">
            <a:avLst/>
          </a:prstGeom>
          <a:solidFill>
            <a:srgbClr val="7385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 name="Google Shape;588;p98"/>
          <p:cNvSpPr/>
          <p:nvPr/>
        </p:nvSpPr>
        <p:spPr>
          <a:xfrm>
            <a:off x="720000" y="401225"/>
            <a:ext cx="29406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89" name="Shape 589"/>
        <p:cNvGrpSpPr/>
        <p:nvPr/>
      </p:nvGrpSpPr>
      <p:grpSpPr>
        <a:xfrm>
          <a:off x="0" y="0"/>
          <a:ext cx="0" cy="0"/>
          <a:chOff x="0" y="0"/>
          <a:chExt cx="0" cy="0"/>
        </a:xfrm>
      </p:grpSpPr>
      <p:sp>
        <p:nvSpPr>
          <p:cNvPr id="590" name="Google Shape;590;p99"/>
          <p:cNvSpPr/>
          <p:nvPr/>
        </p:nvSpPr>
        <p:spPr>
          <a:xfrm>
            <a:off x="2100" y="-125"/>
            <a:ext cx="5718600" cy="5143500"/>
          </a:xfrm>
          <a:prstGeom prst="rect">
            <a:avLst/>
          </a:prstGeom>
          <a:solidFill>
            <a:srgbClr val="7385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 name="Google Shape;591;p99"/>
          <p:cNvSpPr txBox="1"/>
          <p:nvPr>
            <p:ph type="title"/>
          </p:nvPr>
        </p:nvSpPr>
        <p:spPr>
          <a:xfrm>
            <a:off x="613524" y="1709325"/>
            <a:ext cx="4045200" cy="838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592" name="Google Shape;592;p99"/>
          <p:cNvSpPr txBox="1"/>
          <p:nvPr>
            <p:ph idx="1" type="subTitle"/>
          </p:nvPr>
        </p:nvSpPr>
        <p:spPr>
          <a:xfrm>
            <a:off x="613524" y="2377800"/>
            <a:ext cx="4045200" cy="12351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100"/>
              <a:buNone/>
              <a:defRPr>
                <a:solidFill>
                  <a:schemeClr val="lt1"/>
                </a:solidFill>
                <a:latin typeface="Maven Pro"/>
                <a:ea typeface="Maven Pro"/>
                <a:cs typeface="Maven Pro"/>
                <a:sym typeface="Maven Pro"/>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93" name="Google Shape;593;p99"/>
          <p:cNvSpPr/>
          <p:nvPr/>
        </p:nvSpPr>
        <p:spPr>
          <a:xfrm>
            <a:off x="720000" y="398740"/>
            <a:ext cx="1174500" cy="8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94" name="Shape 594"/>
        <p:cNvGrpSpPr/>
        <p:nvPr/>
      </p:nvGrpSpPr>
      <p:grpSpPr>
        <a:xfrm>
          <a:off x="0" y="0"/>
          <a:ext cx="0" cy="0"/>
          <a:chOff x="0" y="0"/>
          <a:chExt cx="0" cy="0"/>
        </a:xfrm>
      </p:grpSpPr>
      <p:sp>
        <p:nvSpPr>
          <p:cNvPr id="595" name="Google Shape;595;p100"/>
          <p:cNvSpPr txBox="1"/>
          <p:nvPr>
            <p:ph idx="1" type="body"/>
          </p:nvPr>
        </p:nvSpPr>
        <p:spPr>
          <a:xfrm>
            <a:off x="1765800" y="3703200"/>
            <a:ext cx="5612400" cy="900300"/>
          </a:xfrm>
          <a:prstGeom prst="rect">
            <a:avLst/>
          </a:prstGeom>
          <a:solidFill>
            <a:schemeClr val="lt2"/>
          </a:solidFill>
          <a:ln>
            <a:noFill/>
          </a:ln>
          <a:effectLst>
            <a:outerShdw rotWithShape="0" algn="bl" dir="2760000" dist="95250">
              <a:schemeClr val="dk1"/>
            </a:outerShdw>
          </a:effectLst>
        </p:spPr>
        <p:txBody>
          <a:bodyPr anchorCtr="0" anchor="ctr" bIns="91425" lIns="91425" spcFirstLastPara="1" rIns="91425" wrap="square" tIns="91425">
            <a:noAutofit/>
          </a:bodyPr>
          <a:lstStyle>
            <a:lvl1pPr indent="-228600" lvl="0" marL="457200" algn="ctr">
              <a:lnSpc>
                <a:spcPct val="100000"/>
              </a:lnSpc>
              <a:spcBef>
                <a:spcPts val="0"/>
              </a:spcBef>
              <a:spcAft>
                <a:spcPts val="0"/>
              </a:spcAft>
              <a:buSzPts val="1600"/>
              <a:buNone/>
              <a:defRPr b="1" sz="2000">
                <a:latin typeface="Poppins"/>
                <a:ea typeface="Poppins"/>
                <a:cs typeface="Poppins"/>
                <a:sym typeface="Poppins"/>
              </a:defRPr>
            </a:lvl1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96" name="Shape 596"/>
        <p:cNvGrpSpPr/>
        <p:nvPr/>
      </p:nvGrpSpPr>
      <p:grpSpPr>
        <a:xfrm>
          <a:off x="0" y="0"/>
          <a:ext cx="0" cy="0"/>
          <a:chOff x="0" y="0"/>
          <a:chExt cx="0" cy="0"/>
        </a:xfrm>
      </p:grpSpPr>
      <p:sp>
        <p:nvSpPr>
          <p:cNvPr id="597" name="Google Shape;597;p101"/>
          <p:cNvSpPr txBox="1"/>
          <p:nvPr>
            <p:ph hasCustomPrompt="1" type="title"/>
          </p:nvPr>
        </p:nvSpPr>
        <p:spPr>
          <a:xfrm>
            <a:off x="720000" y="719775"/>
            <a:ext cx="6311100" cy="1325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2000"/>
              <a:buNone/>
              <a:defRPr sz="8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98" name="Google Shape;598;p101"/>
          <p:cNvSpPr txBox="1"/>
          <p:nvPr>
            <p:ph idx="1" type="subTitle"/>
          </p:nvPr>
        </p:nvSpPr>
        <p:spPr>
          <a:xfrm>
            <a:off x="728625" y="2078775"/>
            <a:ext cx="4337100" cy="711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599" name="Google Shape;599;p101"/>
          <p:cNvSpPr/>
          <p:nvPr/>
        </p:nvSpPr>
        <p:spPr>
          <a:xfrm>
            <a:off x="720000" y="401225"/>
            <a:ext cx="14493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600" name="Google Shape;600;p101"/>
          <p:cNvSpPr/>
          <p:nvPr/>
        </p:nvSpPr>
        <p:spPr>
          <a:xfrm>
            <a:off x="-8125" y="4603500"/>
            <a:ext cx="9152100" cy="228300"/>
          </a:xfrm>
          <a:prstGeom prst="rect">
            <a:avLst/>
          </a:prstGeom>
          <a:solidFill>
            <a:srgbClr val="B9CEE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
        <p:nvSpPr>
          <p:cNvPr id="601" name="Google Shape;601;p101"/>
          <p:cNvSpPr/>
          <p:nvPr/>
        </p:nvSpPr>
        <p:spPr>
          <a:xfrm>
            <a:off x="-8125" y="4671500"/>
            <a:ext cx="9152100" cy="471900"/>
          </a:xfrm>
          <a:prstGeom prst="rect">
            <a:avLst/>
          </a:prstGeom>
          <a:solidFill>
            <a:srgbClr val="7385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2" name="Shape 602"/>
        <p:cNvGrpSpPr/>
        <p:nvPr/>
      </p:nvGrpSpPr>
      <p:grpSpPr>
        <a:xfrm>
          <a:off x="0" y="0"/>
          <a:ext cx="0" cy="0"/>
          <a:chOff x="0" y="0"/>
          <a:chExt cx="0" cy="0"/>
        </a:xfrm>
      </p:grpSpPr>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603" name="Shape 603"/>
        <p:cNvGrpSpPr/>
        <p:nvPr/>
      </p:nvGrpSpPr>
      <p:grpSpPr>
        <a:xfrm>
          <a:off x="0" y="0"/>
          <a:ext cx="0" cy="0"/>
          <a:chOff x="0" y="0"/>
          <a:chExt cx="0" cy="0"/>
        </a:xfrm>
      </p:grpSpPr>
      <p:sp>
        <p:nvSpPr>
          <p:cNvPr id="604" name="Google Shape;604;p103"/>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605" name="Google Shape;605;p103"/>
          <p:cNvSpPr txBox="1"/>
          <p:nvPr>
            <p:ph idx="2" type="title"/>
          </p:nvPr>
        </p:nvSpPr>
        <p:spPr>
          <a:xfrm>
            <a:off x="720000" y="1615350"/>
            <a:ext cx="1072800" cy="1071000"/>
          </a:xfrm>
          <a:prstGeom prst="rect">
            <a:avLst/>
          </a:prstGeom>
          <a:solidFill>
            <a:srgbClr val="6FBEA3"/>
          </a:solidFill>
          <a:ln>
            <a:noFill/>
          </a:ln>
          <a:effectLst>
            <a:outerShdw rotWithShape="0" algn="bl" dir="2760000" dist="85725">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5000"/>
              <a:buNone/>
              <a:defRPr sz="5000"/>
            </a:lvl1pPr>
            <a:lvl2pPr lvl="1" algn="ctr">
              <a:lnSpc>
                <a:spcPct val="100000"/>
              </a:lnSpc>
              <a:spcBef>
                <a:spcPts val="0"/>
              </a:spcBef>
              <a:spcAft>
                <a:spcPts val="0"/>
              </a:spcAft>
              <a:buSzPts val="5000"/>
              <a:buNone/>
              <a:defRPr sz="5000"/>
            </a:lvl2pPr>
            <a:lvl3pPr lvl="2" algn="ctr">
              <a:lnSpc>
                <a:spcPct val="100000"/>
              </a:lnSpc>
              <a:spcBef>
                <a:spcPts val="0"/>
              </a:spcBef>
              <a:spcAft>
                <a:spcPts val="0"/>
              </a:spcAft>
              <a:buSzPts val="5000"/>
              <a:buNone/>
              <a:defRPr sz="5000"/>
            </a:lvl3pPr>
            <a:lvl4pPr lvl="3" algn="ctr">
              <a:lnSpc>
                <a:spcPct val="100000"/>
              </a:lnSpc>
              <a:spcBef>
                <a:spcPts val="0"/>
              </a:spcBef>
              <a:spcAft>
                <a:spcPts val="0"/>
              </a:spcAft>
              <a:buSzPts val="5000"/>
              <a:buNone/>
              <a:defRPr sz="5000"/>
            </a:lvl4pPr>
            <a:lvl5pPr lvl="4" algn="ctr">
              <a:lnSpc>
                <a:spcPct val="100000"/>
              </a:lnSpc>
              <a:spcBef>
                <a:spcPts val="0"/>
              </a:spcBef>
              <a:spcAft>
                <a:spcPts val="0"/>
              </a:spcAft>
              <a:buSzPts val="5000"/>
              <a:buNone/>
              <a:defRPr sz="5000"/>
            </a:lvl5pPr>
            <a:lvl6pPr lvl="5" algn="ctr">
              <a:lnSpc>
                <a:spcPct val="100000"/>
              </a:lnSpc>
              <a:spcBef>
                <a:spcPts val="0"/>
              </a:spcBef>
              <a:spcAft>
                <a:spcPts val="0"/>
              </a:spcAft>
              <a:buSzPts val="5000"/>
              <a:buNone/>
              <a:defRPr sz="5000"/>
            </a:lvl6pPr>
            <a:lvl7pPr lvl="6" algn="ctr">
              <a:lnSpc>
                <a:spcPct val="100000"/>
              </a:lnSpc>
              <a:spcBef>
                <a:spcPts val="0"/>
              </a:spcBef>
              <a:spcAft>
                <a:spcPts val="0"/>
              </a:spcAft>
              <a:buSzPts val="5000"/>
              <a:buNone/>
              <a:defRPr sz="5000"/>
            </a:lvl7pPr>
            <a:lvl8pPr lvl="7" algn="ctr">
              <a:lnSpc>
                <a:spcPct val="100000"/>
              </a:lnSpc>
              <a:spcBef>
                <a:spcPts val="0"/>
              </a:spcBef>
              <a:spcAft>
                <a:spcPts val="0"/>
              </a:spcAft>
              <a:buSzPts val="5000"/>
              <a:buNone/>
              <a:defRPr sz="5000"/>
            </a:lvl8pPr>
            <a:lvl9pPr lvl="8" algn="ctr">
              <a:lnSpc>
                <a:spcPct val="100000"/>
              </a:lnSpc>
              <a:spcBef>
                <a:spcPts val="0"/>
              </a:spcBef>
              <a:spcAft>
                <a:spcPts val="0"/>
              </a:spcAft>
              <a:buSzPts val="5000"/>
              <a:buNone/>
              <a:defRPr sz="5000"/>
            </a:lvl9pPr>
          </a:lstStyle>
          <a:p/>
        </p:txBody>
      </p:sp>
      <p:sp>
        <p:nvSpPr>
          <p:cNvPr id="606" name="Google Shape;606;p103"/>
          <p:cNvSpPr txBox="1"/>
          <p:nvPr>
            <p:ph idx="1" type="subTitle"/>
          </p:nvPr>
        </p:nvSpPr>
        <p:spPr>
          <a:xfrm>
            <a:off x="1991100" y="158797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2000"/>
              <a:buFont typeface="Poppins"/>
              <a:buNone/>
              <a:defRPr b="1" sz="2000">
                <a:solidFill>
                  <a:schemeClr val="dk1"/>
                </a:solidFill>
                <a:latin typeface="Poppins"/>
                <a:ea typeface="Poppins"/>
                <a:cs typeface="Poppins"/>
                <a:sym typeface="Poppins"/>
              </a:defRPr>
            </a:lvl1pPr>
            <a:lvl2pPr lvl="1"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2pPr>
            <a:lvl3pPr lvl="2"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3pPr>
            <a:lvl4pPr lvl="3"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4pPr>
            <a:lvl5pPr lvl="4"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5pPr>
            <a:lvl6pPr lvl="5"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6pPr>
            <a:lvl7pPr lvl="6"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7pPr>
            <a:lvl8pPr lvl="7"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8pPr>
            <a:lvl9pPr lvl="8"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9pPr>
          </a:lstStyle>
          <a:p/>
        </p:txBody>
      </p:sp>
      <p:sp>
        <p:nvSpPr>
          <p:cNvPr id="607" name="Google Shape;607;p103"/>
          <p:cNvSpPr txBox="1"/>
          <p:nvPr>
            <p:ph idx="3" type="subTitle"/>
          </p:nvPr>
        </p:nvSpPr>
        <p:spPr>
          <a:xfrm>
            <a:off x="1991100" y="212057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1600"/>
              <a:buNone/>
              <a:defRPr>
                <a:solidFill>
                  <a:schemeClr val="dk1"/>
                </a:solidFill>
              </a:defRPr>
            </a:lvl1pPr>
            <a:lvl2pPr lvl="1" algn="l">
              <a:lnSpc>
                <a:spcPct val="100000"/>
              </a:lnSpc>
              <a:spcBef>
                <a:spcPts val="0"/>
              </a:spcBef>
              <a:spcAft>
                <a:spcPts val="0"/>
              </a:spcAft>
              <a:buClr>
                <a:schemeClr val="dk1"/>
              </a:buClr>
              <a:buSzPts val="1600"/>
              <a:buNone/>
              <a:defRPr>
                <a:solidFill>
                  <a:schemeClr val="dk1"/>
                </a:solidFill>
              </a:defRPr>
            </a:lvl2pPr>
            <a:lvl3pPr lvl="2" algn="l">
              <a:lnSpc>
                <a:spcPct val="100000"/>
              </a:lnSpc>
              <a:spcBef>
                <a:spcPts val="0"/>
              </a:spcBef>
              <a:spcAft>
                <a:spcPts val="0"/>
              </a:spcAft>
              <a:buClr>
                <a:schemeClr val="dk1"/>
              </a:buClr>
              <a:buSzPts val="1600"/>
              <a:buNone/>
              <a:defRPr>
                <a:solidFill>
                  <a:schemeClr val="dk1"/>
                </a:solidFill>
              </a:defRPr>
            </a:lvl3pPr>
            <a:lvl4pPr lvl="3" algn="l">
              <a:lnSpc>
                <a:spcPct val="100000"/>
              </a:lnSpc>
              <a:spcBef>
                <a:spcPts val="0"/>
              </a:spcBef>
              <a:spcAft>
                <a:spcPts val="0"/>
              </a:spcAft>
              <a:buClr>
                <a:schemeClr val="dk1"/>
              </a:buClr>
              <a:buSzPts val="1600"/>
              <a:buNone/>
              <a:defRPr>
                <a:solidFill>
                  <a:schemeClr val="dk1"/>
                </a:solidFill>
              </a:defRPr>
            </a:lvl4pPr>
            <a:lvl5pPr lvl="4" algn="l">
              <a:lnSpc>
                <a:spcPct val="100000"/>
              </a:lnSpc>
              <a:spcBef>
                <a:spcPts val="0"/>
              </a:spcBef>
              <a:spcAft>
                <a:spcPts val="0"/>
              </a:spcAft>
              <a:buClr>
                <a:schemeClr val="dk1"/>
              </a:buClr>
              <a:buSzPts val="1600"/>
              <a:buNone/>
              <a:defRPr>
                <a:solidFill>
                  <a:schemeClr val="dk1"/>
                </a:solidFill>
              </a:defRPr>
            </a:lvl5pPr>
            <a:lvl6pPr lvl="5" algn="l">
              <a:lnSpc>
                <a:spcPct val="100000"/>
              </a:lnSpc>
              <a:spcBef>
                <a:spcPts val="0"/>
              </a:spcBef>
              <a:spcAft>
                <a:spcPts val="0"/>
              </a:spcAft>
              <a:buClr>
                <a:schemeClr val="dk1"/>
              </a:buClr>
              <a:buSzPts val="1600"/>
              <a:buNone/>
              <a:defRPr>
                <a:solidFill>
                  <a:schemeClr val="dk1"/>
                </a:solidFill>
              </a:defRPr>
            </a:lvl6pPr>
            <a:lvl7pPr lvl="6" algn="l">
              <a:lnSpc>
                <a:spcPct val="100000"/>
              </a:lnSpc>
              <a:spcBef>
                <a:spcPts val="0"/>
              </a:spcBef>
              <a:spcAft>
                <a:spcPts val="0"/>
              </a:spcAft>
              <a:buClr>
                <a:schemeClr val="dk1"/>
              </a:buClr>
              <a:buSzPts val="1600"/>
              <a:buNone/>
              <a:defRPr>
                <a:solidFill>
                  <a:schemeClr val="dk1"/>
                </a:solidFill>
              </a:defRPr>
            </a:lvl7pPr>
            <a:lvl8pPr lvl="7" algn="l">
              <a:lnSpc>
                <a:spcPct val="100000"/>
              </a:lnSpc>
              <a:spcBef>
                <a:spcPts val="0"/>
              </a:spcBef>
              <a:spcAft>
                <a:spcPts val="0"/>
              </a:spcAft>
              <a:buClr>
                <a:schemeClr val="dk1"/>
              </a:buClr>
              <a:buSzPts val="1600"/>
              <a:buNone/>
              <a:defRPr>
                <a:solidFill>
                  <a:schemeClr val="dk1"/>
                </a:solidFill>
              </a:defRPr>
            </a:lvl8pPr>
            <a:lvl9pPr lvl="8" algn="l">
              <a:lnSpc>
                <a:spcPct val="100000"/>
              </a:lnSpc>
              <a:spcBef>
                <a:spcPts val="0"/>
              </a:spcBef>
              <a:spcAft>
                <a:spcPts val="0"/>
              </a:spcAft>
              <a:buClr>
                <a:schemeClr val="dk1"/>
              </a:buClr>
              <a:buSzPts val="1600"/>
              <a:buNone/>
              <a:defRPr>
                <a:solidFill>
                  <a:schemeClr val="dk1"/>
                </a:solidFill>
              </a:defRPr>
            </a:lvl9pPr>
          </a:lstStyle>
          <a:p/>
        </p:txBody>
      </p:sp>
      <p:sp>
        <p:nvSpPr>
          <p:cNvPr id="608" name="Google Shape;608;p103"/>
          <p:cNvSpPr txBox="1"/>
          <p:nvPr>
            <p:ph idx="4" type="title"/>
          </p:nvPr>
        </p:nvSpPr>
        <p:spPr>
          <a:xfrm>
            <a:off x="4659475" y="1614450"/>
            <a:ext cx="1072800" cy="1072800"/>
          </a:xfrm>
          <a:prstGeom prst="rect">
            <a:avLst/>
          </a:prstGeom>
          <a:solidFill>
            <a:srgbClr val="AFCC36"/>
          </a:solidFill>
          <a:ln>
            <a:noFill/>
          </a:ln>
          <a:effectLst>
            <a:outerShdw rotWithShape="0" algn="bl" dir="2760000" dist="85725">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5000"/>
              <a:buNone/>
              <a:defRPr sz="5000"/>
            </a:lvl1pPr>
            <a:lvl2pPr lvl="1" algn="ctr">
              <a:lnSpc>
                <a:spcPct val="100000"/>
              </a:lnSpc>
              <a:spcBef>
                <a:spcPts val="0"/>
              </a:spcBef>
              <a:spcAft>
                <a:spcPts val="0"/>
              </a:spcAft>
              <a:buSzPts val="5000"/>
              <a:buNone/>
              <a:defRPr sz="5000"/>
            </a:lvl2pPr>
            <a:lvl3pPr lvl="2" algn="ctr">
              <a:lnSpc>
                <a:spcPct val="100000"/>
              </a:lnSpc>
              <a:spcBef>
                <a:spcPts val="0"/>
              </a:spcBef>
              <a:spcAft>
                <a:spcPts val="0"/>
              </a:spcAft>
              <a:buSzPts val="5000"/>
              <a:buNone/>
              <a:defRPr sz="5000"/>
            </a:lvl3pPr>
            <a:lvl4pPr lvl="3" algn="ctr">
              <a:lnSpc>
                <a:spcPct val="100000"/>
              </a:lnSpc>
              <a:spcBef>
                <a:spcPts val="0"/>
              </a:spcBef>
              <a:spcAft>
                <a:spcPts val="0"/>
              </a:spcAft>
              <a:buSzPts val="5000"/>
              <a:buNone/>
              <a:defRPr sz="5000"/>
            </a:lvl4pPr>
            <a:lvl5pPr lvl="4" algn="ctr">
              <a:lnSpc>
                <a:spcPct val="100000"/>
              </a:lnSpc>
              <a:spcBef>
                <a:spcPts val="0"/>
              </a:spcBef>
              <a:spcAft>
                <a:spcPts val="0"/>
              </a:spcAft>
              <a:buSzPts val="5000"/>
              <a:buNone/>
              <a:defRPr sz="5000"/>
            </a:lvl5pPr>
            <a:lvl6pPr lvl="5" algn="ctr">
              <a:lnSpc>
                <a:spcPct val="100000"/>
              </a:lnSpc>
              <a:spcBef>
                <a:spcPts val="0"/>
              </a:spcBef>
              <a:spcAft>
                <a:spcPts val="0"/>
              </a:spcAft>
              <a:buSzPts val="5000"/>
              <a:buNone/>
              <a:defRPr sz="5000"/>
            </a:lvl6pPr>
            <a:lvl7pPr lvl="6" algn="ctr">
              <a:lnSpc>
                <a:spcPct val="100000"/>
              </a:lnSpc>
              <a:spcBef>
                <a:spcPts val="0"/>
              </a:spcBef>
              <a:spcAft>
                <a:spcPts val="0"/>
              </a:spcAft>
              <a:buSzPts val="5000"/>
              <a:buNone/>
              <a:defRPr sz="5000"/>
            </a:lvl7pPr>
            <a:lvl8pPr lvl="7" algn="ctr">
              <a:lnSpc>
                <a:spcPct val="100000"/>
              </a:lnSpc>
              <a:spcBef>
                <a:spcPts val="0"/>
              </a:spcBef>
              <a:spcAft>
                <a:spcPts val="0"/>
              </a:spcAft>
              <a:buSzPts val="5000"/>
              <a:buNone/>
              <a:defRPr sz="5000"/>
            </a:lvl8pPr>
            <a:lvl9pPr lvl="8" algn="ctr">
              <a:lnSpc>
                <a:spcPct val="100000"/>
              </a:lnSpc>
              <a:spcBef>
                <a:spcPts val="0"/>
              </a:spcBef>
              <a:spcAft>
                <a:spcPts val="0"/>
              </a:spcAft>
              <a:buSzPts val="5000"/>
              <a:buNone/>
              <a:defRPr sz="5000"/>
            </a:lvl9pPr>
          </a:lstStyle>
          <a:p/>
        </p:txBody>
      </p:sp>
      <p:sp>
        <p:nvSpPr>
          <p:cNvPr id="609" name="Google Shape;609;p103"/>
          <p:cNvSpPr txBox="1"/>
          <p:nvPr>
            <p:ph idx="5" type="subTitle"/>
          </p:nvPr>
        </p:nvSpPr>
        <p:spPr>
          <a:xfrm>
            <a:off x="5930575" y="158797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2000"/>
              <a:buFont typeface="Poppins"/>
              <a:buNone/>
              <a:defRPr b="1" sz="2000">
                <a:solidFill>
                  <a:schemeClr val="dk1"/>
                </a:solidFill>
                <a:latin typeface="Poppins"/>
                <a:ea typeface="Poppins"/>
                <a:cs typeface="Poppins"/>
                <a:sym typeface="Poppins"/>
              </a:defRPr>
            </a:lvl1pPr>
            <a:lvl2pPr lvl="1"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2pPr>
            <a:lvl3pPr lvl="2"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3pPr>
            <a:lvl4pPr lvl="3"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4pPr>
            <a:lvl5pPr lvl="4"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5pPr>
            <a:lvl6pPr lvl="5"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6pPr>
            <a:lvl7pPr lvl="6"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7pPr>
            <a:lvl8pPr lvl="7"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8pPr>
            <a:lvl9pPr lvl="8"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9pPr>
          </a:lstStyle>
          <a:p/>
        </p:txBody>
      </p:sp>
      <p:sp>
        <p:nvSpPr>
          <p:cNvPr id="610" name="Google Shape;610;p103"/>
          <p:cNvSpPr txBox="1"/>
          <p:nvPr>
            <p:ph idx="6" type="subTitle"/>
          </p:nvPr>
        </p:nvSpPr>
        <p:spPr>
          <a:xfrm>
            <a:off x="5930575" y="212057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1600"/>
              <a:buNone/>
              <a:defRPr>
                <a:solidFill>
                  <a:schemeClr val="dk1"/>
                </a:solidFill>
              </a:defRPr>
            </a:lvl1pPr>
            <a:lvl2pPr lvl="1" algn="l">
              <a:lnSpc>
                <a:spcPct val="100000"/>
              </a:lnSpc>
              <a:spcBef>
                <a:spcPts val="0"/>
              </a:spcBef>
              <a:spcAft>
                <a:spcPts val="0"/>
              </a:spcAft>
              <a:buClr>
                <a:schemeClr val="dk1"/>
              </a:buClr>
              <a:buSzPts val="1600"/>
              <a:buNone/>
              <a:defRPr>
                <a:solidFill>
                  <a:schemeClr val="dk1"/>
                </a:solidFill>
              </a:defRPr>
            </a:lvl2pPr>
            <a:lvl3pPr lvl="2" algn="l">
              <a:lnSpc>
                <a:spcPct val="100000"/>
              </a:lnSpc>
              <a:spcBef>
                <a:spcPts val="0"/>
              </a:spcBef>
              <a:spcAft>
                <a:spcPts val="0"/>
              </a:spcAft>
              <a:buClr>
                <a:schemeClr val="dk1"/>
              </a:buClr>
              <a:buSzPts val="1600"/>
              <a:buNone/>
              <a:defRPr>
                <a:solidFill>
                  <a:schemeClr val="dk1"/>
                </a:solidFill>
              </a:defRPr>
            </a:lvl3pPr>
            <a:lvl4pPr lvl="3" algn="l">
              <a:lnSpc>
                <a:spcPct val="100000"/>
              </a:lnSpc>
              <a:spcBef>
                <a:spcPts val="0"/>
              </a:spcBef>
              <a:spcAft>
                <a:spcPts val="0"/>
              </a:spcAft>
              <a:buClr>
                <a:schemeClr val="dk1"/>
              </a:buClr>
              <a:buSzPts val="1600"/>
              <a:buNone/>
              <a:defRPr>
                <a:solidFill>
                  <a:schemeClr val="dk1"/>
                </a:solidFill>
              </a:defRPr>
            </a:lvl4pPr>
            <a:lvl5pPr lvl="4" algn="l">
              <a:lnSpc>
                <a:spcPct val="100000"/>
              </a:lnSpc>
              <a:spcBef>
                <a:spcPts val="0"/>
              </a:spcBef>
              <a:spcAft>
                <a:spcPts val="0"/>
              </a:spcAft>
              <a:buClr>
                <a:schemeClr val="dk1"/>
              </a:buClr>
              <a:buSzPts val="1600"/>
              <a:buNone/>
              <a:defRPr>
                <a:solidFill>
                  <a:schemeClr val="dk1"/>
                </a:solidFill>
              </a:defRPr>
            </a:lvl5pPr>
            <a:lvl6pPr lvl="5" algn="l">
              <a:lnSpc>
                <a:spcPct val="100000"/>
              </a:lnSpc>
              <a:spcBef>
                <a:spcPts val="0"/>
              </a:spcBef>
              <a:spcAft>
                <a:spcPts val="0"/>
              </a:spcAft>
              <a:buClr>
                <a:schemeClr val="dk1"/>
              </a:buClr>
              <a:buSzPts val="1600"/>
              <a:buNone/>
              <a:defRPr>
                <a:solidFill>
                  <a:schemeClr val="dk1"/>
                </a:solidFill>
              </a:defRPr>
            </a:lvl6pPr>
            <a:lvl7pPr lvl="6" algn="l">
              <a:lnSpc>
                <a:spcPct val="100000"/>
              </a:lnSpc>
              <a:spcBef>
                <a:spcPts val="0"/>
              </a:spcBef>
              <a:spcAft>
                <a:spcPts val="0"/>
              </a:spcAft>
              <a:buClr>
                <a:schemeClr val="dk1"/>
              </a:buClr>
              <a:buSzPts val="1600"/>
              <a:buNone/>
              <a:defRPr>
                <a:solidFill>
                  <a:schemeClr val="dk1"/>
                </a:solidFill>
              </a:defRPr>
            </a:lvl7pPr>
            <a:lvl8pPr lvl="7" algn="l">
              <a:lnSpc>
                <a:spcPct val="100000"/>
              </a:lnSpc>
              <a:spcBef>
                <a:spcPts val="0"/>
              </a:spcBef>
              <a:spcAft>
                <a:spcPts val="0"/>
              </a:spcAft>
              <a:buClr>
                <a:schemeClr val="dk1"/>
              </a:buClr>
              <a:buSzPts val="1600"/>
              <a:buNone/>
              <a:defRPr>
                <a:solidFill>
                  <a:schemeClr val="dk1"/>
                </a:solidFill>
              </a:defRPr>
            </a:lvl8pPr>
            <a:lvl9pPr lvl="8" algn="l">
              <a:lnSpc>
                <a:spcPct val="100000"/>
              </a:lnSpc>
              <a:spcBef>
                <a:spcPts val="0"/>
              </a:spcBef>
              <a:spcAft>
                <a:spcPts val="0"/>
              </a:spcAft>
              <a:buClr>
                <a:schemeClr val="dk1"/>
              </a:buClr>
              <a:buSzPts val="1600"/>
              <a:buNone/>
              <a:defRPr>
                <a:solidFill>
                  <a:schemeClr val="dk1"/>
                </a:solidFill>
              </a:defRPr>
            </a:lvl9pPr>
          </a:lstStyle>
          <a:p/>
        </p:txBody>
      </p:sp>
      <p:sp>
        <p:nvSpPr>
          <p:cNvPr id="611" name="Google Shape;611;p103"/>
          <p:cNvSpPr txBox="1"/>
          <p:nvPr>
            <p:ph idx="7" type="title"/>
          </p:nvPr>
        </p:nvSpPr>
        <p:spPr>
          <a:xfrm>
            <a:off x="720000" y="3198175"/>
            <a:ext cx="1072800" cy="1072800"/>
          </a:xfrm>
          <a:prstGeom prst="rect">
            <a:avLst/>
          </a:prstGeom>
          <a:solidFill>
            <a:srgbClr val="AFCC36"/>
          </a:solidFill>
          <a:ln>
            <a:noFill/>
          </a:ln>
          <a:effectLst>
            <a:outerShdw rotWithShape="0" algn="bl" dir="2760000" dist="85725">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5000"/>
              <a:buNone/>
              <a:defRPr sz="5000"/>
            </a:lvl1pPr>
            <a:lvl2pPr lvl="1" algn="ctr">
              <a:lnSpc>
                <a:spcPct val="100000"/>
              </a:lnSpc>
              <a:spcBef>
                <a:spcPts val="0"/>
              </a:spcBef>
              <a:spcAft>
                <a:spcPts val="0"/>
              </a:spcAft>
              <a:buSzPts val="5000"/>
              <a:buNone/>
              <a:defRPr sz="5000"/>
            </a:lvl2pPr>
            <a:lvl3pPr lvl="2" algn="ctr">
              <a:lnSpc>
                <a:spcPct val="100000"/>
              </a:lnSpc>
              <a:spcBef>
                <a:spcPts val="0"/>
              </a:spcBef>
              <a:spcAft>
                <a:spcPts val="0"/>
              </a:spcAft>
              <a:buSzPts val="5000"/>
              <a:buNone/>
              <a:defRPr sz="5000"/>
            </a:lvl3pPr>
            <a:lvl4pPr lvl="3" algn="ctr">
              <a:lnSpc>
                <a:spcPct val="100000"/>
              </a:lnSpc>
              <a:spcBef>
                <a:spcPts val="0"/>
              </a:spcBef>
              <a:spcAft>
                <a:spcPts val="0"/>
              </a:spcAft>
              <a:buSzPts val="5000"/>
              <a:buNone/>
              <a:defRPr sz="5000"/>
            </a:lvl4pPr>
            <a:lvl5pPr lvl="4" algn="ctr">
              <a:lnSpc>
                <a:spcPct val="100000"/>
              </a:lnSpc>
              <a:spcBef>
                <a:spcPts val="0"/>
              </a:spcBef>
              <a:spcAft>
                <a:spcPts val="0"/>
              </a:spcAft>
              <a:buSzPts val="5000"/>
              <a:buNone/>
              <a:defRPr sz="5000"/>
            </a:lvl5pPr>
            <a:lvl6pPr lvl="5" algn="ctr">
              <a:lnSpc>
                <a:spcPct val="100000"/>
              </a:lnSpc>
              <a:spcBef>
                <a:spcPts val="0"/>
              </a:spcBef>
              <a:spcAft>
                <a:spcPts val="0"/>
              </a:spcAft>
              <a:buSzPts val="5000"/>
              <a:buNone/>
              <a:defRPr sz="5000"/>
            </a:lvl6pPr>
            <a:lvl7pPr lvl="6" algn="ctr">
              <a:lnSpc>
                <a:spcPct val="100000"/>
              </a:lnSpc>
              <a:spcBef>
                <a:spcPts val="0"/>
              </a:spcBef>
              <a:spcAft>
                <a:spcPts val="0"/>
              </a:spcAft>
              <a:buSzPts val="5000"/>
              <a:buNone/>
              <a:defRPr sz="5000"/>
            </a:lvl7pPr>
            <a:lvl8pPr lvl="7" algn="ctr">
              <a:lnSpc>
                <a:spcPct val="100000"/>
              </a:lnSpc>
              <a:spcBef>
                <a:spcPts val="0"/>
              </a:spcBef>
              <a:spcAft>
                <a:spcPts val="0"/>
              </a:spcAft>
              <a:buSzPts val="5000"/>
              <a:buNone/>
              <a:defRPr sz="5000"/>
            </a:lvl8pPr>
            <a:lvl9pPr lvl="8" algn="ctr">
              <a:lnSpc>
                <a:spcPct val="100000"/>
              </a:lnSpc>
              <a:spcBef>
                <a:spcPts val="0"/>
              </a:spcBef>
              <a:spcAft>
                <a:spcPts val="0"/>
              </a:spcAft>
              <a:buSzPts val="5000"/>
              <a:buNone/>
              <a:defRPr sz="5000"/>
            </a:lvl9pPr>
          </a:lstStyle>
          <a:p/>
        </p:txBody>
      </p:sp>
      <p:sp>
        <p:nvSpPr>
          <p:cNvPr id="612" name="Google Shape;612;p103"/>
          <p:cNvSpPr txBox="1"/>
          <p:nvPr>
            <p:ph idx="8" type="subTitle"/>
          </p:nvPr>
        </p:nvSpPr>
        <p:spPr>
          <a:xfrm>
            <a:off x="1991100" y="316322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2000"/>
              <a:buFont typeface="Poppins"/>
              <a:buNone/>
              <a:defRPr b="1" sz="2000">
                <a:solidFill>
                  <a:schemeClr val="dk1"/>
                </a:solidFill>
                <a:latin typeface="Poppins"/>
                <a:ea typeface="Poppins"/>
                <a:cs typeface="Poppins"/>
                <a:sym typeface="Poppins"/>
              </a:defRPr>
            </a:lvl1pPr>
            <a:lvl2pPr lvl="1"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2pPr>
            <a:lvl3pPr lvl="2"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3pPr>
            <a:lvl4pPr lvl="3"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4pPr>
            <a:lvl5pPr lvl="4"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5pPr>
            <a:lvl6pPr lvl="5"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6pPr>
            <a:lvl7pPr lvl="6"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7pPr>
            <a:lvl8pPr lvl="7"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8pPr>
            <a:lvl9pPr lvl="8"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9pPr>
          </a:lstStyle>
          <a:p/>
        </p:txBody>
      </p:sp>
      <p:sp>
        <p:nvSpPr>
          <p:cNvPr id="613" name="Google Shape;613;p103"/>
          <p:cNvSpPr txBox="1"/>
          <p:nvPr>
            <p:ph idx="9" type="subTitle"/>
          </p:nvPr>
        </p:nvSpPr>
        <p:spPr>
          <a:xfrm>
            <a:off x="1991100" y="369582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1600"/>
              <a:buNone/>
              <a:defRPr>
                <a:solidFill>
                  <a:schemeClr val="dk1"/>
                </a:solidFill>
              </a:defRPr>
            </a:lvl1pPr>
            <a:lvl2pPr lvl="1" algn="l">
              <a:lnSpc>
                <a:spcPct val="100000"/>
              </a:lnSpc>
              <a:spcBef>
                <a:spcPts val="0"/>
              </a:spcBef>
              <a:spcAft>
                <a:spcPts val="0"/>
              </a:spcAft>
              <a:buClr>
                <a:schemeClr val="dk1"/>
              </a:buClr>
              <a:buSzPts val="1600"/>
              <a:buNone/>
              <a:defRPr>
                <a:solidFill>
                  <a:schemeClr val="dk1"/>
                </a:solidFill>
              </a:defRPr>
            </a:lvl2pPr>
            <a:lvl3pPr lvl="2" algn="l">
              <a:lnSpc>
                <a:spcPct val="100000"/>
              </a:lnSpc>
              <a:spcBef>
                <a:spcPts val="0"/>
              </a:spcBef>
              <a:spcAft>
                <a:spcPts val="0"/>
              </a:spcAft>
              <a:buClr>
                <a:schemeClr val="dk1"/>
              </a:buClr>
              <a:buSzPts val="1600"/>
              <a:buNone/>
              <a:defRPr>
                <a:solidFill>
                  <a:schemeClr val="dk1"/>
                </a:solidFill>
              </a:defRPr>
            </a:lvl3pPr>
            <a:lvl4pPr lvl="3" algn="l">
              <a:lnSpc>
                <a:spcPct val="100000"/>
              </a:lnSpc>
              <a:spcBef>
                <a:spcPts val="0"/>
              </a:spcBef>
              <a:spcAft>
                <a:spcPts val="0"/>
              </a:spcAft>
              <a:buClr>
                <a:schemeClr val="dk1"/>
              </a:buClr>
              <a:buSzPts val="1600"/>
              <a:buNone/>
              <a:defRPr>
                <a:solidFill>
                  <a:schemeClr val="dk1"/>
                </a:solidFill>
              </a:defRPr>
            </a:lvl4pPr>
            <a:lvl5pPr lvl="4" algn="l">
              <a:lnSpc>
                <a:spcPct val="100000"/>
              </a:lnSpc>
              <a:spcBef>
                <a:spcPts val="0"/>
              </a:spcBef>
              <a:spcAft>
                <a:spcPts val="0"/>
              </a:spcAft>
              <a:buClr>
                <a:schemeClr val="dk1"/>
              </a:buClr>
              <a:buSzPts val="1600"/>
              <a:buNone/>
              <a:defRPr>
                <a:solidFill>
                  <a:schemeClr val="dk1"/>
                </a:solidFill>
              </a:defRPr>
            </a:lvl5pPr>
            <a:lvl6pPr lvl="5" algn="l">
              <a:lnSpc>
                <a:spcPct val="100000"/>
              </a:lnSpc>
              <a:spcBef>
                <a:spcPts val="0"/>
              </a:spcBef>
              <a:spcAft>
                <a:spcPts val="0"/>
              </a:spcAft>
              <a:buClr>
                <a:schemeClr val="dk1"/>
              </a:buClr>
              <a:buSzPts val="1600"/>
              <a:buNone/>
              <a:defRPr>
                <a:solidFill>
                  <a:schemeClr val="dk1"/>
                </a:solidFill>
              </a:defRPr>
            </a:lvl6pPr>
            <a:lvl7pPr lvl="6" algn="l">
              <a:lnSpc>
                <a:spcPct val="100000"/>
              </a:lnSpc>
              <a:spcBef>
                <a:spcPts val="0"/>
              </a:spcBef>
              <a:spcAft>
                <a:spcPts val="0"/>
              </a:spcAft>
              <a:buClr>
                <a:schemeClr val="dk1"/>
              </a:buClr>
              <a:buSzPts val="1600"/>
              <a:buNone/>
              <a:defRPr>
                <a:solidFill>
                  <a:schemeClr val="dk1"/>
                </a:solidFill>
              </a:defRPr>
            </a:lvl7pPr>
            <a:lvl8pPr lvl="7" algn="l">
              <a:lnSpc>
                <a:spcPct val="100000"/>
              </a:lnSpc>
              <a:spcBef>
                <a:spcPts val="0"/>
              </a:spcBef>
              <a:spcAft>
                <a:spcPts val="0"/>
              </a:spcAft>
              <a:buClr>
                <a:schemeClr val="dk1"/>
              </a:buClr>
              <a:buSzPts val="1600"/>
              <a:buNone/>
              <a:defRPr>
                <a:solidFill>
                  <a:schemeClr val="dk1"/>
                </a:solidFill>
              </a:defRPr>
            </a:lvl8pPr>
            <a:lvl9pPr lvl="8" algn="l">
              <a:lnSpc>
                <a:spcPct val="100000"/>
              </a:lnSpc>
              <a:spcBef>
                <a:spcPts val="0"/>
              </a:spcBef>
              <a:spcAft>
                <a:spcPts val="0"/>
              </a:spcAft>
              <a:buClr>
                <a:schemeClr val="dk1"/>
              </a:buClr>
              <a:buSzPts val="1600"/>
              <a:buNone/>
              <a:defRPr>
                <a:solidFill>
                  <a:schemeClr val="dk1"/>
                </a:solidFill>
              </a:defRPr>
            </a:lvl9pPr>
          </a:lstStyle>
          <a:p/>
        </p:txBody>
      </p:sp>
      <p:sp>
        <p:nvSpPr>
          <p:cNvPr id="614" name="Google Shape;614;p103"/>
          <p:cNvSpPr txBox="1"/>
          <p:nvPr>
            <p:ph idx="13" type="title"/>
          </p:nvPr>
        </p:nvSpPr>
        <p:spPr>
          <a:xfrm>
            <a:off x="4659475" y="3198175"/>
            <a:ext cx="1072800" cy="1072800"/>
          </a:xfrm>
          <a:prstGeom prst="rect">
            <a:avLst/>
          </a:prstGeom>
          <a:solidFill>
            <a:srgbClr val="6FBEA3"/>
          </a:solidFill>
          <a:ln>
            <a:noFill/>
          </a:ln>
          <a:effectLst>
            <a:outerShdw rotWithShape="0" algn="bl" dir="2760000" dist="85725">
              <a:schemeClr val="dk1"/>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5000"/>
              <a:buNone/>
              <a:defRPr sz="5000"/>
            </a:lvl1pPr>
            <a:lvl2pPr lvl="1" algn="ctr">
              <a:lnSpc>
                <a:spcPct val="100000"/>
              </a:lnSpc>
              <a:spcBef>
                <a:spcPts val="0"/>
              </a:spcBef>
              <a:spcAft>
                <a:spcPts val="0"/>
              </a:spcAft>
              <a:buSzPts val="5000"/>
              <a:buNone/>
              <a:defRPr sz="5000"/>
            </a:lvl2pPr>
            <a:lvl3pPr lvl="2" algn="ctr">
              <a:lnSpc>
                <a:spcPct val="100000"/>
              </a:lnSpc>
              <a:spcBef>
                <a:spcPts val="0"/>
              </a:spcBef>
              <a:spcAft>
                <a:spcPts val="0"/>
              </a:spcAft>
              <a:buSzPts val="5000"/>
              <a:buNone/>
              <a:defRPr sz="5000"/>
            </a:lvl3pPr>
            <a:lvl4pPr lvl="3" algn="ctr">
              <a:lnSpc>
                <a:spcPct val="100000"/>
              </a:lnSpc>
              <a:spcBef>
                <a:spcPts val="0"/>
              </a:spcBef>
              <a:spcAft>
                <a:spcPts val="0"/>
              </a:spcAft>
              <a:buSzPts val="5000"/>
              <a:buNone/>
              <a:defRPr sz="5000"/>
            </a:lvl4pPr>
            <a:lvl5pPr lvl="4" algn="ctr">
              <a:lnSpc>
                <a:spcPct val="100000"/>
              </a:lnSpc>
              <a:spcBef>
                <a:spcPts val="0"/>
              </a:spcBef>
              <a:spcAft>
                <a:spcPts val="0"/>
              </a:spcAft>
              <a:buSzPts val="5000"/>
              <a:buNone/>
              <a:defRPr sz="5000"/>
            </a:lvl5pPr>
            <a:lvl6pPr lvl="5" algn="ctr">
              <a:lnSpc>
                <a:spcPct val="100000"/>
              </a:lnSpc>
              <a:spcBef>
                <a:spcPts val="0"/>
              </a:spcBef>
              <a:spcAft>
                <a:spcPts val="0"/>
              </a:spcAft>
              <a:buSzPts val="5000"/>
              <a:buNone/>
              <a:defRPr sz="5000"/>
            </a:lvl6pPr>
            <a:lvl7pPr lvl="6" algn="ctr">
              <a:lnSpc>
                <a:spcPct val="100000"/>
              </a:lnSpc>
              <a:spcBef>
                <a:spcPts val="0"/>
              </a:spcBef>
              <a:spcAft>
                <a:spcPts val="0"/>
              </a:spcAft>
              <a:buSzPts val="5000"/>
              <a:buNone/>
              <a:defRPr sz="5000"/>
            </a:lvl7pPr>
            <a:lvl8pPr lvl="7" algn="ctr">
              <a:lnSpc>
                <a:spcPct val="100000"/>
              </a:lnSpc>
              <a:spcBef>
                <a:spcPts val="0"/>
              </a:spcBef>
              <a:spcAft>
                <a:spcPts val="0"/>
              </a:spcAft>
              <a:buSzPts val="5000"/>
              <a:buNone/>
              <a:defRPr sz="5000"/>
            </a:lvl8pPr>
            <a:lvl9pPr lvl="8" algn="ctr">
              <a:lnSpc>
                <a:spcPct val="100000"/>
              </a:lnSpc>
              <a:spcBef>
                <a:spcPts val="0"/>
              </a:spcBef>
              <a:spcAft>
                <a:spcPts val="0"/>
              </a:spcAft>
              <a:buSzPts val="5000"/>
              <a:buNone/>
              <a:defRPr sz="5000"/>
            </a:lvl9pPr>
          </a:lstStyle>
          <a:p/>
        </p:txBody>
      </p:sp>
      <p:sp>
        <p:nvSpPr>
          <p:cNvPr id="615" name="Google Shape;615;p103"/>
          <p:cNvSpPr txBox="1"/>
          <p:nvPr>
            <p:ph idx="14" type="subTitle"/>
          </p:nvPr>
        </p:nvSpPr>
        <p:spPr>
          <a:xfrm>
            <a:off x="5930575" y="316322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2000"/>
              <a:buFont typeface="Poppins"/>
              <a:buNone/>
              <a:defRPr b="1" sz="2000">
                <a:solidFill>
                  <a:schemeClr val="dk1"/>
                </a:solidFill>
                <a:latin typeface="Poppins"/>
                <a:ea typeface="Poppins"/>
                <a:cs typeface="Poppins"/>
                <a:sym typeface="Poppins"/>
              </a:defRPr>
            </a:lvl1pPr>
            <a:lvl2pPr lvl="1"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2pPr>
            <a:lvl3pPr lvl="2"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3pPr>
            <a:lvl4pPr lvl="3"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4pPr>
            <a:lvl5pPr lvl="4"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5pPr>
            <a:lvl6pPr lvl="5"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6pPr>
            <a:lvl7pPr lvl="6"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7pPr>
            <a:lvl8pPr lvl="7"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8pPr>
            <a:lvl9pPr lvl="8" algn="l">
              <a:lnSpc>
                <a:spcPct val="100000"/>
              </a:lnSpc>
              <a:spcBef>
                <a:spcPts val="0"/>
              </a:spcBef>
              <a:spcAft>
                <a:spcPts val="0"/>
              </a:spcAft>
              <a:buClr>
                <a:schemeClr val="dk1"/>
              </a:buClr>
              <a:buSzPts val="1600"/>
              <a:buFont typeface="Poppins"/>
              <a:buNone/>
              <a:defRPr b="1">
                <a:solidFill>
                  <a:schemeClr val="dk1"/>
                </a:solidFill>
                <a:latin typeface="Poppins"/>
                <a:ea typeface="Poppins"/>
                <a:cs typeface="Poppins"/>
                <a:sym typeface="Poppins"/>
              </a:defRPr>
            </a:lvl9pPr>
          </a:lstStyle>
          <a:p/>
        </p:txBody>
      </p:sp>
      <p:sp>
        <p:nvSpPr>
          <p:cNvPr id="616" name="Google Shape;616;p103"/>
          <p:cNvSpPr txBox="1"/>
          <p:nvPr>
            <p:ph idx="15" type="subTitle"/>
          </p:nvPr>
        </p:nvSpPr>
        <p:spPr>
          <a:xfrm>
            <a:off x="5930575" y="3695825"/>
            <a:ext cx="2514300" cy="47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1600"/>
              <a:buNone/>
              <a:defRPr>
                <a:solidFill>
                  <a:schemeClr val="dk1"/>
                </a:solidFill>
              </a:defRPr>
            </a:lvl1pPr>
            <a:lvl2pPr lvl="1" algn="l">
              <a:lnSpc>
                <a:spcPct val="100000"/>
              </a:lnSpc>
              <a:spcBef>
                <a:spcPts val="0"/>
              </a:spcBef>
              <a:spcAft>
                <a:spcPts val="0"/>
              </a:spcAft>
              <a:buClr>
                <a:schemeClr val="dk1"/>
              </a:buClr>
              <a:buSzPts val="1600"/>
              <a:buNone/>
              <a:defRPr>
                <a:solidFill>
                  <a:schemeClr val="dk1"/>
                </a:solidFill>
              </a:defRPr>
            </a:lvl2pPr>
            <a:lvl3pPr lvl="2" algn="l">
              <a:lnSpc>
                <a:spcPct val="100000"/>
              </a:lnSpc>
              <a:spcBef>
                <a:spcPts val="0"/>
              </a:spcBef>
              <a:spcAft>
                <a:spcPts val="0"/>
              </a:spcAft>
              <a:buClr>
                <a:schemeClr val="dk1"/>
              </a:buClr>
              <a:buSzPts val="1600"/>
              <a:buNone/>
              <a:defRPr>
                <a:solidFill>
                  <a:schemeClr val="dk1"/>
                </a:solidFill>
              </a:defRPr>
            </a:lvl3pPr>
            <a:lvl4pPr lvl="3" algn="l">
              <a:lnSpc>
                <a:spcPct val="100000"/>
              </a:lnSpc>
              <a:spcBef>
                <a:spcPts val="0"/>
              </a:spcBef>
              <a:spcAft>
                <a:spcPts val="0"/>
              </a:spcAft>
              <a:buClr>
                <a:schemeClr val="dk1"/>
              </a:buClr>
              <a:buSzPts val="1600"/>
              <a:buNone/>
              <a:defRPr>
                <a:solidFill>
                  <a:schemeClr val="dk1"/>
                </a:solidFill>
              </a:defRPr>
            </a:lvl4pPr>
            <a:lvl5pPr lvl="4" algn="l">
              <a:lnSpc>
                <a:spcPct val="100000"/>
              </a:lnSpc>
              <a:spcBef>
                <a:spcPts val="0"/>
              </a:spcBef>
              <a:spcAft>
                <a:spcPts val="0"/>
              </a:spcAft>
              <a:buClr>
                <a:schemeClr val="dk1"/>
              </a:buClr>
              <a:buSzPts val="1600"/>
              <a:buNone/>
              <a:defRPr>
                <a:solidFill>
                  <a:schemeClr val="dk1"/>
                </a:solidFill>
              </a:defRPr>
            </a:lvl5pPr>
            <a:lvl6pPr lvl="5" algn="l">
              <a:lnSpc>
                <a:spcPct val="100000"/>
              </a:lnSpc>
              <a:spcBef>
                <a:spcPts val="0"/>
              </a:spcBef>
              <a:spcAft>
                <a:spcPts val="0"/>
              </a:spcAft>
              <a:buClr>
                <a:schemeClr val="dk1"/>
              </a:buClr>
              <a:buSzPts val="1600"/>
              <a:buNone/>
              <a:defRPr>
                <a:solidFill>
                  <a:schemeClr val="dk1"/>
                </a:solidFill>
              </a:defRPr>
            </a:lvl6pPr>
            <a:lvl7pPr lvl="6" algn="l">
              <a:lnSpc>
                <a:spcPct val="100000"/>
              </a:lnSpc>
              <a:spcBef>
                <a:spcPts val="0"/>
              </a:spcBef>
              <a:spcAft>
                <a:spcPts val="0"/>
              </a:spcAft>
              <a:buClr>
                <a:schemeClr val="dk1"/>
              </a:buClr>
              <a:buSzPts val="1600"/>
              <a:buNone/>
              <a:defRPr>
                <a:solidFill>
                  <a:schemeClr val="dk1"/>
                </a:solidFill>
              </a:defRPr>
            </a:lvl7pPr>
            <a:lvl8pPr lvl="7" algn="l">
              <a:lnSpc>
                <a:spcPct val="100000"/>
              </a:lnSpc>
              <a:spcBef>
                <a:spcPts val="0"/>
              </a:spcBef>
              <a:spcAft>
                <a:spcPts val="0"/>
              </a:spcAft>
              <a:buClr>
                <a:schemeClr val="dk1"/>
              </a:buClr>
              <a:buSzPts val="1600"/>
              <a:buNone/>
              <a:defRPr>
                <a:solidFill>
                  <a:schemeClr val="dk1"/>
                </a:solidFill>
              </a:defRPr>
            </a:lvl8pPr>
            <a:lvl9pPr lvl="8" algn="l">
              <a:lnSpc>
                <a:spcPct val="100000"/>
              </a:lnSpc>
              <a:spcBef>
                <a:spcPts val="0"/>
              </a:spcBef>
              <a:spcAft>
                <a:spcPts val="0"/>
              </a:spcAft>
              <a:buClr>
                <a:schemeClr val="dk1"/>
              </a:buClr>
              <a:buSzPts val="1600"/>
              <a:buNone/>
              <a:defRPr>
                <a:solidFill>
                  <a:schemeClr val="dk1"/>
                </a:solidFill>
              </a:defRPr>
            </a:lvl9pPr>
          </a:lstStyle>
          <a:p/>
        </p:txBody>
      </p:sp>
      <p:sp>
        <p:nvSpPr>
          <p:cNvPr id="617" name="Google Shape;617;p103"/>
          <p:cNvSpPr/>
          <p:nvPr/>
        </p:nvSpPr>
        <p:spPr>
          <a:xfrm>
            <a:off x="720000" y="400600"/>
            <a:ext cx="617100" cy="82200"/>
          </a:xfrm>
          <a:prstGeom prst="rect">
            <a:avLst/>
          </a:prstGeom>
          <a:solidFill>
            <a:srgbClr val="AFCC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
    <p:spTree>
      <p:nvGrpSpPr>
        <p:cNvPr id="618" name="Shape 618"/>
        <p:cNvGrpSpPr/>
        <p:nvPr/>
      </p:nvGrpSpPr>
      <p:grpSpPr>
        <a:xfrm>
          <a:off x="0" y="0"/>
          <a:ext cx="0" cy="0"/>
          <a:chOff x="0" y="0"/>
          <a:chExt cx="0" cy="0"/>
        </a:xfrm>
      </p:grpSpPr>
      <p:sp>
        <p:nvSpPr>
          <p:cNvPr id="619" name="Google Shape;619;p104"/>
          <p:cNvSpPr txBox="1"/>
          <p:nvPr>
            <p:ph type="title"/>
          </p:nvPr>
        </p:nvSpPr>
        <p:spPr>
          <a:xfrm>
            <a:off x="720000" y="1427213"/>
            <a:ext cx="4596600" cy="1797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Font typeface="Maven Pro"/>
              <a:buNone/>
              <a:defRPr b="0" sz="2500">
                <a:latin typeface="Maven Pro"/>
                <a:ea typeface="Maven Pro"/>
                <a:cs typeface="Maven Pro"/>
                <a:sym typeface="Maven Pro"/>
              </a:defRPr>
            </a:lvl1pPr>
            <a:lvl2pPr lvl="1" algn="l">
              <a:lnSpc>
                <a:spcPct val="100000"/>
              </a:lnSpc>
              <a:spcBef>
                <a:spcPts val="0"/>
              </a:spcBef>
              <a:spcAft>
                <a:spcPts val="0"/>
              </a:spcAft>
              <a:buSzPts val="3200"/>
              <a:buFont typeface="Maven Pro"/>
              <a:buNone/>
              <a:defRPr b="0">
                <a:latin typeface="Maven Pro"/>
                <a:ea typeface="Maven Pro"/>
                <a:cs typeface="Maven Pro"/>
                <a:sym typeface="Maven Pro"/>
              </a:defRPr>
            </a:lvl2pPr>
            <a:lvl3pPr lvl="2" algn="l">
              <a:lnSpc>
                <a:spcPct val="100000"/>
              </a:lnSpc>
              <a:spcBef>
                <a:spcPts val="0"/>
              </a:spcBef>
              <a:spcAft>
                <a:spcPts val="0"/>
              </a:spcAft>
              <a:buSzPts val="3200"/>
              <a:buFont typeface="Maven Pro"/>
              <a:buNone/>
              <a:defRPr b="0">
                <a:latin typeface="Maven Pro"/>
                <a:ea typeface="Maven Pro"/>
                <a:cs typeface="Maven Pro"/>
                <a:sym typeface="Maven Pro"/>
              </a:defRPr>
            </a:lvl3pPr>
            <a:lvl4pPr lvl="3" algn="l">
              <a:lnSpc>
                <a:spcPct val="100000"/>
              </a:lnSpc>
              <a:spcBef>
                <a:spcPts val="0"/>
              </a:spcBef>
              <a:spcAft>
                <a:spcPts val="0"/>
              </a:spcAft>
              <a:buSzPts val="3200"/>
              <a:buFont typeface="Maven Pro"/>
              <a:buNone/>
              <a:defRPr b="0">
                <a:latin typeface="Maven Pro"/>
                <a:ea typeface="Maven Pro"/>
                <a:cs typeface="Maven Pro"/>
                <a:sym typeface="Maven Pro"/>
              </a:defRPr>
            </a:lvl4pPr>
            <a:lvl5pPr lvl="4" algn="l">
              <a:lnSpc>
                <a:spcPct val="100000"/>
              </a:lnSpc>
              <a:spcBef>
                <a:spcPts val="0"/>
              </a:spcBef>
              <a:spcAft>
                <a:spcPts val="0"/>
              </a:spcAft>
              <a:buSzPts val="3200"/>
              <a:buFont typeface="Maven Pro"/>
              <a:buNone/>
              <a:defRPr b="0">
                <a:latin typeface="Maven Pro"/>
                <a:ea typeface="Maven Pro"/>
                <a:cs typeface="Maven Pro"/>
                <a:sym typeface="Maven Pro"/>
              </a:defRPr>
            </a:lvl5pPr>
            <a:lvl6pPr lvl="5" algn="l">
              <a:lnSpc>
                <a:spcPct val="100000"/>
              </a:lnSpc>
              <a:spcBef>
                <a:spcPts val="0"/>
              </a:spcBef>
              <a:spcAft>
                <a:spcPts val="0"/>
              </a:spcAft>
              <a:buSzPts val="3200"/>
              <a:buFont typeface="Maven Pro"/>
              <a:buNone/>
              <a:defRPr b="0">
                <a:latin typeface="Maven Pro"/>
                <a:ea typeface="Maven Pro"/>
                <a:cs typeface="Maven Pro"/>
                <a:sym typeface="Maven Pro"/>
              </a:defRPr>
            </a:lvl6pPr>
            <a:lvl7pPr lvl="6" algn="l">
              <a:lnSpc>
                <a:spcPct val="100000"/>
              </a:lnSpc>
              <a:spcBef>
                <a:spcPts val="0"/>
              </a:spcBef>
              <a:spcAft>
                <a:spcPts val="0"/>
              </a:spcAft>
              <a:buSzPts val="3200"/>
              <a:buFont typeface="Maven Pro"/>
              <a:buNone/>
              <a:defRPr b="0">
                <a:latin typeface="Maven Pro"/>
                <a:ea typeface="Maven Pro"/>
                <a:cs typeface="Maven Pro"/>
                <a:sym typeface="Maven Pro"/>
              </a:defRPr>
            </a:lvl7pPr>
            <a:lvl8pPr lvl="7" algn="l">
              <a:lnSpc>
                <a:spcPct val="100000"/>
              </a:lnSpc>
              <a:spcBef>
                <a:spcPts val="0"/>
              </a:spcBef>
              <a:spcAft>
                <a:spcPts val="0"/>
              </a:spcAft>
              <a:buSzPts val="3200"/>
              <a:buFont typeface="Maven Pro"/>
              <a:buNone/>
              <a:defRPr b="0">
                <a:latin typeface="Maven Pro"/>
                <a:ea typeface="Maven Pro"/>
                <a:cs typeface="Maven Pro"/>
                <a:sym typeface="Maven Pro"/>
              </a:defRPr>
            </a:lvl8pPr>
            <a:lvl9pPr lvl="8" algn="l">
              <a:lnSpc>
                <a:spcPct val="100000"/>
              </a:lnSpc>
              <a:spcBef>
                <a:spcPts val="0"/>
              </a:spcBef>
              <a:spcAft>
                <a:spcPts val="0"/>
              </a:spcAft>
              <a:buSzPts val="3200"/>
              <a:buFont typeface="Maven Pro"/>
              <a:buNone/>
              <a:defRPr b="0">
                <a:latin typeface="Maven Pro"/>
                <a:ea typeface="Maven Pro"/>
                <a:cs typeface="Maven Pro"/>
                <a:sym typeface="Maven Pro"/>
              </a:defRPr>
            </a:lvl9pPr>
          </a:lstStyle>
          <a:p/>
        </p:txBody>
      </p:sp>
      <p:sp>
        <p:nvSpPr>
          <p:cNvPr id="620" name="Google Shape;620;p104"/>
          <p:cNvSpPr txBox="1"/>
          <p:nvPr>
            <p:ph idx="1" type="subTitle"/>
          </p:nvPr>
        </p:nvSpPr>
        <p:spPr>
          <a:xfrm>
            <a:off x="720000" y="3337388"/>
            <a:ext cx="2345400" cy="378900"/>
          </a:xfrm>
          <a:prstGeom prst="rect">
            <a:avLst/>
          </a:prstGeom>
          <a:solidFill>
            <a:schemeClr val="lt2"/>
          </a:solidFill>
          <a:ln>
            <a:noFill/>
          </a:ln>
          <a:effectLst>
            <a:outerShdw rotWithShape="0" algn="bl" dir="2700000" dist="95250">
              <a:schemeClr val="dk1"/>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1600"/>
              <a:buFont typeface="Poppins"/>
              <a:buNone/>
              <a:defRPr b="1">
                <a:latin typeface="Poppins"/>
                <a:ea typeface="Poppins"/>
                <a:cs typeface="Poppins"/>
                <a:sym typeface="Poppins"/>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621" name="Google Shape;621;p104"/>
          <p:cNvSpPr/>
          <p:nvPr/>
        </p:nvSpPr>
        <p:spPr>
          <a:xfrm>
            <a:off x="720000" y="401225"/>
            <a:ext cx="1449300" cy="82200"/>
          </a:xfrm>
          <a:prstGeom prst="rect">
            <a:avLst/>
          </a:prstGeom>
          <a:solidFill>
            <a:srgbClr val="E893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9CEEC"/>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7" Type="http://schemas.openxmlformats.org/officeDocument/2006/relationships/theme" Target="../theme/theme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6.xml"/><Relationship Id="rId22" Type="http://schemas.openxmlformats.org/officeDocument/2006/relationships/slideLayout" Target="../slideLayouts/slideLayout48.xml"/><Relationship Id="rId21" Type="http://schemas.openxmlformats.org/officeDocument/2006/relationships/slideLayout" Target="../slideLayouts/slideLayout47.xml"/><Relationship Id="rId24" Type="http://schemas.openxmlformats.org/officeDocument/2006/relationships/slideLayout" Target="../slideLayouts/slideLayout50.xml"/><Relationship Id="rId23" Type="http://schemas.openxmlformats.org/officeDocument/2006/relationships/slideLayout" Target="../slideLayouts/slideLayout49.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9" Type="http://schemas.openxmlformats.org/officeDocument/2006/relationships/slideLayout" Target="../slideLayouts/slideLayout35.xml"/><Relationship Id="rId26" Type="http://schemas.openxmlformats.org/officeDocument/2006/relationships/slideLayout" Target="../slideLayouts/slideLayout52.xml"/><Relationship Id="rId25" Type="http://schemas.openxmlformats.org/officeDocument/2006/relationships/slideLayout" Target="../slideLayouts/slideLayout51.xml"/><Relationship Id="rId27" Type="http://schemas.openxmlformats.org/officeDocument/2006/relationships/theme" Target="../theme/theme3.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11" Type="http://schemas.openxmlformats.org/officeDocument/2006/relationships/slideLayout" Target="../slideLayouts/slideLayout37.xml"/><Relationship Id="rId10" Type="http://schemas.openxmlformats.org/officeDocument/2006/relationships/slideLayout" Target="../slideLayouts/slideLayout36.xml"/><Relationship Id="rId13" Type="http://schemas.openxmlformats.org/officeDocument/2006/relationships/slideLayout" Target="../slideLayouts/slideLayout39.xml"/><Relationship Id="rId12" Type="http://schemas.openxmlformats.org/officeDocument/2006/relationships/slideLayout" Target="../slideLayouts/slideLayout38.xml"/><Relationship Id="rId15" Type="http://schemas.openxmlformats.org/officeDocument/2006/relationships/slideLayout" Target="../slideLayouts/slideLayout41.xml"/><Relationship Id="rId14" Type="http://schemas.openxmlformats.org/officeDocument/2006/relationships/slideLayout" Target="../slideLayouts/slideLayout40.xml"/><Relationship Id="rId17" Type="http://schemas.openxmlformats.org/officeDocument/2006/relationships/slideLayout" Target="../slideLayouts/slideLayout43.xml"/><Relationship Id="rId16" Type="http://schemas.openxmlformats.org/officeDocument/2006/relationships/slideLayout" Target="../slideLayouts/slideLayout42.xml"/><Relationship Id="rId19" Type="http://schemas.openxmlformats.org/officeDocument/2006/relationships/slideLayout" Target="../slideLayouts/slideLayout45.xml"/><Relationship Id="rId18"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72.xml"/><Relationship Id="rId22" Type="http://schemas.openxmlformats.org/officeDocument/2006/relationships/slideLayout" Target="../slideLayouts/slideLayout74.xml"/><Relationship Id="rId21" Type="http://schemas.openxmlformats.org/officeDocument/2006/relationships/slideLayout" Target="../slideLayouts/slideLayout73.xml"/><Relationship Id="rId24" Type="http://schemas.openxmlformats.org/officeDocument/2006/relationships/slideLayout" Target="../slideLayouts/slideLayout76.xml"/><Relationship Id="rId23" Type="http://schemas.openxmlformats.org/officeDocument/2006/relationships/slideLayout" Target="../slideLayouts/slideLayout75.xml"/><Relationship Id="rId1" Type="http://schemas.openxmlformats.org/officeDocument/2006/relationships/slideLayout" Target="../slideLayouts/slideLayout53.xml"/><Relationship Id="rId2" Type="http://schemas.openxmlformats.org/officeDocument/2006/relationships/slideLayout" Target="../slideLayouts/slideLayout54.xml"/><Relationship Id="rId3" Type="http://schemas.openxmlformats.org/officeDocument/2006/relationships/slideLayout" Target="../slideLayouts/slideLayout55.xml"/><Relationship Id="rId4" Type="http://schemas.openxmlformats.org/officeDocument/2006/relationships/slideLayout" Target="../slideLayouts/slideLayout56.xml"/><Relationship Id="rId9" Type="http://schemas.openxmlformats.org/officeDocument/2006/relationships/slideLayout" Target="../slideLayouts/slideLayout61.xml"/><Relationship Id="rId26" Type="http://schemas.openxmlformats.org/officeDocument/2006/relationships/slideLayout" Target="../slideLayouts/slideLayout78.xml"/><Relationship Id="rId25" Type="http://schemas.openxmlformats.org/officeDocument/2006/relationships/slideLayout" Target="../slideLayouts/slideLayout77.xml"/><Relationship Id="rId27" Type="http://schemas.openxmlformats.org/officeDocument/2006/relationships/theme" Target="../theme/theme9.xml"/><Relationship Id="rId5" Type="http://schemas.openxmlformats.org/officeDocument/2006/relationships/slideLayout" Target="../slideLayouts/slideLayout57.xml"/><Relationship Id="rId6" Type="http://schemas.openxmlformats.org/officeDocument/2006/relationships/slideLayout" Target="../slideLayouts/slideLayout58.xml"/><Relationship Id="rId7" Type="http://schemas.openxmlformats.org/officeDocument/2006/relationships/slideLayout" Target="../slideLayouts/slideLayout59.xml"/><Relationship Id="rId8" Type="http://schemas.openxmlformats.org/officeDocument/2006/relationships/slideLayout" Target="../slideLayouts/slideLayout60.xml"/><Relationship Id="rId11" Type="http://schemas.openxmlformats.org/officeDocument/2006/relationships/slideLayout" Target="../slideLayouts/slideLayout63.xml"/><Relationship Id="rId10" Type="http://schemas.openxmlformats.org/officeDocument/2006/relationships/slideLayout" Target="../slideLayouts/slideLayout62.xml"/><Relationship Id="rId13" Type="http://schemas.openxmlformats.org/officeDocument/2006/relationships/slideLayout" Target="../slideLayouts/slideLayout65.xml"/><Relationship Id="rId12" Type="http://schemas.openxmlformats.org/officeDocument/2006/relationships/slideLayout" Target="../slideLayouts/slideLayout64.xml"/><Relationship Id="rId15" Type="http://schemas.openxmlformats.org/officeDocument/2006/relationships/slideLayout" Target="../slideLayouts/slideLayout67.xml"/><Relationship Id="rId14" Type="http://schemas.openxmlformats.org/officeDocument/2006/relationships/slideLayout" Target="../slideLayouts/slideLayout66.xml"/><Relationship Id="rId17" Type="http://schemas.openxmlformats.org/officeDocument/2006/relationships/slideLayout" Target="../slideLayouts/slideLayout69.xml"/><Relationship Id="rId16" Type="http://schemas.openxmlformats.org/officeDocument/2006/relationships/slideLayout" Target="../slideLayouts/slideLayout68.xml"/><Relationship Id="rId19" Type="http://schemas.openxmlformats.org/officeDocument/2006/relationships/slideLayout" Target="../slideLayouts/slideLayout71.xml"/><Relationship Id="rId18" Type="http://schemas.openxmlformats.org/officeDocument/2006/relationships/slideLayout" Target="../slideLayouts/slideLayout70.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9" Type="http://schemas.openxmlformats.org/officeDocument/2006/relationships/theme" Target="../theme/theme7.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106.xml"/><Relationship Id="rId22" Type="http://schemas.openxmlformats.org/officeDocument/2006/relationships/slideLayout" Target="../slideLayouts/slideLayout108.xml"/><Relationship Id="rId21" Type="http://schemas.openxmlformats.org/officeDocument/2006/relationships/slideLayout" Target="../slideLayouts/slideLayout107.xml"/><Relationship Id="rId24" Type="http://schemas.openxmlformats.org/officeDocument/2006/relationships/slideLayout" Target="../slideLayouts/slideLayout110.xml"/><Relationship Id="rId23" Type="http://schemas.openxmlformats.org/officeDocument/2006/relationships/slideLayout" Target="../slideLayouts/slideLayout109.xml"/><Relationship Id="rId1" Type="http://schemas.openxmlformats.org/officeDocument/2006/relationships/slideLayout" Target="../slideLayouts/slideLayout87.xml"/><Relationship Id="rId2" Type="http://schemas.openxmlformats.org/officeDocument/2006/relationships/slideLayout" Target="../slideLayouts/slideLayout88.xml"/><Relationship Id="rId3" Type="http://schemas.openxmlformats.org/officeDocument/2006/relationships/slideLayout" Target="../slideLayouts/slideLayout89.xml"/><Relationship Id="rId4" Type="http://schemas.openxmlformats.org/officeDocument/2006/relationships/slideLayout" Target="../slideLayouts/slideLayout90.xml"/><Relationship Id="rId9" Type="http://schemas.openxmlformats.org/officeDocument/2006/relationships/slideLayout" Target="../slideLayouts/slideLayout95.xml"/><Relationship Id="rId26" Type="http://schemas.openxmlformats.org/officeDocument/2006/relationships/slideLayout" Target="../slideLayouts/slideLayout112.xml"/><Relationship Id="rId25" Type="http://schemas.openxmlformats.org/officeDocument/2006/relationships/slideLayout" Target="../slideLayouts/slideLayout111.xml"/><Relationship Id="rId27" Type="http://schemas.openxmlformats.org/officeDocument/2006/relationships/theme" Target="../theme/theme8.xml"/><Relationship Id="rId5" Type="http://schemas.openxmlformats.org/officeDocument/2006/relationships/slideLayout" Target="../slideLayouts/slideLayout91.xml"/><Relationship Id="rId6" Type="http://schemas.openxmlformats.org/officeDocument/2006/relationships/slideLayout" Target="../slideLayouts/slideLayout92.xml"/><Relationship Id="rId7" Type="http://schemas.openxmlformats.org/officeDocument/2006/relationships/slideLayout" Target="../slideLayouts/slideLayout93.xml"/><Relationship Id="rId8" Type="http://schemas.openxmlformats.org/officeDocument/2006/relationships/slideLayout" Target="../slideLayouts/slideLayout94.xml"/><Relationship Id="rId11" Type="http://schemas.openxmlformats.org/officeDocument/2006/relationships/slideLayout" Target="../slideLayouts/slideLayout97.xml"/><Relationship Id="rId10" Type="http://schemas.openxmlformats.org/officeDocument/2006/relationships/slideLayout" Target="../slideLayouts/slideLayout96.xml"/><Relationship Id="rId13" Type="http://schemas.openxmlformats.org/officeDocument/2006/relationships/slideLayout" Target="../slideLayouts/slideLayout99.xml"/><Relationship Id="rId12" Type="http://schemas.openxmlformats.org/officeDocument/2006/relationships/slideLayout" Target="../slideLayouts/slideLayout98.xml"/><Relationship Id="rId15" Type="http://schemas.openxmlformats.org/officeDocument/2006/relationships/slideLayout" Target="../slideLayouts/slideLayout101.xml"/><Relationship Id="rId14" Type="http://schemas.openxmlformats.org/officeDocument/2006/relationships/slideLayout" Target="../slideLayouts/slideLayout100.xml"/><Relationship Id="rId17" Type="http://schemas.openxmlformats.org/officeDocument/2006/relationships/slideLayout" Target="../slideLayouts/slideLayout103.xml"/><Relationship Id="rId16" Type="http://schemas.openxmlformats.org/officeDocument/2006/relationships/slideLayout" Target="../slideLayouts/slideLayout102.xml"/><Relationship Id="rId19" Type="http://schemas.openxmlformats.org/officeDocument/2006/relationships/slideLayout" Target="../slideLayouts/slideLayout105.xml"/><Relationship Id="rId18" Type="http://schemas.openxmlformats.org/officeDocument/2006/relationships/slideLayout" Target="../slideLayouts/slideLayout104.xml"/></Relationships>
</file>

<file path=ppt/slideMasters/_rels/slideMaster6.xml.rels><?xml version="1.0" encoding="UTF-8" standalone="yes"?><Relationships xmlns="http://schemas.openxmlformats.org/package/2006/relationships"><Relationship Id="rId20" Type="http://schemas.openxmlformats.org/officeDocument/2006/relationships/slideLayout" Target="../slideLayouts/slideLayout132.xml"/><Relationship Id="rId22" Type="http://schemas.openxmlformats.org/officeDocument/2006/relationships/slideLayout" Target="../slideLayouts/slideLayout134.xml"/><Relationship Id="rId21" Type="http://schemas.openxmlformats.org/officeDocument/2006/relationships/slideLayout" Target="../slideLayouts/slideLayout133.xml"/><Relationship Id="rId24" Type="http://schemas.openxmlformats.org/officeDocument/2006/relationships/slideLayout" Target="../slideLayouts/slideLayout136.xml"/><Relationship Id="rId23" Type="http://schemas.openxmlformats.org/officeDocument/2006/relationships/slideLayout" Target="../slideLayouts/slideLayout135.xml"/><Relationship Id="rId1" Type="http://schemas.openxmlformats.org/officeDocument/2006/relationships/slideLayout" Target="../slideLayouts/slideLayout113.xml"/><Relationship Id="rId2" Type="http://schemas.openxmlformats.org/officeDocument/2006/relationships/slideLayout" Target="../slideLayouts/slideLayout114.xml"/><Relationship Id="rId3" Type="http://schemas.openxmlformats.org/officeDocument/2006/relationships/slideLayout" Target="../slideLayouts/slideLayout115.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26" Type="http://schemas.openxmlformats.org/officeDocument/2006/relationships/slideLayout" Target="../slideLayouts/slideLayout138.xml"/><Relationship Id="rId25" Type="http://schemas.openxmlformats.org/officeDocument/2006/relationships/slideLayout" Target="../slideLayouts/slideLayout137.xml"/><Relationship Id="rId27" Type="http://schemas.openxmlformats.org/officeDocument/2006/relationships/theme" Target="../theme/theme1.xml"/><Relationship Id="rId5" Type="http://schemas.openxmlformats.org/officeDocument/2006/relationships/slideLayout" Target="../slideLayouts/slideLayout117.xml"/><Relationship Id="rId6" Type="http://schemas.openxmlformats.org/officeDocument/2006/relationships/slideLayout" Target="../slideLayouts/slideLayout118.xml"/><Relationship Id="rId7" Type="http://schemas.openxmlformats.org/officeDocument/2006/relationships/slideLayout" Target="../slideLayouts/slideLayout119.xml"/><Relationship Id="rId8" Type="http://schemas.openxmlformats.org/officeDocument/2006/relationships/slideLayout" Target="../slideLayouts/slideLayout120.xml"/><Relationship Id="rId11" Type="http://schemas.openxmlformats.org/officeDocument/2006/relationships/slideLayout" Target="../slideLayouts/slideLayout123.xml"/><Relationship Id="rId10" Type="http://schemas.openxmlformats.org/officeDocument/2006/relationships/slideLayout" Target="../slideLayouts/slideLayout122.xml"/><Relationship Id="rId13" Type="http://schemas.openxmlformats.org/officeDocument/2006/relationships/slideLayout" Target="../slideLayouts/slideLayout125.xml"/><Relationship Id="rId12" Type="http://schemas.openxmlformats.org/officeDocument/2006/relationships/slideLayout" Target="../slideLayouts/slideLayout124.xml"/><Relationship Id="rId15" Type="http://schemas.openxmlformats.org/officeDocument/2006/relationships/slideLayout" Target="../slideLayouts/slideLayout127.xml"/><Relationship Id="rId14" Type="http://schemas.openxmlformats.org/officeDocument/2006/relationships/slideLayout" Target="../slideLayouts/slideLayout126.xml"/><Relationship Id="rId17" Type="http://schemas.openxmlformats.org/officeDocument/2006/relationships/slideLayout" Target="../slideLayouts/slideLayout129.xml"/><Relationship Id="rId16" Type="http://schemas.openxmlformats.org/officeDocument/2006/relationships/slideLayout" Target="../slideLayouts/slideLayout128.xml"/><Relationship Id="rId19" Type="http://schemas.openxmlformats.org/officeDocument/2006/relationships/slideLayout" Target="../slideLayouts/slideLayout131.xml"/><Relationship Id="rId18" Type="http://schemas.openxmlformats.org/officeDocument/2006/relationships/slideLayout" Target="../slideLayouts/slideLayout130.xml"/></Relationships>
</file>

<file path=ppt/slideMasters/_rels/slideMaster7.xml.rels><?xml version="1.0" encoding="UTF-8" standalone="yes"?><Relationships xmlns="http://schemas.openxmlformats.org/package/2006/relationships"><Relationship Id="rId20" Type="http://schemas.openxmlformats.org/officeDocument/2006/relationships/slideLayout" Target="../slideLayouts/slideLayout158.xml"/><Relationship Id="rId22" Type="http://schemas.openxmlformats.org/officeDocument/2006/relationships/slideLayout" Target="../slideLayouts/slideLayout160.xml"/><Relationship Id="rId21" Type="http://schemas.openxmlformats.org/officeDocument/2006/relationships/slideLayout" Target="../slideLayouts/slideLayout159.xml"/><Relationship Id="rId24" Type="http://schemas.openxmlformats.org/officeDocument/2006/relationships/slideLayout" Target="../slideLayouts/slideLayout162.xml"/><Relationship Id="rId23" Type="http://schemas.openxmlformats.org/officeDocument/2006/relationships/slideLayout" Target="../slideLayouts/slideLayout161.xml"/><Relationship Id="rId1" Type="http://schemas.openxmlformats.org/officeDocument/2006/relationships/slideLayout" Target="../slideLayouts/slideLayout139.xml"/><Relationship Id="rId2" Type="http://schemas.openxmlformats.org/officeDocument/2006/relationships/slideLayout" Target="../slideLayouts/slideLayout140.xml"/><Relationship Id="rId3" Type="http://schemas.openxmlformats.org/officeDocument/2006/relationships/slideLayout" Target="../slideLayouts/slideLayout141.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26" Type="http://schemas.openxmlformats.org/officeDocument/2006/relationships/slideLayout" Target="../slideLayouts/slideLayout164.xml"/><Relationship Id="rId25" Type="http://schemas.openxmlformats.org/officeDocument/2006/relationships/slideLayout" Target="../slideLayouts/slideLayout163.xml"/><Relationship Id="rId27" Type="http://schemas.openxmlformats.org/officeDocument/2006/relationships/theme" Target="../theme/theme2.xml"/><Relationship Id="rId5" Type="http://schemas.openxmlformats.org/officeDocument/2006/relationships/slideLayout" Target="../slideLayouts/slideLayout143.xml"/><Relationship Id="rId6" Type="http://schemas.openxmlformats.org/officeDocument/2006/relationships/slideLayout" Target="../slideLayouts/slideLayout144.xml"/><Relationship Id="rId7" Type="http://schemas.openxmlformats.org/officeDocument/2006/relationships/slideLayout" Target="../slideLayouts/slideLayout145.xml"/><Relationship Id="rId8" Type="http://schemas.openxmlformats.org/officeDocument/2006/relationships/slideLayout" Target="../slideLayouts/slideLayout146.xml"/><Relationship Id="rId11" Type="http://schemas.openxmlformats.org/officeDocument/2006/relationships/slideLayout" Target="../slideLayouts/slideLayout149.xml"/><Relationship Id="rId10" Type="http://schemas.openxmlformats.org/officeDocument/2006/relationships/slideLayout" Target="../slideLayouts/slideLayout148.xml"/><Relationship Id="rId13" Type="http://schemas.openxmlformats.org/officeDocument/2006/relationships/slideLayout" Target="../slideLayouts/slideLayout151.xml"/><Relationship Id="rId12" Type="http://schemas.openxmlformats.org/officeDocument/2006/relationships/slideLayout" Target="../slideLayouts/slideLayout150.xml"/><Relationship Id="rId15" Type="http://schemas.openxmlformats.org/officeDocument/2006/relationships/slideLayout" Target="../slideLayouts/slideLayout153.xml"/><Relationship Id="rId14" Type="http://schemas.openxmlformats.org/officeDocument/2006/relationships/slideLayout" Target="../slideLayouts/slideLayout152.xml"/><Relationship Id="rId17" Type="http://schemas.openxmlformats.org/officeDocument/2006/relationships/slideLayout" Target="../slideLayouts/slideLayout155.xml"/><Relationship Id="rId16" Type="http://schemas.openxmlformats.org/officeDocument/2006/relationships/slideLayout" Target="../slideLayouts/slideLayout154.xml"/><Relationship Id="rId19" Type="http://schemas.openxmlformats.org/officeDocument/2006/relationships/slideLayout" Target="../slideLayouts/slideLayout157.xml"/><Relationship Id="rId18" Type="http://schemas.openxmlformats.org/officeDocument/2006/relationships/slideLayout" Target="../slideLayouts/slideLayout156.xml"/></Relationships>
</file>

<file path=ppt/slideMasters/_rels/slideMaster8.xml.rels><?xml version="1.0" encoding="UTF-8" standalone="yes"?><Relationships xmlns="http://schemas.openxmlformats.org/package/2006/relationships"><Relationship Id="rId20" Type="http://schemas.openxmlformats.org/officeDocument/2006/relationships/slideLayout" Target="../slideLayouts/slideLayout184.xml"/><Relationship Id="rId22" Type="http://schemas.openxmlformats.org/officeDocument/2006/relationships/slideLayout" Target="../slideLayouts/slideLayout186.xml"/><Relationship Id="rId21" Type="http://schemas.openxmlformats.org/officeDocument/2006/relationships/slideLayout" Target="../slideLayouts/slideLayout185.xml"/><Relationship Id="rId24" Type="http://schemas.openxmlformats.org/officeDocument/2006/relationships/slideLayout" Target="../slideLayouts/slideLayout188.xml"/><Relationship Id="rId23" Type="http://schemas.openxmlformats.org/officeDocument/2006/relationships/slideLayout" Target="../slideLayouts/slideLayout187.xml"/><Relationship Id="rId1" Type="http://schemas.openxmlformats.org/officeDocument/2006/relationships/slideLayout" Target="../slideLayouts/slideLayout165.xml"/><Relationship Id="rId2" Type="http://schemas.openxmlformats.org/officeDocument/2006/relationships/slideLayout" Target="../slideLayouts/slideLayout166.xml"/><Relationship Id="rId3" Type="http://schemas.openxmlformats.org/officeDocument/2006/relationships/slideLayout" Target="../slideLayouts/slideLayout167.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26" Type="http://schemas.openxmlformats.org/officeDocument/2006/relationships/slideLayout" Target="../slideLayouts/slideLayout190.xml"/><Relationship Id="rId25" Type="http://schemas.openxmlformats.org/officeDocument/2006/relationships/slideLayout" Target="../slideLayouts/slideLayout189.xml"/><Relationship Id="rId27" Type="http://schemas.openxmlformats.org/officeDocument/2006/relationships/theme" Target="../theme/theme4.xml"/><Relationship Id="rId5" Type="http://schemas.openxmlformats.org/officeDocument/2006/relationships/slideLayout" Target="../slideLayouts/slideLayout169.xml"/><Relationship Id="rId6" Type="http://schemas.openxmlformats.org/officeDocument/2006/relationships/slideLayout" Target="../slideLayouts/slideLayout170.xml"/><Relationship Id="rId7" Type="http://schemas.openxmlformats.org/officeDocument/2006/relationships/slideLayout" Target="../slideLayouts/slideLayout171.xml"/><Relationship Id="rId8" Type="http://schemas.openxmlformats.org/officeDocument/2006/relationships/slideLayout" Target="../slideLayouts/slideLayout172.xml"/><Relationship Id="rId11" Type="http://schemas.openxmlformats.org/officeDocument/2006/relationships/slideLayout" Target="../slideLayouts/slideLayout175.xml"/><Relationship Id="rId10" Type="http://schemas.openxmlformats.org/officeDocument/2006/relationships/slideLayout" Target="../slideLayouts/slideLayout174.xml"/><Relationship Id="rId13" Type="http://schemas.openxmlformats.org/officeDocument/2006/relationships/slideLayout" Target="../slideLayouts/slideLayout177.xml"/><Relationship Id="rId12" Type="http://schemas.openxmlformats.org/officeDocument/2006/relationships/slideLayout" Target="../slideLayouts/slideLayout176.xml"/><Relationship Id="rId15" Type="http://schemas.openxmlformats.org/officeDocument/2006/relationships/slideLayout" Target="../slideLayouts/slideLayout179.xml"/><Relationship Id="rId14" Type="http://schemas.openxmlformats.org/officeDocument/2006/relationships/slideLayout" Target="../slideLayouts/slideLayout178.xml"/><Relationship Id="rId17" Type="http://schemas.openxmlformats.org/officeDocument/2006/relationships/slideLayout" Target="../slideLayouts/slideLayout181.xml"/><Relationship Id="rId16" Type="http://schemas.openxmlformats.org/officeDocument/2006/relationships/slideLayout" Target="../slideLayouts/slideLayout180.xml"/><Relationship Id="rId19" Type="http://schemas.openxmlformats.org/officeDocument/2006/relationships/slideLayout" Target="../slideLayouts/slideLayout183.xml"/><Relationship Id="rId18" Type="http://schemas.openxmlformats.org/officeDocument/2006/relationships/slideLayout" Target="../slideLayouts/slideLayout18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1pPr>
            <a:lvl2pPr lvl="1" marR="0" rtl="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2pPr>
            <a:lvl3pPr lvl="2" marR="0" rtl="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3pPr>
            <a:lvl4pPr lvl="3" marR="0" rtl="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4pPr>
            <a:lvl5pPr lvl="4" marR="0" rtl="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5pPr>
            <a:lvl6pPr lvl="5" marR="0" rtl="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6pPr>
            <a:lvl7pPr lvl="6" marR="0" rtl="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7pPr>
            <a:lvl8pPr lvl="7" marR="0" rtl="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8pPr>
            <a:lvl9pPr lvl="8" marR="0" rtl="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9pPr>
          </a:lstStyle>
          <a:p/>
        </p:txBody>
      </p:sp>
      <p:sp>
        <p:nvSpPr>
          <p:cNvPr id="7" name="Google Shape;7;p1"/>
          <p:cNvSpPr txBox="1"/>
          <p:nvPr>
            <p:ph idx="1" type="body"/>
          </p:nvPr>
        </p:nvSpPr>
        <p:spPr>
          <a:xfrm>
            <a:off x="720000" y="1152475"/>
            <a:ext cx="7704000" cy="3416400"/>
          </a:xfrm>
          <a:prstGeom prst="rect">
            <a:avLst/>
          </a:prstGeom>
          <a:noFill/>
          <a:ln>
            <a:noFill/>
          </a:ln>
        </p:spPr>
        <p:txBody>
          <a:bodyPr anchorCtr="0" anchor="ctr" bIns="91425" lIns="91425" spcFirstLastPara="1" rIns="91425" wrap="square" tIns="91425">
            <a:noAutofit/>
          </a:bodyPr>
          <a:lstStyle>
            <a:lvl1pPr indent="-330200" lvl="0" marL="457200" marR="0" rtl="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1pPr>
            <a:lvl2pPr indent="-330200" lvl="1" marL="914400" marR="0" rtl="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2pPr>
            <a:lvl3pPr indent="-330200" lvl="2" marL="1371600" marR="0" rtl="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3pPr>
            <a:lvl4pPr indent="-330200" lvl="3" marL="1828800" marR="0" rtl="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4pPr>
            <a:lvl5pPr indent="-330200" lvl="4" marL="2286000" marR="0" rtl="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5pPr>
            <a:lvl6pPr indent="-330200" lvl="5" marL="2743200" marR="0" rtl="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6pPr>
            <a:lvl7pPr indent="-330200" lvl="6" marL="3200400" marR="0" rtl="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7pPr>
            <a:lvl8pPr indent="-330200" lvl="7" marL="3657600" marR="0" rtl="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8pPr>
            <a:lvl9pPr indent="-330200" lvl="8" marL="4114800" marR="0" rtl="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72" name="Shape 172"/>
        <p:cNvGrpSpPr/>
        <p:nvPr/>
      </p:nvGrpSpPr>
      <p:grpSpPr>
        <a:xfrm>
          <a:off x="0" y="0"/>
          <a:ext cx="0" cy="0"/>
          <a:chOff x="0" y="0"/>
          <a:chExt cx="0" cy="0"/>
        </a:xfrm>
      </p:grpSpPr>
      <p:sp>
        <p:nvSpPr>
          <p:cNvPr id="173" name="Google Shape;173;p28"/>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1pPr>
            <a:lvl2pPr lvl="1" marR="0" rtl="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2pPr>
            <a:lvl3pPr lvl="2" marR="0" rtl="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3pPr>
            <a:lvl4pPr lvl="3" marR="0" rtl="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4pPr>
            <a:lvl5pPr lvl="4" marR="0" rtl="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5pPr>
            <a:lvl6pPr lvl="5" marR="0" rtl="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6pPr>
            <a:lvl7pPr lvl="6" marR="0" rtl="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7pPr>
            <a:lvl8pPr lvl="7" marR="0" rtl="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8pPr>
            <a:lvl9pPr lvl="8" marR="0" rtl="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9pPr>
          </a:lstStyle>
          <a:p/>
        </p:txBody>
      </p:sp>
      <p:sp>
        <p:nvSpPr>
          <p:cNvPr id="174" name="Google Shape;174;p28"/>
          <p:cNvSpPr txBox="1"/>
          <p:nvPr>
            <p:ph idx="1" type="body"/>
          </p:nvPr>
        </p:nvSpPr>
        <p:spPr>
          <a:xfrm>
            <a:off x="720000" y="1152475"/>
            <a:ext cx="7704000" cy="3416400"/>
          </a:xfrm>
          <a:prstGeom prst="rect">
            <a:avLst/>
          </a:prstGeom>
          <a:noFill/>
          <a:ln>
            <a:noFill/>
          </a:ln>
        </p:spPr>
        <p:txBody>
          <a:bodyPr anchorCtr="0" anchor="ctr" bIns="91425" lIns="91425" spcFirstLastPara="1" rIns="91425" wrap="square" tIns="91425">
            <a:noAutofit/>
          </a:bodyPr>
          <a:lstStyle>
            <a:lvl1pPr indent="-330200" lvl="0" marL="457200" marR="0" rtl="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1pPr>
            <a:lvl2pPr indent="-330200" lvl="1" marL="914400" marR="0" rtl="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2pPr>
            <a:lvl3pPr indent="-330200" lvl="2" marL="1371600" marR="0" rtl="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3pPr>
            <a:lvl4pPr indent="-330200" lvl="3" marL="1828800" marR="0" rtl="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4pPr>
            <a:lvl5pPr indent="-330200" lvl="4" marL="2286000" marR="0" rtl="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5pPr>
            <a:lvl6pPr indent="-330200" lvl="5" marL="2743200" marR="0" rtl="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6pPr>
            <a:lvl7pPr indent="-330200" lvl="6" marL="3200400" marR="0" rtl="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7pPr>
            <a:lvl8pPr indent="-330200" lvl="7" marL="3657600" marR="0" rtl="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8pPr>
            <a:lvl9pPr indent="-330200" lvl="8" marL="4114800" marR="0" rtl="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9pPr>
          </a:lstStyle>
          <a:p/>
        </p:txBody>
      </p:sp>
    </p:spTree>
  </p:cSld>
  <p:clrMap accent1="accent1" accent2="accent2" accent3="accent3" accent4="accent4" accent5="accent5" accent6="accent6" bg1="lt1" bg2="dk2" tx1="dk1" tx2="lt2" folHlink="folHlink" hlink="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37" name="Shape 337"/>
        <p:cNvGrpSpPr/>
        <p:nvPr/>
      </p:nvGrpSpPr>
      <p:grpSpPr>
        <a:xfrm>
          <a:off x="0" y="0"/>
          <a:ext cx="0" cy="0"/>
          <a:chOff x="0" y="0"/>
          <a:chExt cx="0" cy="0"/>
        </a:xfrm>
      </p:grpSpPr>
      <p:sp>
        <p:nvSpPr>
          <p:cNvPr id="338" name="Google Shape;338;p55"/>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1pPr>
            <a:lvl2pPr lvl="1" marR="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2pPr>
            <a:lvl3pPr lvl="2" marR="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3pPr>
            <a:lvl4pPr lvl="3" marR="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4pPr>
            <a:lvl5pPr lvl="4" marR="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5pPr>
            <a:lvl6pPr lvl="5" marR="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6pPr>
            <a:lvl7pPr lvl="6" marR="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7pPr>
            <a:lvl8pPr lvl="7" marR="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8pPr>
            <a:lvl9pPr lvl="8" marR="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9pPr>
          </a:lstStyle>
          <a:p/>
        </p:txBody>
      </p:sp>
      <p:sp>
        <p:nvSpPr>
          <p:cNvPr id="339" name="Google Shape;339;p55"/>
          <p:cNvSpPr txBox="1"/>
          <p:nvPr>
            <p:ph idx="1" type="body"/>
          </p:nvPr>
        </p:nvSpPr>
        <p:spPr>
          <a:xfrm>
            <a:off x="720000" y="1152475"/>
            <a:ext cx="7704000" cy="3416400"/>
          </a:xfrm>
          <a:prstGeom prst="rect">
            <a:avLst/>
          </a:prstGeom>
          <a:noFill/>
          <a:ln>
            <a:noFill/>
          </a:ln>
        </p:spPr>
        <p:txBody>
          <a:bodyPr anchorCtr="0" anchor="ctr" bIns="91425" lIns="91425" spcFirstLastPara="1" rIns="91425" wrap="square" tIns="91425">
            <a:noAutofit/>
          </a:bodyPr>
          <a:lstStyle>
            <a:lvl1pPr indent="-330200" lvl="0" marL="457200" marR="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1pPr>
            <a:lvl2pPr indent="-330200" lvl="1" marL="914400" marR="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2pPr>
            <a:lvl3pPr indent="-330200" lvl="2" marL="1371600" marR="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3pPr>
            <a:lvl4pPr indent="-330200" lvl="3" marL="1828800" marR="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4pPr>
            <a:lvl5pPr indent="-330200" lvl="4" marL="2286000" marR="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5pPr>
            <a:lvl6pPr indent="-330200" lvl="5" marL="2743200" marR="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6pPr>
            <a:lvl7pPr indent="-330200" lvl="6" marL="3200400" marR="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7pPr>
            <a:lvl8pPr indent="-330200" lvl="7" marL="3657600" marR="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8pPr>
            <a:lvl9pPr indent="-330200" lvl="8" marL="4114800" marR="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9pPr>
          </a:lstStyle>
          <a:p/>
        </p:txBody>
      </p:sp>
    </p:spTree>
  </p:cSld>
  <p:clrMap accent1="accent1" accent2="accent2" accent3="accent3" accent4="accent4" accent5="accent5" accent6="accent6" bg1="lt1" bg2="dk2" tx1="dk1" tx2="lt2" folHlink="folHlink" hlink="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4" name="Shape 504"/>
        <p:cNvGrpSpPr/>
        <p:nvPr/>
      </p:nvGrpSpPr>
      <p:grpSpPr>
        <a:xfrm>
          <a:off x="0" y="0"/>
          <a:ext cx="0" cy="0"/>
          <a:chOff x="0" y="0"/>
          <a:chExt cx="0" cy="0"/>
        </a:xfrm>
      </p:grpSpPr>
      <p:sp>
        <p:nvSpPr>
          <p:cNvPr id="505" name="Google Shape;505;p8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506" name="Google Shape;506;p82"/>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07" name="Google Shape;507;p8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08" name="Google Shape;508;p8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09" name="Google Shape;509;p8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48" name="Shape 548"/>
        <p:cNvGrpSpPr/>
        <p:nvPr/>
      </p:nvGrpSpPr>
      <p:grpSpPr>
        <a:xfrm>
          <a:off x="0" y="0"/>
          <a:ext cx="0" cy="0"/>
          <a:chOff x="0" y="0"/>
          <a:chExt cx="0" cy="0"/>
        </a:xfrm>
      </p:grpSpPr>
      <p:sp>
        <p:nvSpPr>
          <p:cNvPr id="549" name="Google Shape;549;p91"/>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1pPr>
            <a:lvl2pPr lvl="1" marR="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2pPr>
            <a:lvl3pPr lvl="2" marR="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3pPr>
            <a:lvl4pPr lvl="3" marR="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4pPr>
            <a:lvl5pPr lvl="4" marR="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5pPr>
            <a:lvl6pPr lvl="5" marR="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6pPr>
            <a:lvl7pPr lvl="6" marR="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7pPr>
            <a:lvl8pPr lvl="7" marR="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8pPr>
            <a:lvl9pPr lvl="8" marR="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9pPr>
          </a:lstStyle>
          <a:p/>
        </p:txBody>
      </p:sp>
      <p:sp>
        <p:nvSpPr>
          <p:cNvPr id="550" name="Google Shape;550;p91"/>
          <p:cNvSpPr txBox="1"/>
          <p:nvPr>
            <p:ph idx="1" type="body"/>
          </p:nvPr>
        </p:nvSpPr>
        <p:spPr>
          <a:xfrm>
            <a:off x="720000" y="1152475"/>
            <a:ext cx="7704000" cy="3416400"/>
          </a:xfrm>
          <a:prstGeom prst="rect">
            <a:avLst/>
          </a:prstGeom>
          <a:noFill/>
          <a:ln>
            <a:noFill/>
          </a:ln>
        </p:spPr>
        <p:txBody>
          <a:bodyPr anchorCtr="0" anchor="ctr" bIns="91425" lIns="91425" spcFirstLastPara="1" rIns="91425" wrap="square" tIns="91425">
            <a:noAutofit/>
          </a:bodyPr>
          <a:lstStyle>
            <a:lvl1pPr indent="-330200" lvl="0" marL="457200" marR="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1pPr>
            <a:lvl2pPr indent="-330200" lvl="1" marL="914400" marR="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2pPr>
            <a:lvl3pPr indent="-330200" lvl="2" marL="1371600" marR="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3pPr>
            <a:lvl4pPr indent="-330200" lvl="3" marL="1828800" marR="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4pPr>
            <a:lvl5pPr indent="-330200" lvl="4" marL="2286000" marR="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5pPr>
            <a:lvl6pPr indent="-330200" lvl="5" marL="2743200" marR="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6pPr>
            <a:lvl7pPr indent="-330200" lvl="6" marL="3200400" marR="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7pPr>
            <a:lvl8pPr indent="-330200" lvl="7" marL="3657600" marR="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8pPr>
            <a:lvl9pPr indent="-330200" lvl="8" marL="4114800" marR="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9pPr>
          </a:lstStyle>
          <a:p/>
        </p:txBody>
      </p:sp>
    </p:spTree>
  </p:cSld>
  <p:clrMap accent1="accent1" accent2="accent2" accent3="accent3" accent4="accent4" accent5="accent5" accent6="accent6" bg1="lt1" bg2="dk2" tx1="dk1" tx2="lt2" folHlink="folHlink" hlink="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 id="2147483754" r:id="rId21"/>
    <p:sldLayoutId id="2147483755" r:id="rId22"/>
    <p:sldLayoutId id="2147483756" r:id="rId23"/>
    <p:sldLayoutId id="2147483757" r:id="rId24"/>
    <p:sldLayoutId id="2147483758" r:id="rId25"/>
    <p:sldLayoutId id="2147483759"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715" name="Shape 715"/>
        <p:cNvGrpSpPr/>
        <p:nvPr/>
      </p:nvGrpSpPr>
      <p:grpSpPr>
        <a:xfrm>
          <a:off x="0" y="0"/>
          <a:ext cx="0" cy="0"/>
          <a:chOff x="0" y="0"/>
          <a:chExt cx="0" cy="0"/>
        </a:xfrm>
      </p:grpSpPr>
      <p:sp>
        <p:nvSpPr>
          <p:cNvPr id="716" name="Google Shape;716;p118"/>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1pPr>
            <a:lvl2pPr lvl="1" marR="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2pPr>
            <a:lvl3pPr lvl="2" marR="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3pPr>
            <a:lvl4pPr lvl="3" marR="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4pPr>
            <a:lvl5pPr lvl="4" marR="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5pPr>
            <a:lvl6pPr lvl="5" marR="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6pPr>
            <a:lvl7pPr lvl="6" marR="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7pPr>
            <a:lvl8pPr lvl="7" marR="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8pPr>
            <a:lvl9pPr lvl="8" marR="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9pPr>
          </a:lstStyle>
          <a:p/>
        </p:txBody>
      </p:sp>
      <p:sp>
        <p:nvSpPr>
          <p:cNvPr id="717" name="Google Shape;717;p118"/>
          <p:cNvSpPr txBox="1"/>
          <p:nvPr>
            <p:ph idx="1" type="body"/>
          </p:nvPr>
        </p:nvSpPr>
        <p:spPr>
          <a:xfrm>
            <a:off x="720000" y="1152475"/>
            <a:ext cx="7704000" cy="3416400"/>
          </a:xfrm>
          <a:prstGeom prst="rect">
            <a:avLst/>
          </a:prstGeom>
          <a:noFill/>
          <a:ln>
            <a:noFill/>
          </a:ln>
        </p:spPr>
        <p:txBody>
          <a:bodyPr anchorCtr="0" anchor="ctr" bIns="91425" lIns="91425" spcFirstLastPara="1" rIns="91425" wrap="square" tIns="91425">
            <a:noAutofit/>
          </a:bodyPr>
          <a:lstStyle>
            <a:lvl1pPr indent="-330200" lvl="0" marL="457200" marR="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1pPr>
            <a:lvl2pPr indent="-330200" lvl="1" marL="914400" marR="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2pPr>
            <a:lvl3pPr indent="-330200" lvl="2" marL="1371600" marR="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3pPr>
            <a:lvl4pPr indent="-330200" lvl="3" marL="1828800" marR="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4pPr>
            <a:lvl5pPr indent="-330200" lvl="4" marL="2286000" marR="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5pPr>
            <a:lvl6pPr indent="-330200" lvl="5" marL="2743200" marR="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6pPr>
            <a:lvl7pPr indent="-330200" lvl="6" marL="3200400" marR="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7pPr>
            <a:lvl8pPr indent="-330200" lvl="7" marL="3657600" marR="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8pPr>
            <a:lvl9pPr indent="-330200" lvl="8" marL="4114800" marR="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9pPr>
          </a:lstStyle>
          <a:p/>
        </p:txBody>
      </p:sp>
    </p:spTree>
  </p:cSld>
  <p:clrMap accent1="accent1" accent2="accent2" accent3="accent3" accent4="accent4" accent5="accent5" accent6="accent6" bg1="lt1" bg2="dk2" tx1="dk1" tx2="lt2" folHlink="folHlink" hlink="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 id="2147483782" r:id="rId23"/>
    <p:sldLayoutId id="2147483783" r:id="rId24"/>
    <p:sldLayoutId id="2147483784" r:id="rId25"/>
    <p:sldLayoutId id="2147483785"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882" name="Shape 882"/>
        <p:cNvGrpSpPr/>
        <p:nvPr/>
      </p:nvGrpSpPr>
      <p:grpSpPr>
        <a:xfrm>
          <a:off x="0" y="0"/>
          <a:ext cx="0" cy="0"/>
          <a:chOff x="0" y="0"/>
          <a:chExt cx="0" cy="0"/>
        </a:xfrm>
      </p:grpSpPr>
      <p:sp>
        <p:nvSpPr>
          <p:cNvPr id="883" name="Google Shape;883;p145"/>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1pPr>
            <a:lvl2pPr lvl="1" marR="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2pPr>
            <a:lvl3pPr lvl="2" marR="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3pPr>
            <a:lvl4pPr lvl="3" marR="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4pPr>
            <a:lvl5pPr lvl="4" marR="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5pPr>
            <a:lvl6pPr lvl="5" marR="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6pPr>
            <a:lvl7pPr lvl="6" marR="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7pPr>
            <a:lvl8pPr lvl="7" marR="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8pPr>
            <a:lvl9pPr lvl="8" marR="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9pPr>
          </a:lstStyle>
          <a:p/>
        </p:txBody>
      </p:sp>
      <p:sp>
        <p:nvSpPr>
          <p:cNvPr id="884" name="Google Shape;884;p145"/>
          <p:cNvSpPr txBox="1"/>
          <p:nvPr>
            <p:ph idx="1" type="body"/>
          </p:nvPr>
        </p:nvSpPr>
        <p:spPr>
          <a:xfrm>
            <a:off x="720000" y="1152475"/>
            <a:ext cx="7704000" cy="3416400"/>
          </a:xfrm>
          <a:prstGeom prst="rect">
            <a:avLst/>
          </a:prstGeom>
          <a:noFill/>
          <a:ln>
            <a:noFill/>
          </a:ln>
        </p:spPr>
        <p:txBody>
          <a:bodyPr anchorCtr="0" anchor="ctr" bIns="91425" lIns="91425" spcFirstLastPara="1" rIns="91425" wrap="square" tIns="91425">
            <a:noAutofit/>
          </a:bodyPr>
          <a:lstStyle>
            <a:lvl1pPr indent="-330200" lvl="0" marL="457200" marR="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1pPr>
            <a:lvl2pPr indent="-330200" lvl="1" marL="914400" marR="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2pPr>
            <a:lvl3pPr indent="-330200" lvl="2" marL="1371600" marR="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3pPr>
            <a:lvl4pPr indent="-330200" lvl="3" marL="1828800" marR="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4pPr>
            <a:lvl5pPr indent="-330200" lvl="4" marL="2286000" marR="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5pPr>
            <a:lvl6pPr indent="-330200" lvl="5" marL="2743200" marR="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6pPr>
            <a:lvl7pPr indent="-330200" lvl="6" marL="3200400" marR="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7pPr>
            <a:lvl8pPr indent="-330200" lvl="7" marL="3657600" marR="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8pPr>
            <a:lvl9pPr indent="-330200" lvl="8" marL="4114800" marR="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9pPr>
          </a:lstStyle>
          <a:p/>
        </p:txBody>
      </p:sp>
    </p:spTree>
  </p:cSld>
  <p:clrMap accent1="accent1" accent2="accent2" accent3="accent3" accent4="accent4" accent5="accent5" accent6="accent6" bg1="lt1" bg2="dk2" tx1="dk1" tx2="lt2" folHlink="folHlink" hlink="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2" r:id="rId17"/>
    <p:sldLayoutId id="2147483803" r:id="rId18"/>
    <p:sldLayoutId id="2147483804" r:id="rId19"/>
    <p:sldLayoutId id="2147483805" r:id="rId20"/>
    <p:sldLayoutId id="2147483806" r:id="rId21"/>
    <p:sldLayoutId id="2147483807" r:id="rId22"/>
    <p:sldLayoutId id="2147483808" r:id="rId23"/>
    <p:sldLayoutId id="2147483809" r:id="rId24"/>
    <p:sldLayoutId id="2147483810" r:id="rId25"/>
    <p:sldLayoutId id="2147483811"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049" name="Shape 1049"/>
        <p:cNvGrpSpPr/>
        <p:nvPr/>
      </p:nvGrpSpPr>
      <p:grpSpPr>
        <a:xfrm>
          <a:off x="0" y="0"/>
          <a:ext cx="0" cy="0"/>
          <a:chOff x="0" y="0"/>
          <a:chExt cx="0" cy="0"/>
        </a:xfrm>
      </p:grpSpPr>
      <p:sp>
        <p:nvSpPr>
          <p:cNvPr id="1050" name="Google Shape;1050;p172"/>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1pPr>
            <a:lvl2pPr lvl="1" marR="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2pPr>
            <a:lvl3pPr lvl="2" marR="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3pPr>
            <a:lvl4pPr lvl="3" marR="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4pPr>
            <a:lvl5pPr lvl="4" marR="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5pPr>
            <a:lvl6pPr lvl="5" marR="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6pPr>
            <a:lvl7pPr lvl="6" marR="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7pPr>
            <a:lvl8pPr lvl="7" marR="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8pPr>
            <a:lvl9pPr lvl="8" marR="0" algn="l">
              <a:lnSpc>
                <a:spcPct val="100000"/>
              </a:lnSpc>
              <a:spcBef>
                <a:spcPts val="0"/>
              </a:spcBef>
              <a:spcAft>
                <a:spcPts val="0"/>
              </a:spcAft>
              <a:buClr>
                <a:schemeClr val="dk1"/>
              </a:buClr>
              <a:buSzPts val="3200"/>
              <a:buFont typeface="Poppins"/>
              <a:buNone/>
              <a:defRPr b="1" i="0" sz="3200" u="none" cap="none" strike="noStrike">
                <a:solidFill>
                  <a:schemeClr val="dk1"/>
                </a:solidFill>
                <a:latin typeface="Poppins"/>
                <a:ea typeface="Poppins"/>
                <a:cs typeface="Poppins"/>
                <a:sym typeface="Poppins"/>
              </a:defRPr>
            </a:lvl9pPr>
          </a:lstStyle>
          <a:p/>
        </p:txBody>
      </p:sp>
      <p:sp>
        <p:nvSpPr>
          <p:cNvPr id="1051" name="Google Shape;1051;p172"/>
          <p:cNvSpPr txBox="1"/>
          <p:nvPr>
            <p:ph idx="1" type="body"/>
          </p:nvPr>
        </p:nvSpPr>
        <p:spPr>
          <a:xfrm>
            <a:off x="720000" y="1152475"/>
            <a:ext cx="7704000" cy="3416400"/>
          </a:xfrm>
          <a:prstGeom prst="rect">
            <a:avLst/>
          </a:prstGeom>
          <a:noFill/>
          <a:ln>
            <a:noFill/>
          </a:ln>
        </p:spPr>
        <p:txBody>
          <a:bodyPr anchorCtr="0" anchor="ctr" bIns="91425" lIns="91425" spcFirstLastPara="1" rIns="91425" wrap="square" tIns="91425">
            <a:noAutofit/>
          </a:bodyPr>
          <a:lstStyle>
            <a:lvl1pPr indent="-330200" lvl="0" marL="457200" marR="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1pPr>
            <a:lvl2pPr indent="-330200" lvl="1" marL="914400" marR="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2pPr>
            <a:lvl3pPr indent="-330200" lvl="2" marL="1371600" marR="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3pPr>
            <a:lvl4pPr indent="-330200" lvl="3" marL="1828800" marR="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4pPr>
            <a:lvl5pPr indent="-330200" lvl="4" marL="2286000" marR="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5pPr>
            <a:lvl6pPr indent="-330200" lvl="5" marL="2743200" marR="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6pPr>
            <a:lvl7pPr indent="-330200" lvl="6" marL="3200400" marR="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7pPr>
            <a:lvl8pPr indent="-330200" lvl="7" marL="3657600" marR="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8pPr>
            <a:lvl9pPr indent="-330200" lvl="8" marL="4114800" marR="0" algn="l">
              <a:lnSpc>
                <a:spcPct val="100000"/>
              </a:lnSpc>
              <a:spcBef>
                <a:spcPts val="0"/>
              </a:spcBef>
              <a:spcAft>
                <a:spcPts val="0"/>
              </a:spcAft>
              <a:buClr>
                <a:schemeClr val="dk1"/>
              </a:buClr>
              <a:buSzPts val="1600"/>
              <a:buFont typeface="Maven Pro"/>
              <a:buChar char="■"/>
              <a:defRPr b="0" i="0" sz="1600" u="none" cap="none" strike="noStrike">
                <a:solidFill>
                  <a:schemeClr val="dk1"/>
                </a:solidFill>
                <a:latin typeface="Maven Pro"/>
                <a:ea typeface="Maven Pro"/>
                <a:cs typeface="Maven Pro"/>
                <a:sym typeface="Maven Pro"/>
              </a:defRPr>
            </a:lvl9pPr>
          </a:lstStyle>
          <a:p/>
        </p:txBody>
      </p:sp>
    </p:spTree>
  </p:cSld>
  <p:clrMap accent1="accent1" accent2="accent2" accent3="accent3" accent4="accent4" accent5="accent5" accent6="accent6" bg1="lt1" bg2="dk2" tx1="dk1" tx2="lt2" folHlink="folHlink" hlink="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 id="2147483828" r:id="rId17"/>
    <p:sldLayoutId id="2147483829" r:id="rId18"/>
    <p:sldLayoutId id="2147483830" r:id="rId19"/>
    <p:sldLayoutId id="2147483831" r:id="rId20"/>
    <p:sldLayoutId id="2147483832" r:id="rId21"/>
    <p:sldLayoutId id="2147483833" r:id="rId22"/>
    <p:sldLayoutId id="2147483834" r:id="rId23"/>
    <p:sldLayoutId id="2147483835" r:id="rId24"/>
    <p:sldLayoutId id="2147483836" r:id="rId25"/>
    <p:sldLayoutId id="2147483837"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xml"/><Relationship Id="rId3" Type="http://schemas.openxmlformats.org/officeDocument/2006/relationships/image" Target="../media/image1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10.xml"/><Relationship Id="rId3" Type="http://schemas.openxmlformats.org/officeDocument/2006/relationships/image" Target="../media/image3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3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12.xml"/><Relationship Id="rId3" Type="http://schemas.openxmlformats.org/officeDocument/2006/relationships/image" Target="../media/image3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35.jpg"/><Relationship Id="rId5" Type="http://schemas.openxmlformats.org/officeDocument/2006/relationships/image" Target="../media/image31.png"/><Relationship Id="rId6"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14.xml"/><Relationship Id="rId3" Type="http://schemas.openxmlformats.org/officeDocument/2006/relationships/image" Target="../media/image33.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4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16.xml"/><Relationship Id="rId3"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17.xml"/><Relationship Id="rId3" Type="http://schemas.openxmlformats.org/officeDocument/2006/relationships/hyperlink" Target="mailto:williama@grandfarm.com" TargetMode="Externa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2.xml"/><Relationship Id="rId3" Type="http://schemas.openxmlformats.org/officeDocument/2006/relationships/image" Target="../media/image13.jpg"/><Relationship Id="rId4" Type="http://schemas.openxmlformats.org/officeDocument/2006/relationships/image" Target="../media/image14.jpg"/><Relationship Id="rId5"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3.xml"/><Relationship Id="rId3" Type="http://schemas.openxmlformats.org/officeDocument/2006/relationships/image" Target="../media/image42.jp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5.xml"/><Relationship Id="rId2" Type="http://schemas.openxmlformats.org/officeDocument/2006/relationships/notesSlide" Target="../notesSlides/notesSlide4.xml"/><Relationship Id="rId3" Type="http://schemas.openxmlformats.org/officeDocument/2006/relationships/image" Target="../media/image26.jpg"/><Relationship Id="rId4" Type="http://schemas.openxmlformats.org/officeDocument/2006/relationships/image" Target="../media/image43.jpg"/><Relationship Id="rId5" Type="http://schemas.openxmlformats.org/officeDocument/2006/relationships/image" Target="../media/image2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2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2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8.xml"/><Relationship Id="rId3" Type="http://schemas.openxmlformats.org/officeDocument/2006/relationships/image" Target="../media/image18.jpg"/><Relationship Id="rId4" Type="http://schemas.openxmlformats.org/officeDocument/2006/relationships/image" Target="../media/image22.png"/><Relationship Id="rId9" Type="http://schemas.openxmlformats.org/officeDocument/2006/relationships/image" Target="../media/image12.png"/><Relationship Id="rId5" Type="http://schemas.openxmlformats.org/officeDocument/2006/relationships/image" Target="../media/image16.jpg"/><Relationship Id="rId6" Type="http://schemas.openxmlformats.org/officeDocument/2006/relationships/image" Target="../media/image32.jpg"/><Relationship Id="rId7" Type="http://schemas.openxmlformats.org/officeDocument/2006/relationships/image" Target="../media/image30.jpg"/><Relationship Id="rId8" Type="http://schemas.openxmlformats.org/officeDocument/2006/relationships/image" Target="../media/image2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20.png"/><Relationship Id="rId5" Type="http://schemas.openxmlformats.org/officeDocument/2006/relationships/image" Target="../media/image37.jpg"/><Relationship Id="rId6" Type="http://schemas.openxmlformats.org/officeDocument/2006/relationships/image" Target="../media/image3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9" name="Shape 1219"/>
        <p:cNvGrpSpPr/>
        <p:nvPr/>
      </p:nvGrpSpPr>
      <p:grpSpPr>
        <a:xfrm>
          <a:off x="0" y="0"/>
          <a:ext cx="0" cy="0"/>
          <a:chOff x="0" y="0"/>
          <a:chExt cx="0" cy="0"/>
        </a:xfrm>
      </p:grpSpPr>
      <p:pic>
        <p:nvPicPr>
          <p:cNvPr descr="A close-up of a hand touching a field&#10;&#10;Description automatically generated" id="1220" name="Google Shape;1220;p199"/>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5" name="Shape 1305"/>
        <p:cNvGrpSpPr/>
        <p:nvPr/>
      </p:nvGrpSpPr>
      <p:grpSpPr>
        <a:xfrm>
          <a:off x="0" y="0"/>
          <a:ext cx="0" cy="0"/>
          <a:chOff x="0" y="0"/>
          <a:chExt cx="0" cy="0"/>
        </a:xfrm>
      </p:grpSpPr>
      <p:sp>
        <p:nvSpPr>
          <p:cNvPr id="1306" name="Google Shape;1306;p208"/>
          <p:cNvSpPr txBox="1"/>
          <p:nvPr>
            <p:ph idx="4294967295" type="title"/>
          </p:nvPr>
        </p:nvSpPr>
        <p:spPr>
          <a:xfrm>
            <a:off x="632414" y="684463"/>
            <a:ext cx="77040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b="0" lang="en">
                <a:solidFill>
                  <a:srgbClr val="3C4043"/>
                </a:solidFill>
                <a:latin typeface="Montserrat ExtraBold"/>
                <a:ea typeface="Montserrat ExtraBold"/>
                <a:cs typeface="Montserrat ExtraBold"/>
                <a:sym typeface="Montserrat ExtraBold"/>
              </a:rPr>
              <a:t>Aigen</a:t>
            </a:r>
            <a:endParaRPr b="0">
              <a:solidFill>
                <a:srgbClr val="6FBEA3"/>
              </a:solidFill>
              <a:latin typeface="Montserrat ExtraBold"/>
              <a:ea typeface="Montserrat ExtraBold"/>
              <a:cs typeface="Montserrat ExtraBold"/>
              <a:sym typeface="Montserrat ExtraBold"/>
            </a:endParaRPr>
          </a:p>
        </p:txBody>
      </p:sp>
      <p:sp>
        <p:nvSpPr>
          <p:cNvPr id="1307" name="Google Shape;1307;p208"/>
          <p:cNvSpPr txBox="1"/>
          <p:nvPr/>
        </p:nvSpPr>
        <p:spPr>
          <a:xfrm>
            <a:off x="632425" y="1347800"/>
            <a:ext cx="4830900" cy="3097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a:solidFill>
                  <a:srgbClr val="6FBEA3"/>
                </a:solidFill>
                <a:latin typeface="Montserrat ExtraBold"/>
                <a:ea typeface="Montserrat ExtraBold"/>
                <a:cs typeface="Montserrat ExtraBold"/>
                <a:sym typeface="Montserrat ExtraBold"/>
              </a:rPr>
              <a:t>THE CHALLENGE:</a:t>
            </a:r>
            <a:r>
              <a:rPr lang="en">
                <a:solidFill>
                  <a:srgbClr val="3C4043"/>
                </a:solidFill>
                <a:latin typeface="Montserrat"/>
                <a:ea typeface="Montserrat"/>
                <a:cs typeface="Montserrat"/>
                <a:sym typeface="Montserrat"/>
              </a:rPr>
              <a:t> </a:t>
            </a:r>
            <a:endParaRPr>
              <a:solidFill>
                <a:srgbClr val="3C4043"/>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
                <a:solidFill>
                  <a:srgbClr val="3C4043"/>
                </a:solidFill>
                <a:latin typeface="Montserrat"/>
                <a:ea typeface="Montserrat"/>
                <a:cs typeface="Montserrat"/>
                <a:sym typeface="Montserrat"/>
              </a:rPr>
              <a:t>Growers face rising costs in pest management and weed control, especially as herbicide resistance increases.</a:t>
            </a:r>
            <a:endParaRPr>
              <a:solidFill>
                <a:srgbClr val="3C4043"/>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
                <a:solidFill>
                  <a:srgbClr val="6FBEA3"/>
                </a:solidFill>
                <a:latin typeface="Montserrat ExtraBold"/>
                <a:ea typeface="Montserrat ExtraBold"/>
                <a:cs typeface="Montserrat ExtraBold"/>
                <a:sym typeface="Montserrat ExtraBold"/>
              </a:rPr>
              <a:t>WHAT’S BEEN ACCOMPLISHED:</a:t>
            </a:r>
            <a:endParaRPr>
              <a:solidFill>
                <a:srgbClr val="6FBEA3"/>
              </a:solidFill>
              <a:latin typeface="Montserrat ExtraBold"/>
              <a:ea typeface="Montserrat ExtraBold"/>
              <a:cs typeface="Montserrat ExtraBold"/>
              <a:sym typeface="Montserrat ExtraBold"/>
            </a:endParaRPr>
          </a:p>
          <a:p>
            <a:pPr indent="0" lvl="0" marL="0" rtl="0" algn="l">
              <a:lnSpc>
                <a:spcPct val="115000"/>
              </a:lnSpc>
              <a:spcBef>
                <a:spcPts val="1200"/>
              </a:spcBef>
              <a:spcAft>
                <a:spcPts val="0"/>
              </a:spcAft>
              <a:buNone/>
            </a:pPr>
            <a:r>
              <a:rPr lang="en">
                <a:solidFill>
                  <a:srgbClr val="3C4043"/>
                </a:solidFill>
                <a:latin typeface="Montserrat"/>
                <a:ea typeface="Montserrat"/>
                <a:cs typeface="Montserrat"/>
                <a:sym typeface="Montserrat"/>
              </a:rPr>
              <a:t>Grand Farm worked to bring Aigen to North Dakota, providing field plot testing and supporting the rapid development of their platform to meet the needs of local growers.</a:t>
            </a:r>
            <a:endParaRPr>
              <a:solidFill>
                <a:srgbClr val="6FBEA3"/>
              </a:solidFill>
              <a:latin typeface="Montserrat ExtraBold"/>
              <a:ea typeface="Montserrat ExtraBold"/>
              <a:cs typeface="Montserrat ExtraBold"/>
              <a:sym typeface="Montserrat ExtraBold"/>
            </a:endParaRPr>
          </a:p>
          <a:p>
            <a:pPr indent="0" lvl="0" marL="0" rtl="0" algn="l">
              <a:lnSpc>
                <a:spcPct val="115000"/>
              </a:lnSpc>
              <a:spcBef>
                <a:spcPts val="1200"/>
              </a:spcBef>
              <a:spcAft>
                <a:spcPts val="1200"/>
              </a:spcAft>
              <a:buNone/>
            </a:pPr>
            <a:r>
              <a:t/>
            </a:r>
            <a:endParaRPr>
              <a:solidFill>
                <a:srgbClr val="3C4043"/>
              </a:solidFill>
              <a:latin typeface="Montserrat"/>
              <a:ea typeface="Montserrat"/>
              <a:cs typeface="Montserrat"/>
              <a:sym typeface="Montserrat"/>
            </a:endParaRPr>
          </a:p>
        </p:txBody>
      </p:sp>
      <p:pic>
        <p:nvPicPr>
          <p:cNvPr id="1308" name="Google Shape;1308;p208"/>
          <p:cNvPicPr preferRelativeResize="0"/>
          <p:nvPr/>
        </p:nvPicPr>
        <p:blipFill rotWithShape="1">
          <a:blip r:embed="rId3">
            <a:alphaModFix/>
          </a:blip>
          <a:srcRect b="6634" l="7333" r="3564" t="6634"/>
          <a:stretch/>
        </p:blipFill>
        <p:spPr>
          <a:xfrm>
            <a:off x="5692350" y="1474100"/>
            <a:ext cx="4381800" cy="2844600"/>
          </a:xfrm>
          <a:prstGeom prst="roundRect">
            <a:avLst>
              <a:gd fmla="val 16667" name="adj"/>
            </a:avLst>
          </a:prstGeom>
          <a:noFill/>
          <a:ln>
            <a:noFill/>
          </a:ln>
        </p:spPr>
      </p:pic>
      <p:sp>
        <p:nvSpPr>
          <p:cNvPr id="1309" name="Google Shape;1309;p208"/>
          <p:cNvSpPr txBox="1"/>
          <p:nvPr/>
        </p:nvSpPr>
        <p:spPr>
          <a:xfrm>
            <a:off x="656240" y="4737553"/>
            <a:ext cx="83124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b="1" lang="en" sz="1000">
                <a:solidFill>
                  <a:srgbClr val="AFCC36"/>
                </a:solidFill>
                <a:latin typeface="Montserrat"/>
                <a:ea typeface="Montserrat"/>
                <a:cs typeface="Montserrat"/>
                <a:sym typeface="Montserrat"/>
              </a:rPr>
              <a:t>BY THE NUMBERS:</a:t>
            </a:r>
            <a:r>
              <a:rPr lang="en" sz="1000">
                <a:solidFill>
                  <a:schemeClr val="lt1"/>
                </a:solidFill>
                <a:latin typeface="Montserrat Medium"/>
                <a:ea typeface="Montserrat Medium"/>
                <a:cs typeface="Montserrat Medium"/>
                <a:sym typeface="Montserrat Medium"/>
              </a:rPr>
              <a:t> The Aigen Element robot has successfully completed over 420 acres of operations on farms.</a:t>
            </a:r>
            <a:endParaRPr sz="1000">
              <a:solidFill>
                <a:schemeClr val="lt1"/>
              </a:solidFill>
              <a:latin typeface="Montserrat Medium"/>
              <a:ea typeface="Montserrat Medium"/>
              <a:cs typeface="Montserrat Medium"/>
              <a:sym typeface="Montserrat Medium"/>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3" name="Shape 1313"/>
        <p:cNvGrpSpPr/>
        <p:nvPr/>
      </p:nvGrpSpPr>
      <p:grpSpPr>
        <a:xfrm>
          <a:off x="0" y="0"/>
          <a:ext cx="0" cy="0"/>
          <a:chOff x="0" y="0"/>
          <a:chExt cx="0" cy="0"/>
        </a:xfrm>
      </p:grpSpPr>
      <p:sp>
        <p:nvSpPr>
          <p:cNvPr id="1314" name="Google Shape;1314;p209"/>
          <p:cNvSpPr txBox="1"/>
          <p:nvPr>
            <p:ph type="title"/>
          </p:nvPr>
        </p:nvSpPr>
        <p:spPr>
          <a:xfrm>
            <a:off x="632675" y="525975"/>
            <a:ext cx="77040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b="0" lang="en" sz="1400">
                <a:solidFill>
                  <a:srgbClr val="3C4043"/>
                </a:solidFill>
                <a:latin typeface="Montserrat ExtraBold"/>
                <a:ea typeface="Montserrat ExtraBold"/>
                <a:cs typeface="Montserrat ExtraBold"/>
                <a:sym typeface="Montserrat ExtraBold"/>
              </a:rPr>
              <a:t>TECHNOLOGY SOLUTIONS</a:t>
            </a:r>
            <a:endParaRPr b="0" sz="1400">
              <a:solidFill>
                <a:srgbClr val="3C4043"/>
              </a:solidFill>
              <a:latin typeface="Montserrat ExtraBold"/>
              <a:ea typeface="Montserrat ExtraBold"/>
              <a:cs typeface="Montserrat ExtraBold"/>
              <a:sym typeface="Montserrat ExtraBold"/>
            </a:endParaRPr>
          </a:p>
        </p:txBody>
      </p:sp>
      <p:pic>
        <p:nvPicPr>
          <p:cNvPr id="1315" name="Google Shape;1315;p209"/>
          <p:cNvPicPr preferRelativeResize="0"/>
          <p:nvPr/>
        </p:nvPicPr>
        <p:blipFill rotWithShape="1">
          <a:blip r:embed="rId3">
            <a:alphaModFix/>
          </a:blip>
          <a:srcRect b="0" l="0" r="0" t="0"/>
          <a:stretch/>
        </p:blipFill>
        <p:spPr>
          <a:xfrm>
            <a:off x="7999073" y="145747"/>
            <a:ext cx="940826" cy="658589"/>
          </a:xfrm>
          <a:prstGeom prst="rect">
            <a:avLst/>
          </a:prstGeom>
          <a:noFill/>
          <a:ln>
            <a:noFill/>
          </a:ln>
        </p:spPr>
      </p:pic>
      <p:sp>
        <p:nvSpPr>
          <p:cNvPr id="1316" name="Google Shape;1316;p209"/>
          <p:cNvSpPr/>
          <p:nvPr/>
        </p:nvSpPr>
        <p:spPr>
          <a:xfrm>
            <a:off x="-8125" y="4976300"/>
            <a:ext cx="9152100" cy="167100"/>
          </a:xfrm>
          <a:prstGeom prst="rect">
            <a:avLst/>
          </a:prstGeom>
          <a:solidFill>
            <a:srgbClr val="244C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7" name="Google Shape;1317;p209"/>
          <p:cNvSpPr txBox="1"/>
          <p:nvPr/>
        </p:nvSpPr>
        <p:spPr>
          <a:xfrm>
            <a:off x="632675" y="842802"/>
            <a:ext cx="82227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lang="en" sz="2700">
                <a:solidFill>
                  <a:srgbClr val="6FBEA3"/>
                </a:solidFill>
                <a:latin typeface="Montserrat ExtraBold"/>
                <a:ea typeface="Montserrat ExtraBold"/>
                <a:cs typeface="Montserrat ExtraBold"/>
                <a:sym typeface="Montserrat ExtraBold"/>
              </a:rPr>
              <a:t>Heavy Equipment and Smart Implements</a:t>
            </a:r>
            <a:endParaRPr i="0" sz="2700" u="none" cap="none" strike="noStrike">
              <a:solidFill>
                <a:srgbClr val="6FBEA3"/>
              </a:solidFill>
              <a:latin typeface="Montserrat ExtraBold"/>
              <a:ea typeface="Montserrat ExtraBold"/>
              <a:cs typeface="Montserrat ExtraBold"/>
              <a:sym typeface="Montserrat ExtraBold"/>
            </a:endParaRPr>
          </a:p>
        </p:txBody>
      </p:sp>
      <p:sp>
        <p:nvSpPr>
          <p:cNvPr id="1318" name="Google Shape;1318;p209"/>
          <p:cNvSpPr txBox="1"/>
          <p:nvPr/>
        </p:nvSpPr>
        <p:spPr>
          <a:xfrm>
            <a:off x="632675" y="1481425"/>
            <a:ext cx="4554300" cy="8958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rgbClr val="AFCC36"/>
              </a:buClr>
              <a:buSzPts val="1400"/>
              <a:buFont typeface="Montserrat"/>
              <a:buChar char="➔"/>
            </a:pPr>
            <a:r>
              <a:rPr lang="en">
                <a:solidFill>
                  <a:srgbClr val="3C4043"/>
                </a:solidFill>
                <a:latin typeface="Montserrat"/>
                <a:ea typeface="Montserrat"/>
                <a:cs typeface="Montserrat"/>
                <a:sym typeface="Montserrat"/>
              </a:rPr>
              <a:t>Substantial investment</a:t>
            </a:r>
            <a:endParaRPr>
              <a:solidFill>
                <a:srgbClr val="3C4043"/>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AFCC36"/>
              </a:buClr>
              <a:buSzPts val="1400"/>
              <a:buFont typeface="Montserrat"/>
              <a:buChar char="➔"/>
            </a:pPr>
            <a:r>
              <a:rPr lang="en">
                <a:solidFill>
                  <a:srgbClr val="3C4043"/>
                </a:solidFill>
                <a:latin typeface="Montserrat"/>
                <a:ea typeface="Montserrat"/>
                <a:cs typeface="Montserrat"/>
                <a:sym typeface="Montserrat"/>
              </a:rPr>
              <a:t>On-board computing with telematics</a:t>
            </a:r>
            <a:endParaRPr>
              <a:solidFill>
                <a:srgbClr val="3C4043"/>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AFCC36"/>
              </a:buClr>
              <a:buSzPts val="1400"/>
              <a:buFont typeface="Montserrat"/>
              <a:buChar char="➔"/>
            </a:pPr>
            <a:r>
              <a:rPr lang="en">
                <a:solidFill>
                  <a:srgbClr val="3C4043"/>
                </a:solidFill>
                <a:latin typeface="Montserrat"/>
                <a:ea typeface="Montserrat"/>
                <a:cs typeface="Montserrat"/>
                <a:sym typeface="Montserrat"/>
              </a:rPr>
              <a:t>Some autonomous decision making</a:t>
            </a:r>
            <a:endParaRPr>
              <a:solidFill>
                <a:srgbClr val="3C4043"/>
              </a:solidFill>
              <a:latin typeface="Montserrat"/>
              <a:ea typeface="Montserrat"/>
              <a:cs typeface="Montserrat"/>
              <a:sym typeface="Montserrat"/>
            </a:endParaRPr>
          </a:p>
        </p:txBody>
      </p:sp>
      <p:pic>
        <p:nvPicPr>
          <p:cNvPr id="1319" name="Google Shape;1319;p209"/>
          <p:cNvPicPr preferRelativeResize="0"/>
          <p:nvPr/>
        </p:nvPicPr>
        <p:blipFill rotWithShape="1">
          <a:blip r:embed="rId4">
            <a:alphaModFix/>
          </a:blip>
          <a:srcRect b="35916" l="-40" r="39" t="23809"/>
          <a:stretch/>
        </p:blipFill>
        <p:spPr>
          <a:xfrm>
            <a:off x="-8125" y="2523100"/>
            <a:ext cx="9152102" cy="24531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3" name="Shape 1323"/>
        <p:cNvGrpSpPr/>
        <p:nvPr/>
      </p:nvGrpSpPr>
      <p:grpSpPr>
        <a:xfrm>
          <a:off x="0" y="0"/>
          <a:ext cx="0" cy="0"/>
          <a:chOff x="0" y="0"/>
          <a:chExt cx="0" cy="0"/>
        </a:xfrm>
      </p:grpSpPr>
      <p:sp>
        <p:nvSpPr>
          <p:cNvPr id="1324" name="Google Shape;1324;p210"/>
          <p:cNvSpPr txBox="1"/>
          <p:nvPr>
            <p:ph idx="4294967295" type="title"/>
          </p:nvPr>
        </p:nvSpPr>
        <p:spPr>
          <a:xfrm>
            <a:off x="632414" y="684463"/>
            <a:ext cx="77040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b="0" lang="en">
                <a:solidFill>
                  <a:srgbClr val="3C4043"/>
                </a:solidFill>
                <a:latin typeface="Montserrat ExtraBold"/>
                <a:ea typeface="Montserrat ExtraBold"/>
                <a:cs typeface="Montserrat ExtraBold"/>
                <a:sym typeface="Montserrat ExtraBold"/>
              </a:rPr>
              <a:t>Leader/Follower Trucks</a:t>
            </a:r>
            <a:endParaRPr b="0">
              <a:solidFill>
                <a:srgbClr val="3C4043"/>
              </a:solidFill>
              <a:latin typeface="Montserrat ExtraBold"/>
              <a:ea typeface="Montserrat ExtraBold"/>
              <a:cs typeface="Montserrat ExtraBold"/>
              <a:sym typeface="Montserrat ExtraBold"/>
            </a:endParaRPr>
          </a:p>
        </p:txBody>
      </p:sp>
      <p:sp>
        <p:nvSpPr>
          <p:cNvPr id="1325" name="Google Shape;1325;p210"/>
          <p:cNvSpPr txBox="1"/>
          <p:nvPr/>
        </p:nvSpPr>
        <p:spPr>
          <a:xfrm>
            <a:off x="632425" y="1347800"/>
            <a:ext cx="5171700" cy="3097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a:solidFill>
                  <a:srgbClr val="6FBEA3"/>
                </a:solidFill>
                <a:latin typeface="Montserrat ExtraBold"/>
                <a:ea typeface="Montserrat ExtraBold"/>
                <a:cs typeface="Montserrat ExtraBold"/>
                <a:sym typeface="Montserrat ExtraBold"/>
              </a:rPr>
              <a:t>THE CHALLENGE:</a:t>
            </a:r>
            <a:r>
              <a:rPr lang="en">
                <a:solidFill>
                  <a:srgbClr val="3C4043"/>
                </a:solidFill>
                <a:latin typeface="Montserrat"/>
                <a:ea typeface="Montserrat"/>
                <a:cs typeface="Montserrat"/>
                <a:sym typeface="Montserrat"/>
              </a:rPr>
              <a:t> </a:t>
            </a:r>
            <a:endParaRPr>
              <a:solidFill>
                <a:srgbClr val="3C4043"/>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
                <a:solidFill>
                  <a:srgbClr val="3C4043"/>
                </a:solidFill>
                <a:latin typeface="Montserrat"/>
                <a:ea typeface="Montserrat"/>
                <a:cs typeface="Montserrat"/>
                <a:sym typeface="Montserrat"/>
              </a:rPr>
              <a:t>North Dakota’s agricultural industry faces delays and higher costs due to a shortage of truck drivers and limited logistical options, impacting agricultural product delivery.</a:t>
            </a:r>
            <a:endParaRPr>
              <a:solidFill>
                <a:srgbClr val="3C4043"/>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
                <a:solidFill>
                  <a:srgbClr val="6FBEA3"/>
                </a:solidFill>
                <a:latin typeface="Montserrat ExtraBold"/>
                <a:ea typeface="Montserrat ExtraBold"/>
                <a:cs typeface="Montserrat ExtraBold"/>
                <a:sym typeface="Montserrat ExtraBold"/>
              </a:rPr>
              <a:t>WHAT’S BEEN ACCOMPLISHED:</a:t>
            </a:r>
            <a:endParaRPr>
              <a:solidFill>
                <a:srgbClr val="3C4043"/>
              </a:solidFill>
              <a:latin typeface="Montserrat"/>
              <a:ea typeface="Montserrat"/>
              <a:cs typeface="Montserrat"/>
              <a:sym typeface="Montserrat"/>
            </a:endParaRPr>
          </a:p>
          <a:p>
            <a:pPr indent="0" lvl="0" marL="0" rtl="0" algn="l">
              <a:lnSpc>
                <a:spcPct val="115000"/>
              </a:lnSpc>
              <a:spcBef>
                <a:spcPts val="1200"/>
              </a:spcBef>
              <a:spcAft>
                <a:spcPts val="1200"/>
              </a:spcAft>
              <a:buNone/>
            </a:pPr>
            <a:r>
              <a:rPr lang="en">
                <a:solidFill>
                  <a:srgbClr val="3C4043"/>
                </a:solidFill>
                <a:latin typeface="Montserrat"/>
                <a:ea typeface="Montserrat"/>
                <a:cs typeface="Montserrat"/>
                <a:sym typeface="Montserrat"/>
              </a:rPr>
              <a:t>Grand Farm connected CHS and Minn-Dak Farmers Cooperative to Kratos Defense, where they now deploy a "Leader/Follower" autonomous trucking system to increase efficiency and address labor shortages.</a:t>
            </a:r>
            <a:endParaRPr>
              <a:solidFill>
                <a:srgbClr val="3C4043"/>
              </a:solidFill>
              <a:latin typeface="Montserrat"/>
              <a:ea typeface="Montserrat"/>
              <a:cs typeface="Montserrat"/>
              <a:sym typeface="Montserrat"/>
            </a:endParaRPr>
          </a:p>
        </p:txBody>
      </p:sp>
      <p:pic>
        <p:nvPicPr>
          <p:cNvPr id="1326" name="Google Shape;1326;p210"/>
          <p:cNvPicPr preferRelativeResize="0"/>
          <p:nvPr/>
        </p:nvPicPr>
        <p:blipFill rotWithShape="1">
          <a:blip r:embed="rId3">
            <a:alphaModFix/>
          </a:blip>
          <a:srcRect b="0" l="5258" r="-7770" t="0"/>
          <a:stretch/>
        </p:blipFill>
        <p:spPr>
          <a:xfrm>
            <a:off x="5692350" y="1474100"/>
            <a:ext cx="4381800" cy="2844600"/>
          </a:xfrm>
          <a:prstGeom prst="roundRect">
            <a:avLst>
              <a:gd fmla="val 16667" name="adj"/>
            </a:avLst>
          </a:prstGeom>
          <a:noFill/>
          <a:ln>
            <a:noFill/>
          </a:ln>
        </p:spPr>
      </p:pic>
      <p:sp>
        <p:nvSpPr>
          <p:cNvPr id="1327" name="Google Shape;1327;p210"/>
          <p:cNvSpPr txBox="1"/>
          <p:nvPr/>
        </p:nvSpPr>
        <p:spPr>
          <a:xfrm>
            <a:off x="662070" y="4737553"/>
            <a:ext cx="83124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b="1" lang="en" sz="1000">
                <a:solidFill>
                  <a:srgbClr val="AFCC36"/>
                </a:solidFill>
                <a:latin typeface="Montserrat"/>
                <a:ea typeface="Montserrat"/>
                <a:cs typeface="Montserrat"/>
                <a:sym typeface="Montserrat"/>
              </a:rPr>
              <a:t>BY THE NUMBERS:</a:t>
            </a:r>
            <a:r>
              <a:rPr lang="en" sz="1000">
                <a:solidFill>
                  <a:schemeClr val="lt1"/>
                </a:solidFill>
                <a:latin typeface="Montserrat Medium"/>
                <a:ea typeface="Montserrat Medium"/>
                <a:cs typeface="Montserrat Medium"/>
                <a:sym typeface="Montserrat Medium"/>
              </a:rPr>
              <a:t> Minn-Dak Farmers Cooperative has logged over 100,000 autonomous miles in ND within this project.</a:t>
            </a:r>
            <a:endParaRPr sz="1000">
              <a:solidFill>
                <a:schemeClr val="lt1"/>
              </a:solidFill>
              <a:latin typeface="Montserrat Medium"/>
              <a:ea typeface="Montserrat Medium"/>
              <a:cs typeface="Montserrat Medium"/>
              <a:sym typeface="Montserrat Medium"/>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1" name="Shape 1331"/>
        <p:cNvGrpSpPr/>
        <p:nvPr/>
      </p:nvGrpSpPr>
      <p:grpSpPr>
        <a:xfrm>
          <a:off x="0" y="0"/>
          <a:ext cx="0" cy="0"/>
          <a:chOff x="0" y="0"/>
          <a:chExt cx="0" cy="0"/>
        </a:xfrm>
      </p:grpSpPr>
      <p:sp>
        <p:nvSpPr>
          <p:cNvPr id="1332" name="Google Shape;1332;p211"/>
          <p:cNvSpPr txBox="1"/>
          <p:nvPr>
            <p:ph type="title"/>
          </p:nvPr>
        </p:nvSpPr>
        <p:spPr>
          <a:xfrm>
            <a:off x="632675" y="525975"/>
            <a:ext cx="77040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b="0" lang="en" sz="1400">
                <a:solidFill>
                  <a:srgbClr val="3C4043"/>
                </a:solidFill>
                <a:latin typeface="Montserrat ExtraBold"/>
                <a:ea typeface="Montserrat ExtraBold"/>
                <a:cs typeface="Montserrat ExtraBold"/>
                <a:sym typeface="Montserrat ExtraBold"/>
              </a:rPr>
              <a:t>TECHNOLOGY SOLUTIONS</a:t>
            </a:r>
            <a:endParaRPr b="0" sz="1400">
              <a:solidFill>
                <a:srgbClr val="3C4043"/>
              </a:solidFill>
              <a:latin typeface="Montserrat ExtraBold"/>
              <a:ea typeface="Montserrat ExtraBold"/>
              <a:cs typeface="Montserrat ExtraBold"/>
              <a:sym typeface="Montserrat ExtraBold"/>
            </a:endParaRPr>
          </a:p>
        </p:txBody>
      </p:sp>
      <p:pic>
        <p:nvPicPr>
          <p:cNvPr id="1333" name="Google Shape;1333;p211"/>
          <p:cNvPicPr preferRelativeResize="0"/>
          <p:nvPr/>
        </p:nvPicPr>
        <p:blipFill rotWithShape="1">
          <a:blip r:embed="rId3">
            <a:alphaModFix/>
          </a:blip>
          <a:srcRect b="0" l="0" r="0" t="0"/>
          <a:stretch/>
        </p:blipFill>
        <p:spPr>
          <a:xfrm>
            <a:off x="7999073" y="145747"/>
            <a:ext cx="940826" cy="658589"/>
          </a:xfrm>
          <a:prstGeom prst="rect">
            <a:avLst/>
          </a:prstGeom>
          <a:noFill/>
          <a:ln>
            <a:noFill/>
          </a:ln>
        </p:spPr>
      </p:pic>
      <p:sp>
        <p:nvSpPr>
          <p:cNvPr id="1334" name="Google Shape;1334;p211"/>
          <p:cNvSpPr/>
          <p:nvPr/>
        </p:nvSpPr>
        <p:spPr>
          <a:xfrm>
            <a:off x="-8125" y="4976300"/>
            <a:ext cx="9152100" cy="167100"/>
          </a:xfrm>
          <a:prstGeom prst="rect">
            <a:avLst/>
          </a:prstGeom>
          <a:solidFill>
            <a:srgbClr val="244C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5" name="Google Shape;1335;p211"/>
          <p:cNvSpPr txBox="1"/>
          <p:nvPr/>
        </p:nvSpPr>
        <p:spPr>
          <a:xfrm>
            <a:off x="632675" y="842802"/>
            <a:ext cx="82227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lang="en" sz="3200">
                <a:solidFill>
                  <a:srgbClr val="6FBEA3"/>
                </a:solidFill>
                <a:latin typeface="Montserrat ExtraBold"/>
                <a:ea typeface="Montserrat ExtraBold"/>
                <a:cs typeface="Montserrat ExtraBold"/>
                <a:sym typeface="Montserrat ExtraBold"/>
              </a:rPr>
              <a:t>Sensors</a:t>
            </a:r>
            <a:endParaRPr i="0" sz="3200" u="none" cap="none" strike="noStrike">
              <a:solidFill>
                <a:srgbClr val="6FBEA3"/>
              </a:solidFill>
              <a:latin typeface="Montserrat ExtraBold"/>
              <a:ea typeface="Montserrat ExtraBold"/>
              <a:cs typeface="Montserrat ExtraBold"/>
              <a:sym typeface="Montserrat ExtraBold"/>
            </a:endParaRPr>
          </a:p>
        </p:txBody>
      </p:sp>
      <p:sp>
        <p:nvSpPr>
          <p:cNvPr id="1336" name="Google Shape;1336;p211"/>
          <p:cNvSpPr txBox="1"/>
          <p:nvPr/>
        </p:nvSpPr>
        <p:spPr>
          <a:xfrm>
            <a:off x="632675" y="1481425"/>
            <a:ext cx="4554300" cy="8958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rgbClr val="AFCC36"/>
              </a:buClr>
              <a:buSzPts val="1400"/>
              <a:buFont typeface="Montserrat"/>
              <a:buChar char="➔"/>
            </a:pPr>
            <a:r>
              <a:rPr lang="en">
                <a:solidFill>
                  <a:srgbClr val="3C4043"/>
                </a:solidFill>
                <a:latin typeface="Montserrat"/>
                <a:ea typeface="Montserrat"/>
                <a:cs typeface="Montserrat"/>
                <a:sym typeface="Montserrat"/>
              </a:rPr>
              <a:t>Collects data from soil, weather, and crops</a:t>
            </a:r>
            <a:endParaRPr>
              <a:solidFill>
                <a:srgbClr val="3C4043"/>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AFCC36"/>
              </a:buClr>
              <a:buSzPts val="1400"/>
              <a:buFont typeface="Montserrat"/>
              <a:buChar char="➔"/>
            </a:pPr>
            <a:r>
              <a:rPr lang="en">
                <a:solidFill>
                  <a:srgbClr val="3C4043"/>
                </a:solidFill>
                <a:latin typeface="Montserrat"/>
                <a:ea typeface="Montserrat"/>
                <a:cs typeface="Montserrat"/>
                <a:sym typeface="Montserrat"/>
              </a:rPr>
              <a:t>Low bandwidth required</a:t>
            </a:r>
            <a:endParaRPr>
              <a:solidFill>
                <a:srgbClr val="3C4043"/>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AFCC36"/>
              </a:buClr>
              <a:buSzPts val="1400"/>
              <a:buFont typeface="Montserrat"/>
              <a:buChar char="➔"/>
            </a:pPr>
            <a:r>
              <a:rPr lang="en">
                <a:solidFill>
                  <a:srgbClr val="3C4043"/>
                </a:solidFill>
                <a:latin typeface="Montserrat"/>
                <a:ea typeface="Montserrat"/>
                <a:cs typeface="Montserrat"/>
                <a:sym typeface="Montserrat"/>
              </a:rPr>
              <a:t>10-100kb / 4 hours - 24/7</a:t>
            </a:r>
            <a:endParaRPr>
              <a:solidFill>
                <a:srgbClr val="3C4043"/>
              </a:solidFill>
              <a:latin typeface="Montserrat"/>
              <a:ea typeface="Montserrat"/>
              <a:cs typeface="Montserrat"/>
              <a:sym typeface="Montserrat"/>
            </a:endParaRPr>
          </a:p>
        </p:txBody>
      </p:sp>
      <p:pic>
        <p:nvPicPr>
          <p:cNvPr id="1337" name="Google Shape;1337;p211"/>
          <p:cNvPicPr preferRelativeResize="0"/>
          <p:nvPr/>
        </p:nvPicPr>
        <p:blipFill rotWithShape="1">
          <a:blip r:embed="rId4">
            <a:alphaModFix/>
          </a:blip>
          <a:srcRect b="0" l="5124" r="5124" t="0"/>
          <a:stretch/>
        </p:blipFill>
        <p:spPr>
          <a:xfrm>
            <a:off x="3442062" y="2884767"/>
            <a:ext cx="2259900" cy="1679400"/>
          </a:xfrm>
          <a:prstGeom prst="roundRect">
            <a:avLst>
              <a:gd fmla="val 16667" name="adj"/>
            </a:avLst>
          </a:prstGeom>
          <a:noFill/>
          <a:ln>
            <a:noFill/>
          </a:ln>
        </p:spPr>
      </p:pic>
      <p:pic>
        <p:nvPicPr>
          <p:cNvPr id="1338" name="Google Shape;1338;p211"/>
          <p:cNvPicPr preferRelativeResize="0"/>
          <p:nvPr/>
        </p:nvPicPr>
        <p:blipFill rotWithShape="1">
          <a:blip r:embed="rId5">
            <a:alphaModFix/>
          </a:blip>
          <a:srcRect b="36950" l="0" r="0" t="9905"/>
          <a:stretch/>
        </p:blipFill>
        <p:spPr>
          <a:xfrm>
            <a:off x="746134" y="2884763"/>
            <a:ext cx="2258100" cy="1679400"/>
          </a:xfrm>
          <a:prstGeom prst="roundRect">
            <a:avLst>
              <a:gd fmla="val 16667" name="adj"/>
            </a:avLst>
          </a:prstGeom>
          <a:noFill/>
          <a:ln>
            <a:noFill/>
          </a:ln>
        </p:spPr>
      </p:pic>
      <p:pic>
        <p:nvPicPr>
          <p:cNvPr id="1339" name="Google Shape;1339;p211"/>
          <p:cNvPicPr preferRelativeResize="0"/>
          <p:nvPr/>
        </p:nvPicPr>
        <p:blipFill rotWithShape="1">
          <a:blip r:embed="rId6">
            <a:alphaModFix/>
          </a:blip>
          <a:srcRect b="0" l="5452" r="5452" t="0"/>
          <a:stretch/>
        </p:blipFill>
        <p:spPr>
          <a:xfrm>
            <a:off x="6139779" y="2884763"/>
            <a:ext cx="2258100" cy="1679400"/>
          </a:xfrm>
          <a:prstGeom prst="roundRect">
            <a:avLst>
              <a:gd fmla="val 16667" name="adj"/>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3" name="Shape 1343"/>
        <p:cNvGrpSpPr/>
        <p:nvPr/>
      </p:nvGrpSpPr>
      <p:grpSpPr>
        <a:xfrm>
          <a:off x="0" y="0"/>
          <a:ext cx="0" cy="0"/>
          <a:chOff x="0" y="0"/>
          <a:chExt cx="0" cy="0"/>
        </a:xfrm>
      </p:grpSpPr>
      <p:sp>
        <p:nvSpPr>
          <p:cNvPr id="1344" name="Google Shape;1344;p212"/>
          <p:cNvSpPr txBox="1"/>
          <p:nvPr>
            <p:ph idx="4294967295" type="title"/>
          </p:nvPr>
        </p:nvSpPr>
        <p:spPr>
          <a:xfrm>
            <a:off x="632414" y="684463"/>
            <a:ext cx="77040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b="0" lang="en">
                <a:solidFill>
                  <a:srgbClr val="3C4043"/>
                </a:solidFill>
                <a:latin typeface="Montserrat ExtraBold"/>
                <a:ea typeface="Montserrat ExtraBold"/>
                <a:cs typeface="Montserrat ExtraBold"/>
                <a:sym typeface="Montserrat ExtraBold"/>
              </a:rPr>
              <a:t>Sensor Sandbox</a:t>
            </a:r>
            <a:endParaRPr b="0">
              <a:solidFill>
                <a:srgbClr val="3C4043"/>
              </a:solidFill>
              <a:latin typeface="Montserrat ExtraBold"/>
              <a:ea typeface="Montserrat ExtraBold"/>
              <a:cs typeface="Montserrat ExtraBold"/>
              <a:sym typeface="Montserrat ExtraBold"/>
            </a:endParaRPr>
          </a:p>
        </p:txBody>
      </p:sp>
      <p:sp>
        <p:nvSpPr>
          <p:cNvPr id="1345" name="Google Shape;1345;p212"/>
          <p:cNvSpPr txBox="1"/>
          <p:nvPr/>
        </p:nvSpPr>
        <p:spPr>
          <a:xfrm>
            <a:off x="632425" y="1347800"/>
            <a:ext cx="6096000" cy="345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a:solidFill>
                  <a:srgbClr val="6FBEA3"/>
                </a:solidFill>
                <a:latin typeface="Montserrat ExtraBold"/>
                <a:ea typeface="Montserrat ExtraBold"/>
                <a:cs typeface="Montserrat ExtraBold"/>
                <a:sym typeface="Montserrat ExtraBold"/>
              </a:rPr>
              <a:t>THE CHALLENGE:</a:t>
            </a:r>
            <a:r>
              <a:rPr lang="en">
                <a:solidFill>
                  <a:srgbClr val="3C4043"/>
                </a:solidFill>
                <a:latin typeface="Montserrat"/>
                <a:ea typeface="Montserrat"/>
                <a:cs typeface="Montserrat"/>
                <a:sym typeface="Montserrat"/>
              </a:rPr>
              <a:t> </a:t>
            </a:r>
            <a:endParaRPr>
              <a:solidFill>
                <a:srgbClr val="3C4043"/>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
                <a:solidFill>
                  <a:srgbClr val="3C4043"/>
                </a:solidFill>
                <a:latin typeface="Montserrat"/>
                <a:ea typeface="Montserrat"/>
                <a:cs typeface="Montserrat"/>
                <a:sym typeface="Montserrat"/>
              </a:rPr>
              <a:t>Growers</a:t>
            </a:r>
            <a:r>
              <a:rPr lang="en">
                <a:solidFill>
                  <a:srgbClr val="3C4043"/>
                </a:solidFill>
                <a:latin typeface="Montserrat"/>
                <a:ea typeface="Montserrat"/>
                <a:cs typeface="Montserrat"/>
                <a:sym typeface="Montserrat"/>
              </a:rPr>
              <a:t> struggle to adopt IoT sensor technologies                    due to unreliable connectivity and uncertainty about their         real-world benefits.</a:t>
            </a:r>
            <a:endParaRPr>
              <a:solidFill>
                <a:srgbClr val="3C4043"/>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
                <a:solidFill>
                  <a:srgbClr val="6FBEA3"/>
                </a:solidFill>
                <a:latin typeface="Montserrat ExtraBold"/>
                <a:ea typeface="Montserrat ExtraBold"/>
                <a:cs typeface="Montserrat ExtraBold"/>
                <a:sym typeface="Montserrat ExtraBold"/>
              </a:rPr>
              <a:t>WHAT’S BEEN ACCOMPLISHED:</a:t>
            </a:r>
            <a:endParaRPr>
              <a:solidFill>
                <a:srgbClr val="3C4043"/>
              </a:solidFill>
              <a:latin typeface="Montserrat"/>
              <a:ea typeface="Montserrat"/>
              <a:cs typeface="Montserrat"/>
              <a:sym typeface="Montserrat"/>
            </a:endParaRPr>
          </a:p>
          <a:p>
            <a:pPr indent="0" lvl="0" marL="0" rtl="0" algn="l">
              <a:lnSpc>
                <a:spcPct val="115000"/>
              </a:lnSpc>
              <a:spcBef>
                <a:spcPts val="1200"/>
              </a:spcBef>
              <a:spcAft>
                <a:spcPts val="1200"/>
              </a:spcAft>
              <a:buNone/>
            </a:pPr>
            <a:r>
              <a:rPr lang="en">
                <a:solidFill>
                  <a:srgbClr val="3C4043"/>
                </a:solidFill>
                <a:latin typeface="Montserrat"/>
                <a:ea typeface="Montserrat"/>
                <a:cs typeface="Montserrat"/>
                <a:sym typeface="Montserrat"/>
              </a:rPr>
              <a:t>The Sensor Sandbox, piloted last summer at the Grand Farm Innovation Campus, tests sensor technologies and communication protocols in real farm conditions. This ongoing project will help growers and companies see how these tools     can improve practices like irrigation and resource management.</a:t>
            </a:r>
            <a:endParaRPr>
              <a:solidFill>
                <a:srgbClr val="3C4043"/>
              </a:solidFill>
              <a:latin typeface="Montserrat"/>
              <a:ea typeface="Montserrat"/>
              <a:cs typeface="Montserrat"/>
              <a:sym typeface="Montserrat"/>
            </a:endParaRPr>
          </a:p>
        </p:txBody>
      </p:sp>
      <p:sp>
        <p:nvSpPr>
          <p:cNvPr id="1346" name="Google Shape;1346;p212"/>
          <p:cNvSpPr txBox="1"/>
          <p:nvPr/>
        </p:nvSpPr>
        <p:spPr>
          <a:xfrm>
            <a:off x="656019" y="4737553"/>
            <a:ext cx="83124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b="1" lang="en" sz="1000">
                <a:solidFill>
                  <a:srgbClr val="AFCC36"/>
                </a:solidFill>
                <a:latin typeface="Montserrat"/>
                <a:ea typeface="Montserrat"/>
                <a:cs typeface="Montserrat"/>
                <a:sym typeface="Montserrat"/>
              </a:rPr>
              <a:t>BY THE NUMBERS:</a:t>
            </a:r>
            <a:r>
              <a:rPr lang="en" sz="1000">
                <a:solidFill>
                  <a:schemeClr val="lt1"/>
                </a:solidFill>
                <a:latin typeface="Montserrat Medium"/>
                <a:ea typeface="Montserrat Medium"/>
                <a:cs typeface="Montserrat Medium"/>
                <a:sym typeface="Montserrat Medium"/>
              </a:rPr>
              <a:t> 16 sensors were deployed at Grand Farm last summer, collecting data such as soil and ambient conditions.</a:t>
            </a:r>
            <a:endParaRPr sz="600">
              <a:solidFill>
                <a:schemeClr val="lt1"/>
              </a:solidFill>
              <a:latin typeface="Montserrat Medium"/>
              <a:ea typeface="Montserrat Medium"/>
              <a:cs typeface="Montserrat Medium"/>
              <a:sym typeface="Montserrat Medium"/>
            </a:endParaRPr>
          </a:p>
        </p:txBody>
      </p:sp>
      <p:pic>
        <p:nvPicPr>
          <p:cNvPr id="1347" name="Google Shape;1347;p212"/>
          <p:cNvPicPr preferRelativeResize="0"/>
          <p:nvPr/>
        </p:nvPicPr>
        <p:blipFill rotWithShape="1">
          <a:blip r:embed="rId3">
            <a:alphaModFix/>
          </a:blip>
          <a:srcRect b="0" l="31975" r="13487" t="0"/>
          <a:stretch/>
        </p:blipFill>
        <p:spPr>
          <a:xfrm>
            <a:off x="6728425" y="283700"/>
            <a:ext cx="3345600" cy="4063500"/>
          </a:xfrm>
          <a:prstGeom prst="roundRect">
            <a:avLst>
              <a:gd fmla="val 16667" name="adj"/>
            </a:avLst>
          </a:prstGeom>
          <a:noFill/>
          <a:ln>
            <a:noFill/>
          </a:ln>
        </p:spPr>
      </p:pic>
      <p:pic>
        <p:nvPicPr>
          <p:cNvPr id="1348" name="Google Shape;1348;p212"/>
          <p:cNvPicPr preferRelativeResize="0"/>
          <p:nvPr/>
        </p:nvPicPr>
        <p:blipFill>
          <a:blip r:embed="rId4">
            <a:alphaModFix/>
          </a:blip>
          <a:stretch>
            <a:fillRect/>
          </a:stretch>
        </p:blipFill>
        <p:spPr>
          <a:xfrm>
            <a:off x="5857737" y="372325"/>
            <a:ext cx="1087575" cy="23693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2" name="Shape 1352"/>
        <p:cNvGrpSpPr/>
        <p:nvPr/>
      </p:nvGrpSpPr>
      <p:grpSpPr>
        <a:xfrm>
          <a:off x="0" y="0"/>
          <a:ext cx="0" cy="0"/>
          <a:chOff x="0" y="0"/>
          <a:chExt cx="0" cy="0"/>
        </a:xfrm>
      </p:grpSpPr>
      <p:sp>
        <p:nvSpPr>
          <p:cNvPr id="1353" name="Google Shape;1353;p213"/>
          <p:cNvSpPr txBox="1"/>
          <p:nvPr>
            <p:ph type="title"/>
          </p:nvPr>
        </p:nvSpPr>
        <p:spPr>
          <a:xfrm>
            <a:off x="631296" y="849849"/>
            <a:ext cx="77040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b="0" lang="en">
                <a:solidFill>
                  <a:srgbClr val="3C4043"/>
                </a:solidFill>
                <a:latin typeface="Montserrat ExtraBold"/>
                <a:ea typeface="Montserrat ExtraBold"/>
                <a:cs typeface="Montserrat ExtraBold"/>
                <a:sym typeface="Montserrat ExtraBold"/>
              </a:rPr>
              <a:t>Last mile + last acre </a:t>
            </a:r>
            <a:r>
              <a:rPr b="0" lang="en">
                <a:solidFill>
                  <a:srgbClr val="6FBEA3"/>
                </a:solidFill>
                <a:latin typeface="Montserrat ExtraBold"/>
                <a:ea typeface="Montserrat ExtraBold"/>
                <a:cs typeface="Montserrat ExtraBold"/>
                <a:sym typeface="Montserrat ExtraBold"/>
              </a:rPr>
              <a:t>solutions:</a:t>
            </a:r>
            <a:endParaRPr b="0">
              <a:solidFill>
                <a:srgbClr val="6FBEA3"/>
              </a:solidFill>
              <a:latin typeface="Montserrat ExtraBold"/>
              <a:ea typeface="Montserrat ExtraBold"/>
              <a:cs typeface="Montserrat ExtraBold"/>
              <a:sym typeface="Montserrat ExtraBold"/>
            </a:endParaRPr>
          </a:p>
        </p:txBody>
      </p:sp>
      <p:pic>
        <p:nvPicPr>
          <p:cNvPr id="1354" name="Google Shape;1354;p213"/>
          <p:cNvPicPr preferRelativeResize="0"/>
          <p:nvPr/>
        </p:nvPicPr>
        <p:blipFill rotWithShape="1">
          <a:blip r:embed="rId3">
            <a:alphaModFix/>
          </a:blip>
          <a:srcRect b="0" l="0" r="0" t="0"/>
          <a:stretch/>
        </p:blipFill>
        <p:spPr>
          <a:xfrm>
            <a:off x="7999073" y="145747"/>
            <a:ext cx="940826" cy="658589"/>
          </a:xfrm>
          <a:prstGeom prst="rect">
            <a:avLst/>
          </a:prstGeom>
          <a:noFill/>
          <a:ln>
            <a:noFill/>
          </a:ln>
        </p:spPr>
      </p:pic>
      <p:sp>
        <p:nvSpPr>
          <p:cNvPr id="1355" name="Google Shape;1355;p213"/>
          <p:cNvSpPr/>
          <p:nvPr/>
        </p:nvSpPr>
        <p:spPr>
          <a:xfrm>
            <a:off x="-8125" y="4976300"/>
            <a:ext cx="9152100" cy="167100"/>
          </a:xfrm>
          <a:prstGeom prst="rect">
            <a:avLst/>
          </a:prstGeom>
          <a:solidFill>
            <a:srgbClr val="244C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6" name="Google Shape;1356;p213"/>
          <p:cNvSpPr txBox="1"/>
          <p:nvPr>
            <p:ph idx="4294967295" type="body"/>
          </p:nvPr>
        </p:nvSpPr>
        <p:spPr>
          <a:xfrm>
            <a:off x="632675" y="1479407"/>
            <a:ext cx="3439500" cy="376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SzPts val="1600"/>
              <a:buNone/>
            </a:pPr>
            <a:r>
              <a:rPr b="1" lang="en">
                <a:solidFill>
                  <a:srgbClr val="3C4043"/>
                </a:solidFill>
                <a:latin typeface="Montserrat"/>
                <a:ea typeface="Montserrat"/>
                <a:cs typeface="Montserrat"/>
                <a:sym typeface="Montserrat"/>
              </a:rPr>
              <a:t>Connecting the Fields</a:t>
            </a:r>
            <a:endParaRPr b="1">
              <a:solidFill>
                <a:srgbClr val="3C4043"/>
              </a:solidFill>
              <a:latin typeface="Montserrat"/>
              <a:ea typeface="Montserrat"/>
              <a:cs typeface="Montserrat"/>
              <a:sym typeface="Montserrat"/>
            </a:endParaRPr>
          </a:p>
        </p:txBody>
      </p:sp>
      <p:sp>
        <p:nvSpPr>
          <p:cNvPr id="1357" name="Google Shape;1357;p213"/>
          <p:cNvSpPr txBox="1"/>
          <p:nvPr/>
        </p:nvSpPr>
        <p:spPr>
          <a:xfrm>
            <a:off x="632675" y="1855607"/>
            <a:ext cx="4056900" cy="12144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15000"/>
              </a:lnSpc>
              <a:spcBef>
                <a:spcPts val="0"/>
              </a:spcBef>
              <a:spcAft>
                <a:spcPts val="0"/>
              </a:spcAft>
              <a:buClr>
                <a:srgbClr val="AFCC36"/>
              </a:buClr>
              <a:buSzPts val="1400"/>
              <a:buFont typeface="Montserrat"/>
              <a:buChar char="➔"/>
            </a:pPr>
            <a:r>
              <a:rPr lang="en">
                <a:solidFill>
                  <a:srgbClr val="3C4043"/>
                </a:solidFill>
                <a:latin typeface="Montserrat"/>
                <a:ea typeface="Montserrat"/>
                <a:cs typeface="Montserrat"/>
                <a:sym typeface="Montserrat"/>
              </a:rPr>
              <a:t>Dispersed</a:t>
            </a:r>
            <a:r>
              <a:rPr lang="en">
                <a:solidFill>
                  <a:srgbClr val="3C4043"/>
                </a:solidFill>
                <a:latin typeface="Montserrat"/>
                <a:ea typeface="Montserrat"/>
                <a:cs typeface="Montserrat"/>
                <a:sym typeface="Montserrat"/>
              </a:rPr>
              <a:t> Connectivity Across Fields</a:t>
            </a:r>
            <a:endParaRPr b="0" i="0" sz="1400" u="none" cap="none" strike="noStrike">
              <a:solidFill>
                <a:srgbClr val="3C4043"/>
              </a:solidFill>
              <a:latin typeface="Montserrat"/>
              <a:ea typeface="Montserrat"/>
              <a:cs typeface="Montserrat"/>
              <a:sym typeface="Montserrat"/>
            </a:endParaRPr>
          </a:p>
          <a:p>
            <a:pPr indent="-330200" lvl="0" marL="457200" marR="0" rtl="0" algn="l">
              <a:lnSpc>
                <a:spcPct val="115000"/>
              </a:lnSpc>
              <a:spcBef>
                <a:spcPts val="0"/>
              </a:spcBef>
              <a:spcAft>
                <a:spcPts val="0"/>
              </a:spcAft>
              <a:buClr>
                <a:srgbClr val="AFCC36"/>
              </a:buClr>
              <a:buSzPts val="1600"/>
              <a:buFont typeface="Montserrat"/>
              <a:buChar char="➔"/>
            </a:pPr>
            <a:r>
              <a:rPr lang="en">
                <a:solidFill>
                  <a:srgbClr val="3C4043"/>
                </a:solidFill>
                <a:latin typeface="Montserrat"/>
                <a:ea typeface="Montserrat"/>
                <a:cs typeface="Montserrat"/>
                <a:sym typeface="Montserrat"/>
              </a:rPr>
              <a:t>Less Bandwidth, More Coverage</a:t>
            </a:r>
            <a:endParaRPr b="0" i="0" sz="1400" u="none" cap="none" strike="noStrike">
              <a:solidFill>
                <a:srgbClr val="3C4043"/>
              </a:solidFill>
              <a:latin typeface="Montserrat"/>
              <a:ea typeface="Montserrat"/>
              <a:cs typeface="Montserrat"/>
              <a:sym typeface="Montserrat"/>
            </a:endParaRPr>
          </a:p>
          <a:p>
            <a:pPr indent="-330200" lvl="0" marL="457200" marR="0" rtl="0" algn="l">
              <a:lnSpc>
                <a:spcPct val="115000"/>
              </a:lnSpc>
              <a:spcBef>
                <a:spcPts val="0"/>
              </a:spcBef>
              <a:spcAft>
                <a:spcPts val="0"/>
              </a:spcAft>
              <a:buClr>
                <a:srgbClr val="AFCC36"/>
              </a:buClr>
              <a:buSzPts val="1600"/>
              <a:buFont typeface="Montserrat"/>
              <a:buChar char="➔"/>
            </a:pPr>
            <a:r>
              <a:rPr lang="en">
                <a:solidFill>
                  <a:srgbClr val="3C4043"/>
                </a:solidFill>
                <a:latin typeface="Montserrat"/>
                <a:ea typeface="Montserrat"/>
                <a:cs typeface="Montserrat"/>
                <a:sym typeface="Montserrat"/>
              </a:rPr>
              <a:t>Scalable, Replicable Across Fields</a:t>
            </a:r>
            <a:endParaRPr>
              <a:solidFill>
                <a:srgbClr val="3C4043"/>
              </a:solidFill>
              <a:latin typeface="Montserrat"/>
              <a:ea typeface="Montserrat"/>
              <a:cs typeface="Montserrat"/>
              <a:sym typeface="Montserrat"/>
            </a:endParaRPr>
          </a:p>
          <a:p>
            <a:pPr indent="0" lvl="0" marL="457200" marR="0" rtl="0" algn="l">
              <a:lnSpc>
                <a:spcPct val="115000"/>
              </a:lnSpc>
              <a:spcBef>
                <a:spcPts val="0"/>
              </a:spcBef>
              <a:spcAft>
                <a:spcPts val="0"/>
              </a:spcAft>
              <a:buNone/>
            </a:pPr>
            <a:r>
              <a:t/>
            </a:r>
            <a:endParaRPr>
              <a:solidFill>
                <a:srgbClr val="3C4043"/>
              </a:solidFill>
              <a:latin typeface="Montserrat"/>
              <a:ea typeface="Montserrat"/>
              <a:cs typeface="Montserrat"/>
              <a:sym typeface="Montserrat"/>
            </a:endParaRPr>
          </a:p>
        </p:txBody>
      </p:sp>
      <p:pic>
        <p:nvPicPr>
          <p:cNvPr id="1358" name="Google Shape;1358;p213"/>
          <p:cNvPicPr preferRelativeResize="0"/>
          <p:nvPr/>
        </p:nvPicPr>
        <p:blipFill rotWithShape="1">
          <a:blip r:embed="rId4">
            <a:alphaModFix/>
          </a:blip>
          <a:srcRect b="26889" l="0" r="0" t="35280"/>
          <a:stretch/>
        </p:blipFill>
        <p:spPr>
          <a:xfrm>
            <a:off x="-28350" y="3027350"/>
            <a:ext cx="9200700" cy="1956000"/>
          </a:xfrm>
          <a:prstGeom prst="roundRect">
            <a:avLst>
              <a:gd fmla="val 0" name="adj"/>
            </a:avLst>
          </a:prstGeom>
          <a:noFill/>
          <a:ln>
            <a:noFill/>
          </a:ln>
        </p:spPr>
      </p:pic>
      <p:sp>
        <p:nvSpPr>
          <p:cNvPr id="1359" name="Google Shape;1359;p213"/>
          <p:cNvSpPr txBox="1"/>
          <p:nvPr>
            <p:ph type="title"/>
          </p:nvPr>
        </p:nvSpPr>
        <p:spPr>
          <a:xfrm>
            <a:off x="632675" y="525975"/>
            <a:ext cx="7704000" cy="37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b="0" lang="en" sz="1400">
                <a:solidFill>
                  <a:srgbClr val="3C4043"/>
                </a:solidFill>
                <a:latin typeface="Montserrat ExtraBold"/>
                <a:ea typeface="Montserrat ExtraBold"/>
                <a:cs typeface="Montserrat ExtraBold"/>
                <a:sym typeface="Montserrat ExtraBold"/>
              </a:rPr>
              <a:t>TECHNOLOGY SOLUTIONS</a:t>
            </a:r>
            <a:endParaRPr b="0" sz="1400">
              <a:solidFill>
                <a:srgbClr val="3C4043"/>
              </a:solidFill>
              <a:latin typeface="Montserrat ExtraBold"/>
              <a:ea typeface="Montserrat ExtraBold"/>
              <a:cs typeface="Montserrat ExtraBold"/>
              <a:sym typeface="Montserrat ExtraBo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3" name="Shape 1363"/>
        <p:cNvGrpSpPr/>
        <p:nvPr/>
      </p:nvGrpSpPr>
      <p:grpSpPr>
        <a:xfrm>
          <a:off x="0" y="0"/>
          <a:ext cx="0" cy="0"/>
          <a:chOff x="0" y="0"/>
          <a:chExt cx="0" cy="0"/>
        </a:xfrm>
      </p:grpSpPr>
      <p:sp>
        <p:nvSpPr>
          <p:cNvPr id="1364" name="Google Shape;1364;p214"/>
          <p:cNvSpPr txBox="1"/>
          <p:nvPr>
            <p:ph idx="4294967295" type="title"/>
          </p:nvPr>
        </p:nvSpPr>
        <p:spPr>
          <a:xfrm>
            <a:off x="632414" y="684463"/>
            <a:ext cx="77040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b="0" lang="en">
                <a:solidFill>
                  <a:srgbClr val="3C4043"/>
                </a:solidFill>
                <a:latin typeface="Montserrat ExtraBold"/>
                <a:ea typeface="Montserrat ExtraBold"/>
                <a:cs typeface="Montserrat ExtraBold"/>
                <a:sym typeface="Montserrat ExtraBold"/>
              </a:rPr>
              <a:t>Connectivity</a:t>
            </a:r>
            <a:r>
              <a:rPr b="0" lang="en">
                <a:solidFill>
                  <a:srgbClr val="3C4043"/>
                </a:solidFill>
                <a:latin typeface="Montserrat ExtraBold"/>
                <a:ea typeface="Montserrat ExtraBold"/>
                <a:cs typeface="Montserrat ExtraBold"/>
                <a:sym typeface="Montserrat ExtraBold"/>
              </a:rPr>
              <a:t> Test Bed</a:t>
            </a:r>
            <a:endParaRPr b="0">
              <a:solidFill>
                <a:srgbClr val="6FBEA3"/>
              </a:solidFill>
              <a:latin typeface="Montserrat ExtraBold"/>
              <a:ea typeface="Montserrat ExtraBold"/>
              <a:cs typeface="Montserrat ExtraBold"/>
              <a:sym typeface="Montserrat ExtraBold"/>
            </a:endParaRPr>
          </a:p>
        </p:txBody>
      </p:sp>
      <p:sp>
        <p:nvSpPr>
          <p:cNvPr id="1365" name="Google Shape;1365;p214"/>
          <p:cNvSpPr txBox="1"/>
          <p:nvPr/>
        </p:nvSpPr>
        <p:spPr>
          <a:xfrm>
            <a:off x="632425" y="1347800"/>
            <a:ext cx="5718000" cy="3097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a:solidFill>
                  <a:srgbClr val="6FBEA3"/>
                </a:solidFill>
                <a:latin typeface="Montserrat ExtraBold"/>
                <a:ea typeface="Montserrat ExtraBold"/>
                <a:cs typeface="Montserrat ExtraBold"/>
                <a:sym typeface="Montserrat ExtraBold"/>
              </a:rPr>
              <a:t>THE CHALLENGE:</a:t>
            </a:r>
            <a:r>
              <a:rPr lang="en">
                <a:solidFill>
                  <a:srgbClr val="3C4043"/>
                </a:solidFill>
                <a:latin typeface="Montserrat"/>
                <a:ea typeface="Montserrat"/>
                <a:cs typeface="Montserrat"/>
                <a:sym typeface="Montserrat"/>
              </a:rPr>
              <a:t> </a:t>
            </a:r>
            <a:endParaRPr>
              <a:solidFill>
                <a:srgbClr val="3C4043"/>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
                <a:solidFill>
                  <a:srgbClr val="3C4043"/>
                </a:solidFill>
                <a:latin typeface="Montserrat"/>
                <a:ea typeface="Montserrat"/>
                <a:cs typeface="Montserrat"/>
                <a:sym typeface="Montserrat"/>
              </a:rPr>
              <a:t>The evolving landscape of agriculture technology solutions will need both last mile and last acre connectivity.</a:t>
            </a:r>
            <a:endParaRPr>
              <a:solidFill>
                <a:srgbClr val="3C4043"/>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
                <a:solidFill>
                  <a:srgbClr val="6FBEA3"/>
                </a:solidFill>
                <a:latin typeface="Montserrat ExtraBold"/>
                <a:ea typeface="Montserrat ExtraBold"/>
                <a:cs typeface="Montserrat ExtraBold"/>
                <a:sym typeface="Montserrat ExtraBold"/>
              </a:rPr>
              <a:t>WHAT’S BEEN ACCOMPLISHED:</a:t>
            </a:r>
            <a:endParaRPr>
              <a:solidFill>
                <a:srgbClr val="6FBEA3"/>
              </a:solidFill>
              <a:latin typeface="Montserrat ExtraBold"/>
              <a:ea typeface="Montserrat ExtraBold"/>
              <a:cs typeface="Montserrat ExtraBold"/>
              <a:sym typeface="Montserrat ExtraBold"/>
            </a:endParaRPr>
          </a:p>
          <a:p>
            <a:pPr indent="0" lvl="0" marL="0" rtl="0" algn="l">
              <a:lnSpc>
                <a:spcPct val="115000"/>
              </a:lnSpc>
              <a:spcBef>
                <a:spcPts val="1200"/>
              </a:spcBef>
              <a:spcAft>
                <a:spcPts val="0"/>
              </a:spcAft>
              <a:buNone/>
            </a:pPr>
            <a:r>
              <a:rPr lang="en">
                <a:solidFill>
                  <a:srgbClr val="3C4043"/>
                </a:solidFill>
                <a:latin typeface="Montserrat"/>
                <a:ea typeface="Montserrat"/>
                <a:cs typeface="Montserrat"/>
                <a:sym typeface="Montserrat"/>
              </a:rPr>
              <a:t>Dakota Carrier Network and MLGC partnered with Grand Farm to bring last mile and multiple last acre connectivity solutions to Grand Farm's Innovation Campus to create a connectivity test bed. This is used for several projects, including the sensor sandbox. LoRaWAN from the site is reaching up to two miles away at NDSU's Seed Farm.</a:t>
            </a:r>
            <a:endParaRPr>
              <a:solidFill>
                <a:srgbClr val="6FBEA3"/>
              </a:solidFill>
              <a:latin typeface="Montserrat ExtraBold"/>
              <a:ea typeface="Montserrat ExtraBold"/>
              <a:cs typeface="Montserrat ExtraBold"/>
              <a:sym typeface="Montserrat ExtraBold"/>
            </a:endParaRPr>
          </a:p>
          <a:p>
            <a:pPr indent="0" lvl="0" marL="0" rtl="0" algn="l">
              <a:lnSpc>
                <a:spcPct val="115000"/>
              </a:lnSpc>
              <a:spcBef>
                <a:spcPts val="1200"/>
              </a:spcBef>
              <a:spcAft>
                <a:spcPts val="1200"/>
              </a:spcAft>
              <a:buNone/>
            </a:pPr>
            <a:r>
              <a:t/>
            </a:r>
            <a:endParaRPr>
              <a:solidFill>
                <a:srgbClr val="3C4043"/>
              </a:solidFill>
              <a:latin typeface="Montserrat"/>
              <a:ea typeface="Montserrat"/>
              <a:cs typeface="Montserrat"/>
              <a:sym typeface="Montserrat"/>
            </a:endParaRPr>
          </a:p>
        </p:txBody>
      </p:sp>
      <p:pic>
        <p:nvPicPr>
          <p:cNvPr id="1366" name="Google Shape;1366;p214"/>
          <p:cNvPicPr preferRelativeResize="0"/>
          <p:nvPr/>
        </p:nvPicPr>
        <p:blipFill rotWithShape="1">
          <a:blip r:embed="rId3">
            <a:alphaModFix/>
          </a:blip>
          <a:srcRect b="28556" l="17650" r="-17649" t="5002"/>
          <a:stretch/>
        </p:blipFill>
        <p:spPr>
          <a:xfrm>
            <a:off x="6571100" y="386650"/>
            <a:ext cx="4381800" cy="3861900"/>
          </a:xfrm>
          <a:prstGeom prst="roundRect">
            <a:avLst>
              <a:gd fmla="val 16667" name="adj"/>
            </a:avLst>
          </a:prstGeom>
          <a:noFill/>
          <a:ln>
            <a:noFill/>
          </a:ln>
        </p:spPr>
      </p:pic>
      <p:sp>
        <p:nvSpPr>
          <p:cNvPr id="1367" name="Google Shape;1367;p214"/>
          <p:cNvSpPr txBox="1"/>
          <p:nvPr/>
        </p:nvSpPr>
        <p:spPr>
          <a:xfrm>
            <a:off x="656240" y="4737553"/>
            <a:ext cx="83124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b="1" lang="en" sz="1000">
                <a:solidFill>
                  <a:srgbClr val="AFCC36"/>
                </a:solidFill>
                <a:latin typeface="Montserrat"/>
                <a:ea typeface="Montserrat"/>
                <a:cs typeface="Montserrat"/>
                <a:sym typeface="Montserrat"/>
              </a:rPr>
              <a:t>BY THE NUMBERS:</a:t>
            </a:r>
            <a:r>
              <a:rPr lang="en" sz="1000">
                <a:solidFill>
                  <a:schemeClr val="lt1"/>
                </a:solidFill>
                <a:latin typeface="Montserrat Medium"/>
                <a:ea typeface="Montserrat Medium"/>
                <a:cs typeface="Montserrat Medium"/>
                <a:sym typeface="Montserrat Medium"/>
              </a:rPr>
              <a:t> There are 13+ types of </a:t>
            </a:r>
            <a:r>
              <a:rPr lang="en" sz="1000">
                <a:solidFill>
                  <a:schemeClr val="lt1"/>
                </a:solidFill>
                <a:latin typeface="Montserrat Medium"/>
                <a:ea typeface="Montserrat Medium"/>
                <a:cs typeface="Montserrat Medium"/>
                <a:sym typeface="Montserrat Medium"/>
              </a:rPr>
              <a:t>different last acre connectivity networks.</a:t>
            </a:r>
            <a:endParaRPr sz="1000">
              <a:solidFill>
                <a:schemeClr val="lt1"/>
              </a:solidFill>
              <a:latin typeface="Montserrat Medium"/>
              <a:ea typeface="Montserrat Medium"/>
              <a:cs typeface="Montserrat Medium"/>
              <a:sym typeface="Montserrat Medium"/>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1" name="Shape 1371"/>
        <p:cNvGrpSpPr/>
        <p:nvPr/>
      </p:nvGrpSpPr>
      <p:grpSpPr>
        <a:xfrm>
          <a:off x="0" y="0"/>
          <a:ext cx="0" cy="0"/>
          <a:chOff x="0" y="0"/>
          <a:chExt cx="0" cy="0"/>
        </a:xfrm>
      </p:grpSpPr>
      <p:sp>
        <p:nvSpPr>
          <p:cNvPr id="1372" name="Google Shape;1372;p215"/>
          <p:cNvSpPr txBox="1"/>
          <p:nvPr>
            <p:ph type="ctrTitle"/>
          </p:nvPr>
        </p:nvSpPr>
        <p:spPr>
          <a:xfrm>
            <a:off x="620476" y="852165"/>
            <a:ext cx="4317900" cy="792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lang="en">
                <a:solidFill>
                  <a:srgbClr val="6FBEA3"/>
                </a:solidFill>
                <a:latin typeface="Montserrat ExtraBold"/>
                <a:ea typeface="Montserrat ExtraBold"/>
                <a:cs typeface="Montserrat ExtraBold"/>
                <a:sym typeface="Montserrat ExtraBold"/>
              </a:rPr>
              <a:t>Questions?</a:t>
            </a:r>
            <a:endParaRPr b="0">
              <a:solidFill>
                <a:srgbClr val="6FBEA3"/>
              </a:solidFill>
              <a:latin typeface="Montserrat ExtraBold"/>
              <a:ea typeface="Montserrat ExtraBold"/>
              <a:cs typeface="Montserrat ExtraBold"/>
              <a:sym typeface="Montserrat ExtraBold"/>
            </a:endParaRPr>
          </a:p>
        </p:txBody>
      </p:sp>
      <p:sp>
        <p:nvSpPr>
          <p:cNvPr id="1373" name="Google Shape;1373;p215"/>
          <p:cNvSpPr txBox="1"/>
          <p:nvPr/>
        </p:nvSpPr>
        <p:spPr>
          <a:xfrm>
            <a:off x="734200" y="3144725"/>
            <a:ext cx="4554300" cy="114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solidFill>
                  <a:srgbClr val="3C4043"/>
                </a:solidFill>
                <a:latin typeface="Montserrat"/>
                <a:ea typeface="Montserrat"/>
                <a:cs typeface="Montserrat"/>
                <a:sym typeface="Montserrat"/>
              </a:rPr>
              <a:t>Dr. William Aderholdt</a:t>
            </a:r>
            <a:endParaRPr b="1">
              <a:solidFill>
                <a:srgbClr val="3C4043"/>
              </a:solidFill>
              <a:latin typeface="Montserrat"/>
              <a:ea typeface="Montserrat"/>
              <a:cs typeface="Montserrat"/>
              <a:sym typeface="Montserrat"/>
            </a:endParaRPr>
          </a:p>
          <a:p>
            <a:pPr indent="0" lvl="0" marL="0" rtl="0" algn="l">
              <a:lnSpc>
                <a:spcPct val="115000"/>
              </a:lnSpc>
              <a:spcBef>
                <a:spcPts val="0"/>
              </a:spcBef>
              <a:spcAft>
                <a:spcPts val="0"/>
              </a:spcAft>
              <a:buNone/>
            </a:pPr>
            <a:r>
              <a:rPr lang="en">
                <a:solidFill>
                  <a:srgbClr val="3C4043"/>
                </a:solidFill>
                <a:latin typeface="Montserrat"/>
                <a:ea typeface="Montserrat"/>
                <a:cs typeface="Montserrat"/>
                <a:sym typeface="Montserrat"/>
              </a:rPr>
              <a:t>Executive Director of Grand Farm</a:t>
            </a:r>
            <a:endParaRPr>
              <a:solidFill>
                <a:srgbClr val="3C4043"/>
              </a:solidFill>
              <a:latin typeface="Montserrat"/>
              <a:ea typeface="Montserrat"/>
              <a:cs typeface="Montserrat"/>
              <a:sym typeface="Montserrat"/>
            </a:endParaRPr>
          </a:p>
          <a:p>
            <a:pPr indent="0" lvl="0" marL="0" rtl="0" algn="l">
              <a:lnSpc>
                <a:spcPct val="115000"/>
              </a:lnSpc>
              <a:spcBef>
                <a:spcPts val="0"/>
              </a:spcBef>
              <a:spcAft>
                <a:spcPts val="0"/>
              </a:spcAft>
              <a:buNone/>
            </a:pPr>
            <a:r>
              <a:rPr lang="en" u="sng">
                <a:solidFill>
                  <a:schemeClr val="hlink"/>
                </a:solidFill>
                <a:latin typeface="Montserrat"/>
                <a:ea typeface="Montserrat"/>
                <a:cs typeface="Montserrat"/>
                <a:sym typeface="Montserrat"/>
                <a:hlinkClick r:id="rId3"/>
              </a:rPr>
              <a:t>williama@grandfarm.com</a:t>
            </a:r>
            <a:endParaRPr>
              <a:solidFill>
                <a:srgbClr val="3C4043"/>
              </a:solidFill>
              <a:latin typeface="Montserrat"/>
              <a:ea typeface="Montserrat"/>
              <a:cs typeface="Montserrat"/>
              <a:sym typeface="Montserrat"/>
            </a:endParaRPr>
          </a:p>
          <a:p>
            <a:pPr indent="0" lvl="0" marL="0" rtl="0" algn="l">
              <a:lnSpc>
                <a:spcPct val="115000"/>
              </a:lnSpc>
              <a:spcBef>
                <a:spcPts val="0"/>
              </a:spcBef>
              <a:spcAft>
                <a:spcPts val="0"/>
              </a:spcAft>
              <a:buNone/>
            </a:pPr>
            <a:r>
              <a:rPr lang="en">
                <a:solidFill>
                  <a:srgbClr val="3C4043"/>
                </a:solidFill>
                <a:latin typeface="Montserrat"/>
                <a:ea typeface="Montserrat"/>
                <a:cs typeface="Montserrat"/>
                <a:sym typeface="Montserrat"/>
              </a:rPr>
              <a:t>(406) 853-8552</a:t>
            </a:r>
            <a:endParaRPr>
              <a:solidFill>
                <a:srgbClr val="3C4043"/>
              </a:solidFill>
              <a:latin typeface="Montserrat"/>
              <a:ea typeface="Montserrat"/>
              <a:cs typeface="Montserrat"/>
              <a:sym typeface="Montserrat"/>
            </a:endParaRPr>
          </a:p>
        </p:txBody>
      </p:sp>
      <p:pic>
        <p:nvPicPr>
          <p:cNvPr id="1374" name="Google Shape;1374;p215"/>
          <p:cNvPicPr preferRelativeResize="0"/>
          <p:nvPr/>
        </p:nvPicPr>
        <p:blipFill>
          <a:blip r:embed="rId4">
            <a:alphaModFix/>
          </a:blip>
          <a:stretch>
            <a:fillRect/>
          </a:stretch>
        </p:blipFill>
        <p:spPr>
          <a:xfrm>
            <a:off x="4952592" y="426332"/>
            <a:ext cx="3833126" cy="3831195"/>
          </a:xfrm>
          <a:prstGeom prst="rect">
            <a:avLst/>
          </a:prstGeom>
          <a:noFill/>
          <a:ln>
            <a:noFill/>
          </a:ln>
        </p:spPr>
      </p:pic>
      <p:sp>
        <p:nvSpPr>
          <p:cNvPr id="1375" name="Google Shape;1375;p215"/>
          <p:cNvSpPr txBox="1"/>
          <p:nvPr>
            <p:ph idx="4294967295" type="title"/>
          </p:nvPr>
        </p:nvSpPr>
        <p:spPr>
          <a:xfrm>
            <a:off x="632675" y="525975"/>
            <a:ext cx="7704000" cy="37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b="0" lang="en" sz="1400">
                <a:solidFill>
                  <a:srgbClr val="3C4043"/>
                </a:solidFill>
                <a:latin typeface="Montserrat ExtraBold"/>
                <a:ea typeface="Montserrat ExtraBold"/>
                <a:cs typeface="Montserrat ExtraBold"/>
                <a:sym typeface="Montserrat ExtraBold"/>
              </a:rPr>
              <a:t>LEARN MORE AND GET INVOLVED </a:t>
            </a:r>
            <a:r>
              <a:rPr b="0" lang="en" sz="1400">
                <a:solidFill>
                  <a:srgbClr val="3C4043"/>
                </a:solidFill>
                <a:latin typeface="Montserrat ExtraBold"/>
                <a:ea typeface="Montserrat ExtraBold"/>
                <a:cs typeface="Montserrat ExtraBold"/>
                <a:sym typeface="Montserrat ExtraBold"/>
              </a:rPr>
              <a:t>⇢ </a:t>
            </a:r>
            <a:endParaRPr b="0" sz="1400">
              <a:solidFill>
                <a:srgbClr val="3C4043"/>
              </a:solidFill>
              <a:latin typeface="Montserrat ExtraBold"/>
              <a:ea typeface="Montserrat ExtraBold"/>
              <a:cs typeface="Montserrat ExtraBold"/>
              <a:sym typeface="Montserrat ExtraBo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25" name="Shape 1225"/>
        <p:cNvGrpSpPr/>
        <p:nvPr/>
      </p:nvGrpSpPr>
      <p:grpSpPr>
        <a:xfrm>
          <a:off x="0" y="0"/>
          <a:ext cx="0" cy="0"/>
          <a:chOff x="0" y="0"/>
          <a:chExt cx="0" cy="0"/>
        </a:xfrm>
      </p:grpSpPr>
      <p:pic>
        <p:nvPicPr>
          <p:cNvPr id="1226" name="Google Shape;1226;p200"/>
          <p:cNvPicPr preferRelativeResize="0"/>
          <p:nvPr/>
        </p:nvPicPr>
        <p:blipFill>
          <a:blip r:embed="rId4">
            <a:alphaModFix/>
          </a:blip>
          <a:stretch>
            <a:fillRect/>
          </a:stretch>
        </p:blipFill>
        <p:spPr>
          <a:xfrm>
            <a:off x="0" y="0"/>
            <a:ext cx="9143990" cy="5143500"/>
          </a:xfrm>
          <a:prstGeom prst="rect">
            <a:avLst/>
          </a:prstGeom>
          <a:noFill/>
          <a:ln>
            <a:noFill/>
          </a:ln>
        </p:spPr>
      </p:pic>
      <p:pic>
        <p:nvPicPr>
          <p:cNvPr id="1227" name="Google Shape;1227;p200"/>
          <p:cNvPicPr preferRelativeResize="0"/>
          <p:nvPr/>
        </p:nvPicPr>
        <p:blipFill>
          <a:blip r:embed="rId5">
            <a:alphaModFix/>
          </a:blip>
          <a:stretch>
            <a:fillRect/>
          </a:stretch>
        </p:blipFill>
        <p:spPr>
          <a:xfrm>
            <a:off x="98700" y="137725"/>
            <a:ext cx="3906399" cy="1423824"/>
          </a:xfrm>
          <a:prstGeom prst="rect">
            <a:avLst/>
          </a:prstGeom>
          <a:noFill/>
          <a:ln>
            <a:noFill/>
          </a:ln>
        </p:spPr>
      </p:pic>
      <p:sp>
        <p:nvSpPr>
          <p:cNvPr id="1228" name="Google Shape;1228;p200"/>
          <p:cNvSpPr/>
          <p:nvPr/>
        </p:nvSpPr>
        <p:spPr>
          <a:xfrm>
            <a:off x="1319550" y="1291675"/>
            <a:ext cx="1496100" cy="134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2" name="Shape 1232"/>
        <p:cNvGrpSpPr/>
        <p:nvPr/>
      </p:nvGrpSpPr>
      <p:grpSpPr>
        <a:xfrm>
          <a:off x="0" y="0"/>
          <a:ext cx="0" cy="0"/>
          <a:chOff x="0" y="0"/>
          <a:chExt cx="0" cy="0"/>
        </a:xfrm>
      </p:grpSpPr>
      <p:pic>
        <p:nvPicPr>
          <p:cNvPr id="1233" name="Google Shape;1233;p201"/>
          <p:cNvPicPr preferRelativeResize="0"/>
          <p:nvPr/>
        </p:nvPicPr>
        <p:blipFill rotWithShape="1">
          <a:blip r:embed="rId3">
            <a:alphaModFix/>
          </a:blip>
          <a:srcRect b="0" l="2781" r="18428" t="33550"/>
          <a:stretch/>
        </p:blipFill>
        <p:spPr>
          <a:xfrm>
            <a:off x="0" y="0"/>
            <a:ext cx="9144003" cy="5143499"/>
          </a:xfrm>
          <a:prstGeom prst="rect">
            <a:avLst/>
          </a:prstGeom>
          <a:noFill/>
          <a:ln>
            <a:noFill/>
          </a:ln>
        </p:spPr>
      </p:pic>
      <p:sp>
        <p:nvSpPr>
          <p:cNvPr id="1234" name="Google Shape;1234;p201"/>
          <p:cNvSpPr/>
          <p:nvPr/>
        </p:nvSpPr>
        <p:spPr>
          <a:xfrm>
            <a:off x="-149675" y="-108875"/>
            <a:ext cx="9402600" cy="5361300"/>
          </a:xfrm>
          <a:prstGeom prst="rect">
            <a:avLst/>
          </a:prstGeom>
          <a:solidFill>
            <a:srgbClr val="244C62">
              <a:alpha val="6456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ven Pro"/>
              <a:ea typeface="Maven Pro"/>
              <a:cs typeface="Maven Pro"/>
              <a:sym typeface="Maven Pro"/>
            </a:endParaRPr>
          </a:p>
        </p:txBody>
      </p:sp>
      <p:pic>
        <p:nvPicPr>
          <p:cNvPr id="1235" name="Google Shape;1235;p201"/>
          <p:cNvPicPr preferRelativeResize="0"/>
          <p:nvPr/>
        </p:nvPicPr>
        <p:blipFill>
          <a:blip r:embed="rId4">
            <a:alphaModFix/>
          </a:blip>
          <a:stretch>
            <a:fillRect/>
          </a:stretch>
        </p:blipFill>
        <p:spPr>
          <a:xfrm>
            <a:off x="2510007" y="1120901"/>
            <a:ext cx="4123976" cy="290169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235"/>
                                        </p:tgtEl>
                                        <p:attrNameLst>
                                          <p:attrName>style.visibility</p:attrName>
                                        </p:attrNameLst>
                                      </p:cBhvr>
                                      <p:to>
                                        <p:strVal val="visible"/>
                                      </p:to>
                                    </p:set>
                                    <p:animEffect filter="fade" transition="in">
                                      <p:cBhvr>
                                        <p:cTn dur="1100"/>
                                        <p:tgtEl>
                                          <p:spTgt spid="12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9" name="Shape 1239"/>
        <p:cNvGrpSpPr/>
        <p:nvPr/>
      </p:nvGrpSpPr>
      <p:grpSpPr>
        <a:xfrm>
          <a:off x="0" y="0"/>
          <a:ext cx="0" cy="0"/>
          <a:chOff x="0" y="0"/>
          <a:chExt cx="0" cy="0"/>
        </a:xfrm>
      </p:grpSpPr>
      <p:sp>
        <p:nvSpPr>
          <p:cNvPr id="1240" name="Google Shape;1240;p202"/>
          <p:cNvSpPr txBox="1"/>
          <p:nvPr>
            <p:ph idx="4294967295" type="title"/>
          </p:nvPr>
        </p:nvSpPr>
        <p:spPr>
          <a:xfrm>
            <a:off x="632414" y="684463"/>
            <a:ext cx="77040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
                <a:solidFill>
                  <a:srgbClr val="3C4043"/>
                </a:solidFill>
              </a:rPr>
              <a:t>Our </a:t>
            </a:r>
            <a:r>
              <a:rPr lang="en">
                <a:solidFill>
                  <a:srgbClr val="6FBEA3"/>
                </a:solidFill>
              </a:rPr>
              <a:t>mission:</a:t>
            </a:r>
            <a:endParaRPr>
              <a:solidFill>
                <a:srgbClr val="6FBEA3"/>
              </a:solidFill>
            </a:endParaRPr>
          </a:p>
        </p:txBody>
      </p:sp>
      <p:sp>
        <p:nvSpPr>
          <p:cNvPr id="1241" name="Google Shape;1241;p202"/>
          <p:cNvSpPr txBox="1"/>
          <p:nvPr/>
        </p:nvSpPr>
        <p:spPr>
          <a:xfrm>
            <a:off x="632414" y="1347763"/>
            <a:ext cx="6002400" cy="951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n">
                <a:solidFill>
                  <a:srgbClr val="3C4043"/>
                </a:solidFill>
                <a:latin typeface="Montserrat"/>
                <a:ea typeface="Montserrat"/>
                <a:cs typeface="Montserrat"/>
                <a:sym typeface="Montserrat"/>
              </a:rPr>
              <a:t>Grand Farm is a network of growers, technologists, corporations, startups, educators, government, and investors, collaborating to solve agriculture’s challenges through applied technology.</a:t>
            </a:r>
            <a:endParaRPr b="1">
              <a:solidFill>
                <a:srgbClr val="3C4043"/>
              </a:solidFill>
              <a:latin typeface="Montserrat"/>
              <a:ea typeface="Montserrat"/>
              <a:cs typeface="Montserrat"/>
              <a:sym typeface="Montserrat"/>
            </a:endParaRPr>
          </a:p>
        </p:txBody>
      </p:sp>
      <p:sp>
        <p:nvSpPr>
          <p:cNvPr id="1242" name="Google Shape;1242;p202"/>
          <p:cNvSpPr txBox="1"/>
          <p:nvPr>
            <p:ph idx="4294967295" type="title"/>
          </p:nvPr>
        </p:nvSpPr>
        <p:spPr>
          <a:xfrm>
            <a:off x="632414" y="2311596"/>
            <a:ext cx="77040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
                <a:solidFill>
                  <a:srgbClr val="3C4043"/>
                </a:solidFill>
              </a:rPr>
              <a:t>Last acre </a:t>
            </a:r>
            <a:r>
              <a:rPr lang="en">
                <a:solidFill>
                  <a:srgbClr val="6FBEA3"/>
                </a:solidFill>
              </a:rPr>
              <a:t>connectivity:</a:t>
            </a:r>
            <a:endParaRPr>
              <a:solidFill>
                <a:srgbClr val="6FBEA3"/>
              </a:solidFill>
            </a:endParaRPr>
          </a:p>
        </p:txBody>
      </p:sp>
      <p:sp>
        <p:nvSpPr>
          <p:cNvPr id="1243" name="Google Shape;1243;p202"/>
          <p:cNvSpPr txBox="1"/>
          <p:nvPr/>
        </p:nvSpPr>
        <p:spPr>
          <a:xfrm>
            <a:off x="632425" y="2963950"/>
            <a:ext cx="6336900" cy="135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n">
                <a:solidFill>
                  <a:srgbClr val="3C4043"/>
                </a:solidFill>
                <a:latin typeface="Montserrat"/>
                <a:ea typeface="Montserrat"/>
                <a:cs typeface="Montserrat"/>
                <a:sym typeface="Montserrat"/>
              </a:rPr>
              <a:t>Grand Farm fosters collaboration between innovators in our ecosystem to unlock the potential of precision agriculture. By supporting connectivity solutions and providing a platform for technology validation, we help transform big ideas into practical tools that drive agricultural productivity and efficiency.</a:t>
            </a:r>
            <a:endParaRPr b="1">
              <a:solidFill>
                <a:srgbClr val="3C4043"/>
              </a:solidFill>
              <a:latin typeface="Montserrat"/>
              <a:ea typeface="Montserrat"/>
              <a:cs typeface="Montserrat"/>
              <a:sym typeface="Montserrat"/>
            </a:endParaRPr>
          </a:p>
        </p:txBody>
      </p:sp>
      <p:pic>
        <p:nvPicPr>
          <p:cNvPr id="1244" name="Google Shape;1244;p202"/>
          <p:cNvPicPr preferRelativeResize="0"/>
          <p:nvPr/>
        </p:nvPicPr>
        <p:blipFill rotWithShape="1">
          <a:blip r:embed="rId3">
            <a:alphaModFix/>
          </a:blip>
          <a:srcRect b="6386" l="12294" r="575" t="6482"/>
          <a:stretch/>
        </p:blipFill>
        <p:spPr>
          <a:xfrm>
            <a:off x="7273308" y="399322"/>
            <a:ext cx="1536900" cy="1143000"/>
          </a:xfrm>
          <a:prstGeom prst="roundRect">
            <a:avLst>
              <a:gd fmla="val 16667" name="adj"/>
            </a:avLst>
          </a:prstGeom>
          <a:noFill/>
          <a:ln>
            <a:noFill/>
          </a:ln>
        </p:spPr>
      </p:pic>
      <p:pic>
        <p:nvPicPr>
          <p:cNvPr id="1245" name="Google Shape;1245;p202"/>
          <p:cNvPicPr preferRelativeResize="0"/>
          <p:nvPr/>
        </p:nvPicPr>
        <p:blipFill rotWithShape="1">
          <a:blip r:embed="rId4">
            <a:alphaModFix/>
          </a:blip>
          <a:srcRect b="59798" l="37412" r="26503" t="0"/>
          <a:stretch/>
        </p:blipFill>
        <p:spPr>
          <a:xfrm>
            <a:off x="7272702" y="1771291"/>
            <a:ext cx="1538100" cy="1143000"/>
          </a:xfrm>
          <a:prstGeom prst="roundRect">
            <a:avLst>
              <a:gd fmla="val 16667" name="adj"/>
            </a:avLst>
          </a:prstGeom>
          <a:noFill/>
          <a:ln>
            <a:noFill/>
          </a:ln>
        </p:spPr>
      </p:pic>
      <p:pic>
        <p:nvPicPr>
          <p:cNvPr id="1246" name="Google Shape;1246;p202"/>
          <p:cNvPicPr preferRelativeResize="0"/>
          <p:nvPr/>
        </p:nvPicPr>
        <p:blipFill rotWithShape="1">
          <a:blip r:embed="rId5">
            <a:alphaModFix/>
          </a:blip>
          <a:srcRect b="0" l="9628" r="2844" t="15640"/>
          <a:stretch/>
        </p:blipFill>
        <p:spPr>
          <a:xfrm>
            <a:off x="7273258" y="3143247"/>
            <a:ext cx="1536900" cy="1143000"/>
          </a:xfrm>
          <a:prstGeom prst="roundRect">
            <a:avLst>
              <a:gd fmla="val 16667" name="adj"/>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AFA"/>
        </a:solidFill>
      </p:bgPr>
    </p:bg>
    <p:spTree>
      <p:nvGrpSpPr>
        <p:cNvPr id="1250" name="Shape 1250"/>
        <p:cNvGrpSpPr/>
        <p:nvPr/>
      </p:nvGrpSpPr>
      <p:grpSpPr>
        <a:xfrm>
          <a:off x="0" y="0"/>
          <a:ext cx="0" cy="0"/>
          <a:chOff x="0" y="0"/>
          <a:chExt cx="0" cy="0"/>
        </a:xfrm>
      </p:grpSpPr>
      <p:sp>
        <p:nvSpPr>
          <p:cNvPr id="1251" name="Google Shape;1251;p203"/>
          <p:cNvSpPr txBox="1"/>
          <p:nvPr>
            <p:ph idx="4294967295" type="title"/>
          </p:nvPr>
        </p:nvSpPr>
        <p:spPr>
          <a:xfrm>
            <a:off x="633900" y="640250"/>
            <a:ext cx="77040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b="0" lang="en">
                <a:solidFill>
                  <a:srgbClr val="3C4043"/>
                </a:solidFill>
                <a:latin typeface="Montserrat ExtraBold"/>
                <a:ea typeface="Montserrat ExtraBold"/>
                <a:cs typeface="Montserrat ExtraBold"/>
                <a:sym typeface="Montserrat ExtraBold"/>
              </a:rPr>
              <a:t>Grand Farm’s </a:t>
            </a:r>
            <a:r>
              <a:rPr b="0" lang="en">
                <a:solidFill>
                  <a:srgbClr val="6FBEA3"/>
                </a:solidFill>
                <a:latin typeface="Montserrat ExtraBold"/>
                <a:ea typeface="Montserrat ExtraBold"/>
                <a:cs typeface="Montserrat ExtraBold"/>
                <a:sym typeface="Montserrat ExtraBold"/>
              </a:rPr>
              <a:t>Grower Network</a:t>
            </a:r>
            <a:endParaRPr b="0">
              <a:solidFill>
                <a:srgbClr val="6FBEA3"/>
              </a:solidFill>
              <a:latin typeface="Montserrat ExtraBold"/>
              <a:ea typeface="Montserrat ExtraBold"/>
              <a:cs typeface="Montserrat ExtraBold"/>
              <a:sym typeface="Montserrat ExtraBold"/>
            </a:endParaRPr>
          </a:p>
        </p:txBody>
      </p:sp>
      <p:pic>
        <p:nvPicPr>
          <p:cNvPr id="1252" name="Google Shape;1252;p203"/>
          <p:cNvPicPr preferRelativeResize="0"/>
          <p:nvPr/>
        </p:nvPicPr>
        <p:blipFill rotWithShape="1">
          <a:blip r:embed="rId3">
            <a:alphaModFix/>
          </a:blip>
          <a:srcRect b="0" l="0" r="0" t="0"/>
          <a:stretch/>
        </p:blipFill>
        <p:spPr>
          <a:xfrm>
            <a:off x="7999073" y="145747"/>
            <a:ext cx="940826" cy="658589"/>
          </a:xfrm>
          <a:prstGeom prst="rect">
            <a:avLst/>
          </a:prstGeom>
          <a:noFill/>
          <a:ln>
            <a:noFill/>
          </a:ln>
        </p:spPr>
      </p:pic>
      <p:sp>
        <p:nvSpPr>
          <p:cNvPr id="1253" name="Google Shape;1253;p203"/>
          <p:cNvSpPr txBox="1"/>
          <p:nvPr>
            <p:ph idx="4294967295" type="body"/>
          </p:nvPr>
        </p:nvSpPr>
        <p:spPr>
          <a:xfrm>
            <a:off x="720000" y="1288400"/>
            <a:ext cx="3439500" cy="376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SzPts val="1600"/>
              <a:buNone/>
            </a:pPr>
            <a:r>
              <a:rPr b="1" lang="en" sz="1400">
                <a:solidFill>
                  <a:srgbClr val="3C4043"/>
                </a:solidFill>
                <a:latin typeface="Montserrat"/>
                <a:ea typeface="Montserrat"/>
                <a:cs typeface="Montserrat"/>
                <a:sym typeface="Montserrat"/>
              </a:rPr>
              <a:t>What We’ve Heard</a:t>
            </a:r>
            <a:endParaRPr b="1">
              <a:solidFill>
                <a:srgbClr val="3C4043"/>
              </a:solidFill>
              <a:latin typeface="Montserrat"/>
              <a:ea typeface="Montserrat"/>
              <a:cs typeface="Montserrat"/>
              <a:sym typeface="Montserrat"/>
            </a:endParaRPr>
          </a:p>
        </p:txBody>
      </p:sp>
      <p:sp>
        <p:nvSpPr>
          <p:cNvPr id="1254" name="Google Shape;1254;p203"/>
          <p:cNvSpPr txBox="1"/>
          <p:nvPr/>
        </p:nvSpPr>
        <p:spPr>
          <a:xfrm>
            <a:off x="720000" y="1740050"/>
            <a:ext cx="3571500" cy="19578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15000"/>
              </a:lnSpc>
              <a:spcBef>
                <a:spcPts val="0"/>
              </a:spcBef>
              <a:spcAft>
                <a:spcPts val="0"/>
              </a:spcAft>
              <a:buClr>
                <a:srgbClr val="AFCC36"/>
              </a:buClr>
              <a:buSzPts val="1400"/>
              <a:buFont typeface="Montserrat"/>
              <a:buChar char="➔"/>
            </a:pPr>
            <a:r>
              <a:rPr lang="en">
                <a:solidFill>
                  <a:srgbClr val="3C4043"/>
                </a:solidFill>
                <a:latin typeface="Montserrat"/>
                <a:ea typeface="Montserrat"/>
                <a:cs typeface="Montserrat"/>
                <a:sym typeface="Montserrat"/>
              </a:rPr>
              <a:t>Reliability and Consistency</a:t>
            </a:r>
            <a:endParaRPr>
              <a:solidFill>
                <a:srgbClr val="3C4043"/>
              </a:solidFill>
              <a:latin typeface="Montserrat"/>
              <a:ea typeface="Montserrat"/>
              <a:cs typeface="Montserrat"/>
              <a:sym typeface="Montserrat"/>
            </a:endParaRPr>
          </a:p>
          <a:p>
            <a:pPr indent="-317500" lvl="0" marL="457200" marR="0" rtl="0" algn="l">
              <a:lnSpc>
                <a:spcPct val="115000"/>
              </a:lnSpc>
              <a:spcBef>
                <a:spcPts val="0"/>
              </a:spcBef>
              <a:spcAft>
                <a:spcPts val="0"/>
              </a:spcAft>
              <a:buClr>
                <a:srgbClr val="AFCC36"/>
              </a:buClr>
              <a:buSzPts val="1400"/>
              <a:buFont typeface="Montserrat"/>
              <a:buChar char="➔"/>
            </a:pPr>
            <a:r>
              <a:rPr lang="en">
                <a:solidFill>
                  <a:srgbClr val="3C4043"/>
                </a:solidFill>
                <a:latin typeface="Montserrat"/>
                <a:ea typeface="Montserrat"/>
                <a:cs typeface="Montserrat"/>
                <a:sym typeface="Montserrat"/>
              </a:rPr>
              <a:t>Last Mile + Last Acre Solutions</a:t>
            </a:r>
            <a:endParaRPr b="0" i="0" sz="1400" u="none" cap="none" strike="noStrike">
              <a:solidFill>
                <a:srgbClr val="3C4043"/>
              </a:solidFill>
              <a:latin typeface="Montserrat"/>
              <a:ea typeface="Montserrat"/>
              <a:cs typeface="Montserrat"/>
              <a:sym typeface="Montserrat"/>
            </a:endParaRPr>
          </a:p>
          <a:p>
            <a:pPr indent="-330200" lvl="0" marL="457200" marR="0" rtl="0" algn="l">
              <a:lnSpc>
                <a:spcPct val="115000"/>
              </a:lnSpc>
              <a:spcBef>
                <a:spcPts val="0"/>
              </a:spcBef>
              <a:spcAft>
                <a:spcPts val="0"/>
              </a:spcAft>
              <a:buClr>
                <a:srgbClr val="AFCC36"/>
              </a:buClr>
              <a:buSzPts val="1600"/>
              <a:buFont typeface="Montserrat"/>
              <a:buChar char="➔"/>
            </a:pPr>
            <a:r>
              <a:rPr lang="en">
                <a:solidFill>
                  <a:srgbClr val="3C4043"/>
                </a:solidFill>
                <a:latin typeface="Montserrat"/>
                <a:ea typeface="Montserrat"/>
                <a:cs typeface="Montserrat"/>
                <a:sym typeface="Montserrat"/>
              </a:rPr>
              <a:t>30% Annual IoT/Sensor</a:t>
            </a:r>
            <a:r>
              <a:rPr lang="en"/>
              <a:t> </a:t>
            </a:r>
            <a:r>
              <a:rPr lang="en">
                <a:solidFill>
                  <a:srgbClr val="3C4043"/>
                </a:solidFill>
                <a:latin typeface="Montserrat"/>
                <a:ea typeface="Montserrat"/>
                <a:cs typeface="Montserrat"/>
                <a:sym typeface="Montserrat"/>
              </a:rPr>
              <a:t>Increase</a:t>
            </a:r>
            <a:endParaRPr>
              <a:solidFill>
                <a:srgbClr val="3C4043"/>
              </a:solidFill>
              <a:latin typeface="Montserrat"/>
              <a:ea typeface="Montserrat"/>
              <a:cs typeface="Montserrat"/>
              <a:sym typeface="Montserrat"/>
            </a:endParaRPr>
          </a:p>
          <a:p>
            <a:pPr indent="-330200" lvl="0" marL="457200" marR="0" rtl="0" algn="l">
              <a:lnSpc>
                <a:spcPct val="115000"/>
              </a:lnSpc>
              <a:spcBef>
                <a:spcPts val="0"/>
              </a:spcBef>
              <a:spcAft>
                <a:spcPts val="0"/>
              </a:spcAft>
              <a:buClr>
                <a:srgbClr val="AFCC36"/>
              </a:buClr>
              <a:buSzPts val="1600"/>
              <a:buFont typeface="Montserrat"/>
              <a:buChar char="➔"/>
            </a:pPr>
            <a:r>
              <a:rPr lang="en">
                <a:solidFill>
                  <a:srgbClr val="3C4043"/>
                </a:solidFill>
                <a:latin typeface="Montserrat"/>
                <a:ea typeface="Montserrat"/>
                <a:cs typeface="Montserrat"/>
                <a:sym typeface="Montserrat"/>
              </a:rPr>
              <a:t>Data Resolution Increases + Economy of Scale Decreases</a:t>
            </a:r>
            <a:endParaRPr>
              <a:solidFill>
                <a:srgbClr val="3C4043"/>
              </a:solidFill>
              <a:latin typeface="Montserrat"/>
              <a:ea typeface="Montserrat"/>
              <a:cs typeface="Montserrat"/>
              <a:sym typeface="Montserrat"/>
            </a:endParaRPr>
          </a:p>
          <a:p>
            <a:pPr indent="-317500" lvl="0" marL="457200" marR="0" rtl="0" algn="l">
              <a:lnSpc>
                <a:spcPct val="115000"/>
              </a:lnSpc>
              <a:spcBef>
                <a:spcPts val="0"/>
              </a:spcBef>
              <a:spcAft>
                <a:spcPts val="0"/>
              </a:spcAft>
              <a:buClr>
                <a:srgbClr val="AFCC36"/>
              </a:buClr>
              <a:buSzPts val="1400"/>
              <a:buFont typeface="Montserrat"/>
              <a:buChar char="➔"/>
            </a:pPr>
            <a:r>
              <a:rPr lang="en">
                <a:solidFill>
                  <a:srgbClr val="3C4043"/>
                </a:solidFill>
                <a:latin typeface="Montserrat"/>
                <a:ea typeface="Montserrat"/>
                <a:cs typeface="Montserrat"/>
                <a:sym typeface="Montserrat"/>
              </a:rPr>
              <a:t>Future Land Value + Access to Data + Connectivity</a:t>
            </a:r>
            <a:endParaRPr>
              <a:solidFill>
                <a:srgbClr val="3C4043"/>
              </a:solidFill>
              <a:latin typeface="Montserrat"/>
              <a:ea typeface="Montserrat"/>
              <a:cs typeface="Montserrat"/>
              <a:sym typeface="Montserrat"/>
            </a:endParaRPr>
          </a:p>
        </p:txBody>
      </p:sp>
      <p:pic>
        <p:nvPicPr>
          <p:cNvPr id="1255" name="Google Shape;1255;p203"/>
          <p:cNvPicPr preferRelativeResize="0"/>
          <p:nvPr/>
        </p:nvPicPr>
        <p:blipFill rotWithShape="1">
          <a:blip r:embed="rId4">
            <a:alphaModFix/>
          </a:blip>
          <a:srcRect b="12895" l="8452" r="6773" t="23520"/>
          <a:stretch/>
        </p:blipFill>
        <p:spPr>
          <a:xfrm>
            <a:off x="4456075" y="1381950"/>
            <a:ext cx="6049800" cy="3027300"/>
          </a:xfrm>
          <a:prstGeom prst="roundRect">
            <a:avLst>
              <a:gd fmla="val 16667" name="adj"/>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AFA"/>
        </a:solidFill>
      </p:bgPr>
    </p:bg>
    <p:spTree>
      <p:nvGrpSpPr>
        <p:cNvPr id="1259" name="Shape 1259"/>
        <p:cNvGrpSpPr/>
        <p:nvPr/>
      </p:nvGrpSpPr>
      <p:grpSpPr>
        <a:xfrm>
          <a:off x="0" y="0"/>
          <a:ext cx="0" cy="0"/>
          <a:chOff x="0" y="0"/>
          <a:chExt cx="0" cy="0"/>
        </a:xfrm>
      </p:grpSpPr>
      <p:sp>
        <p:nvSpPr>
          <p:cNvPr id="1260" name="Google Shape;1260;p204"/>
          <p:cNvSpPr txBox="1"/>
          <p:nvPr>
            <p:ph type="ctrTitle"/>
          </p:nvPr>
        </p:nvSpPr>
        <p:spPr>
          <a:xfrm>
            <a:off x="684900" y="1202675"/>
            <a:ext cx="7639500" cy="3657900"/>
          </a:xfrm>
          <a:prstGeom prst="rect">
            <a:avLst/>
          </a:prstGeom>
          <a:noFill/>
          <a:ln>
            <a:noFill/>
          </a:ln>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rPr b="0" lang="en" sz="6500">
                <a:solidFill>
                  <a:srgbClr val="3C4043"/>
                </a:solidFill>
                <a:latin typeface="Montserrat Medium"/>
                <a:ea typeface="Montserrat Medium"/>
                <a:cs typeface="Montserrat Medium"/>
                <a:sym typeface="Montserrat Medium"/>
              </a:rPr>
              <a:t>THE</a:t>
            </a:r>
            <a:endParaRPr b="0" sz="6500">
              <a:solidFill>
                <a:srgbClr val="3C4043"/>
              </a:solidFill>
              <a:latin typeface="Montserrat Medium"/>
              <a:ea typeface="Montserrat Medium"/>
              <a:cs typeface="Montserrat Medium"/>
              <a:sym typeface="Montserrat Medium"/>
            </a:endParaRPr>
          </a:p>
          <a:p>
            <a:pPr indent="0" lvl="0" marL="0" rtl="0" algn="l">
              <a:lnSpc>
                <a:spcPct val="80000"/>
              </a:lnSpc>
              <a:spcBef>
                <a:spcPts val="0"/>
              </a:spcBef>
              <a:spcAft>
                <a:spcPts val="0"/>
              </a:spcAft>
              <a:buNone/>
            </a:pPr>
            <a:r>
              <a:rPr b="0" lang="en" sz="6500">
                <a:solidFill>
                  <a:srgbClr val="6FBEA3"/>
                </a:solidFill>
                <a:latin typeface="Montserrat Black"/>
                <a:ea typeface="Montserrat Black"/>
                <a:cs typeface="Montserrat Black"/>
                <a:sym typeface="Montserrat Black"/>
              </a:rPr>
              <a:t>FUTURE </a:t>
            </a:r>
            <a:r>
              <a:rPr b="0" lang="en" sz="6500">
                <a:solidFill>
                  <a:srgbClr val="3C4043"/>
                </a:solidFill>
                <a:latin typeface="Montserrat Medium"/>
                <a:ea typeface="Montserrat Medium"/>
                <a:cs typeface="Montserrat Medium"/>
                <a:sym typeface="Montserrat Medium"/>
              </a:rPr>
              <a:t>OF</a:t>
            </a:r>
            <a:endParaRPr b="0" sz="6500">
              <a:solidFill>
                <a:srgbClr val="3C4043"/>
              </a:solidFill>
              <a:latin typeface="Montserrat Medium"/>
              <a:ea typeface="Montserrat Medium"/>
              <a:cs typeface="Montserrat Medium"/>
              <a:sym typeface="Montserrat Medium"/>
            </a:endParaRPr>
          </a:p>
          <a:p>
            <a:pPr indent="0" lvl="0" marL="0" rtl="0" algn="l">
              <a:lnSpc>
                <a:spcPct val="80000"/>
              </a:lnSpc>
              <a:spcBef>
                <a:spcPts val="0"/>
              </a:spcBef>
              <a:spcAft>
                <a:spcPts val="0"/>
              </a:spcAft>
              <a:buNone/>
            </a:pPr>
            <a:r>
              <a:rPr b="0" lang="en" sz="6500">
                <a:solidFill>
                  <a:srgbClr val="6FBEA3"/>
                </a:solidFill>
                <a:latin typeface="Montserrat Black"/>
                <a:ea typeface="Montserrat Black"/>
                <a:cs typeface="Montserrat Black"/>
                <a:sym typeface="Montserrat Black"/>
              </a:rPr>
              <a:t>PRECISION AG?</a:t>
            </a:r>
            <a:endParaRPr b="0" sz="6500">
              <a:solidFill>
                <a:srgbClr val="3C4043"/>
              </a:solidFill>
              <a:latin typeface="Montserrat Medium"/>
              <a:ea typeface="Montserrat Medium"/>
              <a:cs typeface="Montserrat Medium"/>
              <a:sym typeface="Montserrat Medium"/>
            </a:endParaRPr>
          </a:p>
        </p:txBody>
      </p:sp>
      <p:pic>
        <p:nvPicPr>
          <p:cNvPr id="1261" name="Google Shape;1261;p204"/>
          <p:cNvPicPr preferRelativeResize="0"/>
          <p:nvPr/>
        </p:nvPicPr>
        <p:blipFill rotWithShape="1">
          <a:blip r:embed="rId3">
            <a:alphaModFix/>
          </a:blip>
          <a:srcRect b="0" l="0" r="0" t="0"/>
          <a:stretch/>
        </p:blipFill>
        <p:spPr>
          <a:xfrm>
            <a:off x="7999073" y="145747"/>
            <a:ext cx="940826" cy="65858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5" name="Shape 1265"/>
        <p:cNvGrpSpPr/>
        <p:nvPr/>
      </p:nvGrpSpPr>
      <p:grpSpPr>
        <a:xfrm>
          <a:off x="0" y="0"/>
          <a:ext cx="0" cy="0"/>
          <a:chOff x="0" y="0"/>
          <a:chExt cx="0" cy="0"/>
        </a:xfrm>
      </p:grpSpPr>
      <p:sp>
        <p:nvSpPr>
          <p:cNvPr id="1266" name="Google Shape;1266;p205"/>
          <p:cNvSpPr txBox="1"/>
          <p:nvPr>
            <p:ph idx="4294967295" type="body"/>
          </p:nvPr>
        </p:nvSpPr>
        <p:spPr>
          <a:xfrm>
            <a:off x="3653625" y="1621450"/>
            <a:ext cx="4918800" cy="3176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400">
                <a:solidFill>
                  <a:srgbClr val="3C4043"/>
                </a:solidFill>
                <a:latin typeface="Montserrat"/>
                <a:ea typeface="Montserrat"/>
                <a:cs typeface="Montserrat"/>
                <a:sym typeface="Montserrat"/>
              </a:rPr>
              <a:t>In the next 25 years, </a:t>
            </a:r>
            <a:endParaRPr sz="1400">
              <a:solidFill>
                <a:srgbClr val="3C4043"/>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400">
                <a:solidFill>
                  <a:srgbClr val="3C4043"/>
                </a:solidFill>
                <a:latin typeface="Montserrat"/>
                <a:ea typeface="Montserrat"/>
                <a:cs typeface="Montserrat"/>
                <a:sym typeface="Montserrat"/>
              </a:rPr>
              <a:t>the global population is expected to grow by</a:t>
            </a:r>
            <a:endParaRPr sz="1900">
              <a:solidFill>
                <a:srgbClr val="3C4043"/>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3200">
                <a:solidFill>
                  <a:srgbClr val="AFCC36"/>
                </a:solidFill>
                <a:latin typeface="Montserrat ExtraBold"/>
                <a:ea typeface="Montserrat ExtraBold"/>
                <a:cs typeface="Montserrat ExtraBold"/>
                <a:sym typeface="Montserrat ExtraBold"/>
              </a:rPr>
              <a:t>30%.</a:t>
            </a:r>
            <a:endParaRPr sz="3200">
              <a:solidFill>
                <a:srgbClr val="AFCC36"/>
              </a:solidFill>
              <a:latin typeface="Montserrat ExtraBold"/>
              <a:ea typeface="Montserrat ExtraBold"/>
              <a:cs typeface="Montserrat ExtraBold"/>
              <a:sym typeface="Montserrat ExtraBold"/>
            </a:endParaRPr>
          </a:p>
          <a:p>
            <a:pPr indent="0" lvl="0" marL="0" rtl="0" algn="l">
              <a:lnSpc>
                <a:spcPct val="115000"/>
              </a:lnSpc>
              <a:spcBef>
                <a:spcPts val="0"/>
              </a:spcBef>
              <a:spcAft>
                <a:spcPts val="0"/>
              </a:spcAft>
              <a:buNone/>
            </a:pPr>
            <a:r>
              <a:t/>
            </a:r>
            <a:endParaRPr sz="1900">
              <a:solidFill>
                <a:srgbClr val="3C4043"/>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400">
                <a:solidFill>
                  <a:srgbClr val="3C4043"/>
                </a:solidFill>
                <a:latin typeface="Montserrat"/>
                <a:ea typeface="Montserrat"/>
                <a:cs typeface="Montserrat"/>
                <a:sym typeface="Montserrat"/>
              </a:rPr>
              <a:t>To feed this population,</a:t>
            </a:r>
            <a:endParaRPr sz="1400">
              <a:solidFill>
                <a:srgbClr val="3C4043"/>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3200">
                <a:solidFill>
                  <a:srgbClr val="AFCC36"/>
                </a:solidFill>
                <a:latin typeface="Montserrat ExtraBold"/>
                <a:ea typeface="Montserrat ExtraBold"/>
                <a:cs typeface="Montserrat ExtraBold"/>
                <a:sym typeface="Montserrat ExtraBold"/>
              </a:rPr>
              <a:t>60%-100%</a:t>
            </a:r>
            <a:r>
              <a:rPr lang="en" sz="3200">
                <a:solidFill>
                  <a:srgbClr val="3C4043"/>
                </a:solidFill>
                <a:latin typeface="Montserrat ExtraBold"/>
                <a:ea typeface="Montserrat ExtraBold"/>
                <a:cs typeface="Montserrat ExtraBold"/>
                <a:sym typeface="Montserrat ExtraBold"/>
              </a:rPr>
              <a:t> </a:t>
            </a:r>
            <a:r>
              <a:rPr lang="en" sz="3200">
                <a:solidFill>
                  <a:srgbClr val="AFCC36"/>
                </a:solidFill>
                <a:latin typeface="Montserrat ExtraBold"/>
                <a:ea typeface="Montserrat ExtraBold"/>
                <a:cs typeface="Montserrat ExtraBold"/>
                <a:sym typeface="Montserrat ExtraBold"/>
              </a:rPr>
              <a:t>more food</a:t>
            </a:r>
            <a:r>
              <a:rPr lang="en" sz="3200">
                <a:solidFill>
                  <a:srgbClr val="3C4043"/>
                </a:solidFill>
                <a:latin typeface="Montserrat ExtraBold"/>
                <a:ea typeface="Montserrat ExtraBold"/>
                <a:cs typeface="Montserrat ExtraBold"/>
                <a:sym typeface="Montserrat ExtraBold"/>
              </a:rPr>
              <a:t> </a:t>
            </a:r>
            <a:endParaRPr sz="3200">
              <a:solidFill>
                <a:srgbClr val="3C4043"/>
              </a:solidFill>
              <a:latin typeface="Montserrat ExtraBold"/>
              <a:ea typeface="Montserrat ExtraBold"/>
              <a:cs typeface="Montserrat ExtraBold"/>
              <a:sym typeface="Montserrat ExtraBold"/>
            </a:endParaRPr>
          </a:p>
          <a:p>
            <a:pPr indent="0" lvl="0" marL="0" rtl="0" algn="l">
              <a:lnSpc>
                <a:spcPct val="115000"/>
              </a:lnSpc>
              <a:spcBef>
                <a:spcPts val="0"/>
              </a:spcBef>
              <a:spcAft>
                <a:spcPts val="0"/>
              </a:spcAft>
              <a:buNone/>
            </a:pPr>
            <a:r>
              <a:rPr lang="en" sz="1400">
                <a:solidFill>
                  <a:srgbClr val="3C4043"/>
                </a:solidFill>
                <a:latin typeface="Montserrat"/>
                <a:ea typeface="Montserrat"/>
                <a:cs typeface="Montserrat"/>
                <a:sym typeface="Montserrat"/>
              </a:rPr>
              <a:t>will need to be produced on the same number of acres we have available today.</a:t>
            </a:r>
            <a:endParaRPr sz="1400">
              <a:solidFill>
                <a:srgbClr val="3C4043"/>
              </a:solidFill>
              <a:latin typeface="Montserrat"/>
              <a:ea typeface="Montserrat"/>
              <a:cs typeface="Montserrat"/>
              <a:sym typeface="Montserrat"/>
            </a:endParaRPr>
          </a:p>
        </p:txBody>
      </p:sp>
      <p:pic>
        <p:nvPicPr>
          <p:cNvPr id="1267" name="Google Shape;1267;p205"/>
          <p:cNvPicPr preferRelativeResize="0"/>
          <p:nvPr/>
        </p:nvPicPr>
        <p:blipFill rotWithShape="1">
          <a:blip r:embed="rId3">
            <a:alphaModFix/>
          </a:blip>
          <a:srcRect b="0" l="0" r="0" t="0"/>
          <a:stretch/>
        </p:blipFill>
        <p:spPr>
          <a:xfrm>
            <a:off x="7999073" y="145747"/>
            <a:ext cx="940826" cy="658589"/>
          </a:xfrm>
          <a:prstGeom prst="rect">
            <a:avLst/>
          </a:prstGeom>
          <a:noFill/>
          <a:ln>
            <a:noFill/>
          </a:ln>
        </p:spPr>
      </p:pic>
      <p:sp>
        <p:nvSpPr>
          <p:cNvPr id="1268" name="Google Shape;1268;p205"/>
          <p:cNvSpPr/>
          <p:nvPr/>
        </p:nvSpPr>
        <p:spPr>
          <a:xfrm>
            <a:off x="-8125" y="4976300"/>
            <a:ext cx="9152100" cy="167100"/>
          </a:xfrm>
          <a:prstGeom prst="rect">
            <a:avLst/>
          </a:prstGeom>
          <a:solidFill>
            <a:srgbClr val="244C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9" name="Google Shape;1269;p205"/>
          <p:cNvSpPr txBox="1"/>
          <p:nvPr>
            <p:ph type="title"/>
          </p:nvPr>
        </p:nvSpPr>
        <p:spPr>
          <a:xfrm>
            <a:off x="639721" y="545308"/>
            <a:ext cx="77040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
                <a:solidFill>
                  <a:srgbClr val="3C4043"/>
                </a:solidFill>
              </a:rPr>
              <a:t>The</a:t>
            </a:r>
            <a:r>
              <a:rPr lang="en">
                <a:solidFill>
                  <a:srgbClr val="3C4043"/>
                </a:solidFill>
              </a:rPr>
              <a:t> </a:t>
            </a:r>
            <a:r>
              <a:rPr lang="en">
                <a:solidFill>
                  <a:srgbClr val="6FBEA3"/>
                </a:solidFill>
              </a:rPr>
              <a:t>challenge</a:t>
            </a:r>
            <a:r>
              <a:rPr lang="en">
                <a:solidFill>
                  <a:srgbClr val="6FBEA3"/>
                </a:solidFill>
              </a:rPr>
              <a:t>:</a:t>
            </a:r>
            <a:endParaRPr>
              <a:solidFill>
                <a:srgbClr val="6FBEA3"/>
              </a:solidFill>
            </a:endParaRPr>
          </a:p>
        </p:txBody>
      </p:sp>
      <p:pic>
        <p:nvPicPr>
          <p:cNvPr id="1270" name="Google Shape;1270;p205"/>
          <p:cNvPicPr preferRelativeResize="0"/>
          <p:nvPr/>
        </p:nvPicPr>
        <p:blipFill rotWithShape="1">
          <a:blip r:embed="rId4">
            <a:alphaModFix/>
          </a:blip>
          <a:srcRect b="16777" l="-40072" r="6275" t="24207"/>
          <a:stretch/>
        </p:blipFill>
        <p:spPr>
          <a:xfrm>
            <a:off x="-1478500" y="1439450"/>
            <a:ext cx="4793700" cy="3176700"/>
          </a:xfrm>
          <a:prstGeom prst="roundRect">
            <a:avLst>
              <a:gd fmla="val 16667" name="adj"/>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4" name="Shape 1274"/>
        <p:cNvGrpSpPr/>
        <p:nvPr/>
      </p:nvGrpSpPr>
      <p:grpSpPr>
        <a:xfrm>
          <a:off x="0" y="0"/>
          <a:ext cx="0" cy="0"/>
          <a:chOff x="0" y="0"/>
          <a:chExt cx="0" cy="0"/>
        </a:xfrm>
      </p:grpSpPr>
      <p:pic>
        <p:nvPicPr>
          <p:cNvPr id="1275" name="Google Shape;1275;p206"/>
          <p:cNvPicPr preferRelativeResize="0"/>
          <p:nvPr/>
        </p:nvPicPr>
        <p:blipFill rotWithShape="1">
          <a:blip r:embed="rId3">
            <a:alphaModFix/>
          </a:blip>
          <a:srcRect b="0" l="55172" r="1868" t="38202"/>
          <a:stretch/>
        </p:blipFill>
        <p:spPr>
          <a:xfrm>
            <a:off x="2660538" y="1398336"/>
            <a:ext cx="1001400" cy="960900"/>
          </a:xfrm>
          <a:prstGeom prst="ellipse">
            <a:avLst/>
          </a:prstGeom>
          <a:noFill/>
          <a:ln cap="flat" cmpd="sng" w="38100">
            <a:solidFill>
              <a:srgbClr val="AFCC36"/>
            </a:solidFill>
            <a:prstDash val="solid"/>
            <a:round/>
            <a:headEnd len="sm" w="sm" type="none"/>
            <a:tailEnd len="sm" w="sm" type="none"/>
          </a:ln>
        </p:spPr>
      </p:pic>
      <p:pic>
        <p:nvPicPr>
          <p:cNvPr id="1276" name="Google Shape;1276;p206"/>
          <p:cNvPicPr preferRelativeResize="0"/>
          <p:nvPr/>
        </p:nvPicPr>
        <p:blipFill rotWithShape="1">
          <a:blip r:embed="rId4">
            <a:alphaModFix/>
          </a:blip>
          <a:srcRect b="9891" l="7841" r="26260" t="9883"/>
          <a:stretch/>
        </p:blipFill>
        <p:spPr>
          <a:xfrm>
            <a:off x="4066763" y="1398349"/>
            <a:ext cx="1001400" cy="960900"/>
          </a:xfrm>
          <a:prstGeom prst="ellipse">
            <a:avLst/>
          </a:prstGeom>
          <a:noFill/>
          <a:ln cap="flat" cmpd="sng" w="38100">
            <a:solidFill>
              <a:srgbClr val="AFCC36"/>
            </a:solidFill>
            <a:prstDash val="solid"/>
            <a:round/>
            <a:headEnd len="sm" w="sm" type="none"/>
            <a:tailEnd len="sm" w="sm" type="none"/>
          </a:ln>
        </p:spPr>
      </p:pic>
      <p:pic>
        <p:nvPicPr>
          <p:cNvPr id="1277" name="Google Shape;1277;p206"/>
          <p:cNvPicPr preferRelativeResize="0"/>
          <p:nvPr/>
        </p:nvPicPr>
        <p:blipFill rotWithShape="1">
          <a:blip r:embed="rId5">
            <a:alphaModFix/>
          </a:blip>
          <a:srcRect b="0" l="21043" r="9391" t="0"/>
          <a:stretch/>
        </p:blipFill>
        <p:spPr>
          <a:xfrm>
            <a:off x="2628913" y="3206574"/>
            <a:ext cx="1001400" cy="960900"/>
          </a:xfrm>
          <a:prstGeom prst="ellipse">
            <a:avLst/>
          </a:prstGeom>
          <a:noFill/>
          <a:ln cap="flat" cmpd="sng" w="38100">
            <a:solidFill>
              <a:srgbClr val="AFCC36"/>
            </a:solidFill>
            <a:prstDash val="solid"/>
            <a:round/>
            <a:headEnd len="sm" w="sm" type="none"/>
            <a:tailEnd len="sm" w="sm" type="none"/>
          </a:ln>
        </p:spPr>
      </p:pic>
      <p:pic>
        <p:nvPicPr>
          <p:cNvPr id="1278" name="Google Shape;1278;p206"/>
          <p:cNvPicPr preferRelativeResize="0"/>
          <p:nvPr/>
        </p:nvPicPr>
        <p:blipFill rotWithShape="1">
          <a:blip r:embed="rId6">
            <a:alphaModFix/>
          </a:blip>
          <a:srcRect b="0" l="23149" r="25314" t="29078"/>
          <a:stretch/>
        </p:blipFill>
        <p:spPr>
          <a:xfrm>
            <a:off x="5477500" y="1387774"/>
            <a:ext cx="1001400" cy="960900"/>
          </a:xfrm>
          <a:prstGeom prst="ellipse">
            <a:avLst/>
          </a:prstGeom>
          <a:noFill/>
          <a:ln cap="flat" cmpd="sng" w="38100">
            <a:solidFill>
              <a:srgbClr val="AFCC36"/>
            </a:solidFill>
            <a:prstDash val="solid"/>
            <a:round/>
            <a:headEnd len="sm" w="sm" type="none"/>
            <a:tailEnd len="sm" w="sm" type="none"/>
          </a:ln>
        </p:spPr>
      </p:pic>
      <p:pic>
        <p:nvPicPr>
          <p:cNvPr id="1279" name="Google Shape;1279;p206"/>
          <p:cNvPicPr preferRelativeResize="0"/>
          <p:nvPr/>
        </p:nvPicPr>
        <p:blipFill rotWithShape="1">
          <a:blip r:embed="rId7">
            <a:alphaModFix/>
          </a:blip>
          <a:srcRect b="0" l="45286" r="0" t="0"/>
          <a:stretch/>
        </p:blipFill>
        <p:spPr>
          <a:xfrm>
            <a:off x="5417475" y="3197413"/>
            <a:ext cx="1001400" cy="960900"/>
          </a:xfrm>
          <a:prstGeom prst="ellipse">
            <a:avLst/>
          </a:prstGeom>
          <a:noFill/>
          <a:ln cap="flat" cmpd="sng" w="38100">
            <a:solidFill>
              <a:srgbClr val="AFCC36"/>
            </a:solidFill>
            <a:prstDash val="solid"/>
            <a:round/>
            <a:headEnd len="sm" w="sm" type="none"/>
            <a:tailEnd len="sm" w="sm" type="none"/>
          </a:ln>
        </p:spPr>
      </p:pic>
      <p:pic>
        <p:nvPicPr>
          <p:cNvPr id="1280" name="Google Shape;1280;p206"/>
          <p:cNvPicPr preferRelativeResize="0"/>
          <p:nvPr/>
        </p:nvPicPr>
        <p:blipFill rotWithShape="1">
          <a:blip r:embed="rId8">
            <a:alphaModFix/>
          </a:blip>
          <a:srcRect b="0" l="10919" r="10919" t="0"/>
          <a:stretch/>
        </p:blipFill>
        <p:spPr>
          <a:xfrm>
            <a:off x="4023200" y="3202699"/>
            <a:ext cx="1001400" cy="960900"/>
          </a:xfrm>
          <a:prstGeom prst="ellipse">
            <a:avLst/>
          </a:prstGeom>
          <a:noFill/>
          <a:ln cap="flat" cmpd="sng" w="38100">
            <a:solidFill>
              <a:srgbClr val="AFCC36"/>
            </a:solidFill>
            <a:prstDash val="solid"/>
            <a:round/>
            <a:headEnd len="sm" w="sm" type="none"/>
            <a:tailEnd len="sm" w="sm" type="none"/>
          </a:ln>
        </p:spPr>
      </p:pic>
      <p:sp>
        <p:nvSpPr>
          <p:cNvPr id="1281" name="Google Shape;1281;p206"/>
          <p:cNvSpPr txBox="1"/>
          <p:nvPr>
            <p:ph type="title"/>
          </p:nvPr>
        </p:nvSpPr>
        <p:spPr>
          <a:xfrm>
            <a:off x="671900" y="547775"/>
            <a:ext cx="77040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
                <a:solidFill>
                  <a:srgbClr val="3C4043"/>
                </a:solidFill>
              </a:rPr>
              <a:t>A solution? </a:t>
            </a:r>
            <a:r>
              <a:rPr lang="en">
                <a:solidFill>
                  <a:srgbClr val="6FBEA3"/>
                </a:solidFill>
              </a:rPr>
              <a:t>Technology.</a:t>
            </a:r>
            <a:endParaRPr>
              <a:solidFill>
                <a:srgbClr val="6FBEA3"/>
              </a:solidFill>
            </a:endParaRPr>
          </a:p>
        </p:txBody>
      </p:sp>
      <p:pic>
        <p:nvPicPr>
          <p:cNvPr id="1282" name="Google Shape;1282;p206"/>
          <p:cNvPicPr preferRelativeResize="0"/>
          <p:nvPr/>
        </p:nvPicPr>
        <p:blipFill rotWithShape="1">
          <a:blip r:embed="rId9">
            <a:alphaModFix/>
          </a:blip>
          <a:srcRect b="0" l="0" r="0" t="0"/>
          <a:stretch/>
        </p:blipFill>
        <p:spPr>
          <a:xfrm>
            <a:off x="7999073" y="145747"/>
            <a:ext cx="940826" cy="658589"/>
          </a:xfrm>
          <a:prstGeom prst="rect">
            <a:avLst/>
          </a:prstGeom>
          <a:noFill/>
          <a:ln>
            <a:noFill/>
          </a:ln>
        </p:spPr>
      </p:pic>
      <p:sp>
        <p:nvSpPr>
          <p:cNvPr id="1283" name="Google Shape;1283;p206"/>
          <p:cNvSpPr/>
          <p:nvPr/>
        </p:nvSpPr>
        <p:spPr>
          <a:xfrm>
            <a:off x="-8125" y="4976300"/>
            <a:ext cx="9152100" cy="167100"/>
          </a:xfrm>
          <a:prstGeom prst="rect">
            <a:avLst/>
          </a:prstGeom>
          <a:solidFill>
            <a:srgbClr val="244C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4" name="Google Shape;1284;p206"/>
          <p:cNvSpPr txBox="1"/>
          <p:nvPr/>
        </p:nvSpPr>
        <p:spPr>
          <a:xfrm>
            <a:off x="3901552" y="4172613"/>
            <a:ext cx="12447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1" lang="en" sz="1000">
                <a:latin typeface="Montserrat"/>
                <a:ea typeface="Montserrat"/>
                <a:cs typeface="Montserrat"/>
                <a:sym typeface="Montserrat"/>
              </a:rPr>
              <a:t>Data Management Platforms</a:t>
            </a:r>
            <a:endParaRPr b="0" i="0" sz="1000" u="none" cap="none" strike="noStrike">
              <a:solidFill>
                <a:srgbClr val="000000"/>
              </a:solidFill>
              <a:latin typeface="Montserrat Medium"/>
              <a:ea typeface="Montserrat Medium"/>
              <a:cs typeface="Montserrat Medium"/>
              <a:sym typeface="Montserrat Medium"/>
            </a:endParaRPr>
          </a:p>
        </p:txBody>
      </p:sp>
      <p:sp>
        <p:nvSpPr>
          <p:cNvPr id="1285" name="Google Shape;1285;p206"/>
          <p:cNvSpPr txBox="1"/>
          <p:nvPr/>
        </p:nvSpPr>
        <p:spPr>
          <a:xfrm>
            <a:off x="5295602" y="4306175"/>
            <a:ext cx="12447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1" lang="en" sz="1000">
                <a:latin typeface="Montserrat"/>
                <a:ea typeface="Montserrat"/>
                <a:cs typeface="Montserrat"/>
                <a:sym typeface="Montserrat"/>
              </a:rPr>
              <a:t>Energy</a:t>
            </a:r>
            <a:endParaRPr b="0" i="0" sz="1000" u="none" cap="none" strike="noStrike">
              <a:solidFill>
                <a:srgbClr val="000000"/>
              </a:solidFill>
              <a:latin typeface="Montserrat Medium"/>
              <a:ea typeface="Montserrat Medium"/>
              <a:cs typeface="Montserrat Medium"/>
              <a:sym typeface="Montserrat Medium"/>
            </a:endParaRPr>
          </a:p>
        </p:txBody>
      </p:sp>
      <p:sp>
        <p:nvSpPr>
          <p:cNvPr id="1286" name="Google Shape;1286;p206"/>
          <p:cNvSpPr txBox="1"/>
          <p:nvPr/>
        </p:nvSpPr>
        <p:spPr>
          <a:xfrm>
            <a:off x="5352252" y="2456000"/>
            <a:ext cx="12447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1" lang="en" sz="1000">
                <a:latin typeface="Montserrat"/>
                <a:ea typeface="Montserrat"/>
                <a:cs typeface="Montserrat"/>
                <a:sym typeface="Montserrat"/>
              </a:rPr>
              <a:t>Heavy Equipment</a:t>
            </a:r>
            <a:endParaRPr b="0" i="0" sz="1000" u="none" cap="none" strike="noStrike">
              <a:solidFill>
                <a:srgbClr val="000000"/>
              </a:solidFill>
              <a:latin typeface="Montserrat Medium"/>
              <a:ea typeface="Montserrat Medium"/>
              <a:cs typeface="Montserrat Medium"/>
              <a:sym typeface="Montserrat Medium"/>
            </a:endParaRPr>
          </a:p>
        </p:txBody>
      </p:sp>
      <p:sp>
        <p:nvSpPr>
          <p:cNvPr id="1287" name="Google Shape;1287;p206"/>
          <p:cNvSpPr txBox="1"/>
          <p:nvPr/>
        </p:nvSpPr>
        <p:spPr>
          <a:xfrm>
            <a:off x="3945565" y="2456000"/>
            <a:ext cx="12447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1" lang="en" sz="1000">
                <a:latin typeface="Montserrat"/>
                <a:ea typeface="Montserrat"/>
                <a:cs typeface="Montserrat"/>
                <a:sym typeface="Montserrat"/>
              </a:rPr>
              <a:t>Sensors</a:t>
            </a:r>
            <a:endParaRPr b="0" i="0" sz="1000" u="none" cap="none" strike="noStrike">
              <a:solidFill>
                <a:srgbClr val="000000"/>
              </a:solidFill>
              <a:latin typeface="Montserrat Medium"/>
              <a:ea typeface="Montserrat Medium"/>
              <a:cs typeface="Montserrat Medium"/>
              <a:sym typeface="Montserrat Medium"/>
            </a:endParaRPr>
          </a:p>
        </p:txBody>
      </p:sp>
      <p:sp>
        <p:nvSpPr>
          <p:cNvPr id="1288" name="Google Shape;1288;p206"/>
          <p:cNvSpPr txBox="1"/>
          <p:nvPr/>
        </p:nvSpPr>
        <p:spPr>
          <a:xfrm>
            <a:off x="2507489" y="4351750"/>
            <a:ext cx="12447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1" lang="en" sz="1000">
                <a:latin typeface="Montserrat"/>
                <a:ea typeface="Montserrat"/>
                <a:cs typeface="Montserrat"/>
                <a:sym typeface="Montserrat"/>
              </a:rPr>
              <a:t>Traceability</a:t>
            </a:r>
            <a:endParaRPr b="0" i="0" sz="1000" u="none" cap="none" strike="noStrike">
              <a:solidFill>
                <a:srgbClr val="000000"/>
              </a:solidFill>
              <a:latin typeface="Montserrat Medium"/>
              <a:ea typeface="Montserrat Medium"/>
              <a:cs typeface="Montserrat Medium"/>
              <a:sym typeface="Montserrat Medium"/>
            </a:endParaRPr>
          </a:p>
        </p:txBody>
      </p:sp>
      <p:sp>
        <p:nvSpPr>
          <p:cNvPr id="1289" name="Google Shape;1289;p206"/>
          <p:cNvSpPr txBox="1"/>
          <p:nvPr/>
        </p:nvSpPr>
        <p:spPr>
          <a:xfrm>
            <a:off x="2538888" y="2393738"/>
            <a:ext cx="12447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1" lang="en" sz="1000">
                <a:latin typeface="Montserrat"/>
                <a:ea typeface="Montserrat"/>
                <a:cs typeface="Montserrat"/>
                <a:sym typeface="Montserrat"/>
              </a:rPr>
              <a:t>Unmanned Aerial + Ground Systems</a:t>
            </a:r>
            <a:endParaRPr b="0" i="0" sz="1000" u="none" cap="none" strike="noStrike">
              <a:solidFill>
                <a:srgbClr val="000000"/>
              </a:solidFill>
              <a:latin typeface="Montserrat Medium"/>
              <a:ea typeface="Montserrat Medium"/>
              <a:cs typeface="Montserrat Medium"/>
              <a:sym typeface="Montserrat Medium"/>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3" name="Shape 1293"/>
        <p:cNvGrpSpPr/>
        <p:nvPr/>
      </p:nvGrpSpPr>
      <p:grpSpPr>
        <a:xfrm>
          <a:off x="0" y="0"/>
          <a:ext cx="0" cy="0"/>
          <a:chOff x="0" y="0"/>
          <a:chExt cx="0" cy="0"/>
        </a:xfrm>
      </p:grpSpPr>
      <p:sp>
        <p:nvSpPr>
          <p:cNvPr id="1294" name="Google Shape;1294;p207"/>
          <p:cNvSpPr txBox="1"/>
          <p:nvPr>
            <p:ph type="title"/>
          </p:nvPr>
        </p:nvSpPr>
        <p:spPr>
          <a:xfrm>
            <a:off x="632675" y="525975"/>
            <a:ext cx="77040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 sz="1400">
                <a:solidFill>
                  <a:srgbClr val="3C4043"/>
                </a:solidFill>
              </a:rPr>
              <a:t>TECHNOLOGY SOLUTIONS</a:t>
            </a:r>
            <a:endParaRPr sz="1400">
              <a:solidFill>
                <a:srgbClr val="3C4043"/>
              </a:solidFill>
            </a:endParaRPr>
          </a:p>
        </p:txBody>
      </p:sp>
      <p:pic>
        <p:nvPicPr>
          <p:cNvPr id="1295" name="Google Shape;1295;p207"/>
          <p:cNvPicPr preferRelativeResize="0"/>
          <p:nvPr/>
        </p:nvPicPr>
        <p:blipFill rotWithShape="1">
          <a:blip r:embed="rId3">
            <a:alphaModFix/>
          </a:blip>
          <a:srcRect b="0" l="0" r="0" t="0"/>
          <a:stretch/>
        </p:blipFill>
        <p:spPr>
          <a:xfrm>
            <a:off x="7999073" y="145747"/>
            <a:ext cx="940826" cy="658589"/>
          </a:xfrm>
          <a:prstGeom prst="rect">
            <a:avLst/>
          </a:prstGeom>
          <a:noFill/>
          <a:ln>
            <a:noFill/>
          </a:ln>
        </p:spPr>
      </p:pic>
      <p:sp>
        <p:nvSpPr>
          <p:cNvPr id="1296" name="Google Shape;1296;p207"/>
          <p:cNvSpPr/>
          <p:nvPr/>
        </p:nvSpPr>
        <p:spPr>
          <a:xfrm>
            <a:off x="-8125" y="4976300"/>
            <a:ext cx="9152100" cy="167100"/>
          </a:xfrm>
          <a:prstGeom prst="rect">
            <a:avLst/>
          </a:prstGeom>
          <a:solidFill>
            <a:srgbClr val="244C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7" name="Google Shape;1297;p207"/>
          <p:cNvSpPr txBox="1"/>
          <p:nvPr/>
        </p:nvSpPr>
        <p:spPr>
          <a:xfrm>
            <a:off x="632675" y="842802"/>
            <a:ext cx="82227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lang="en" sz="2700">
                <a:solidFill>
                  <a:srgbClr val="6FBEA3"/>
                </a:solidFill>
                <a:latin typeface="Montserrat ExtraBold"/>
                <a:ea typeface="Montserrat ExtraBold"/>
                <a:cs typeface="Montserrat ExtraBold"/>
                <a:sym typeface="Montserrat ExtraBold"/>
              </a:rPr>
              <a:t>Unmanned Aerial + Ground Systems</a:t>
            </a:r>
            <a:endParaRPr i="0" sz="2700" u="none" cap="none" strike="noStrike">
              <a:solidFill>
                <a:srgbClr val="6FBEA3"/>
              </a:solidFill>
              <a:latin typeface="Montserrat ExtraBold"/>
              <a:ea typeface="Montserrat ExtraBold"/>
              <a:cs typeface="Montserrat ExtraBold"/>
              <a:sym typeface="Montserrat ExtraBold"/>
            </a:endParaRPr>
          </a:p>
        </p:txBody>
      </p:sp>
      <p:sp>
        <p:nvSpPr>
          <p:cNvPr id="1298" name="Google Shape;1298;p207"/>
          <p:cNvSpPr txBox="1"/>
          <p:nvPr/>
        </p:nvSpPr>
        <p:spPr>
          <a:xfrm>
            <a:off x="632675" y="1481425"/>
            <a:ext cx="4554300" cy="11436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15000"/>
              </a:lnSpc>
              <a:spcBef>
                <a:spcPts val="0"/>
              </a:spcBef>
              <a:spcAft>
                <a:spcPts val="0"/>
              </a:spcAft>
              <a:buClr>
                <a:srgbClr val="AFCC36"/>
              </a:buClr>
              <a:buSzPts val="1400"/>
              <a:buFont typeface="Montserrat"/>
              <a:buChar char="➔"/>
            </a:pPr>
            <a:r>
              <a:rPr lang="en">
                <a:solidFill>
                  <a:srgbClr val="3C4043"/>
                </a:solidFill>
                <a:latin typeface="Montserrat"/>
                <a:ea typeface="Montserrat"/>
                <a:cs typeface="Montserrat"/>
                <a:sym typeface="Montserrat"/>
              </a:rPr>
              <a:t>Task oriented robotics to assist with ongoing operations</a:t>
            </a:r>
            <a:endParaRPr>
              <a:solidFill>
                <a:srgbClr val="3C4043"/>
              </a:solidFill>
              <a:latin typeface="Montserrat"/>
              <a:ea typeface="Montserrat"/>
              <a:cs typeface="Montserrat"/>
              <a:sym typeface="Montserrat"/>
            </a:endParaRPr>
          </a:p>
          <a:p>
            <a:pPr indent="-317500" lvl="0" marL="457200" marR="0" rtl="0" algn="l">
              <a:lnSpc>
                <a:spcPct val="115000"/>
              </a:lnSpc>
              <a:spcBef>
                <a:spcPts val="0"/>
              </a:spcBef>
              <a:spcAft>
                <a:spcPts val="0"/>
              </a:spcAft>
              <a:buClr>
                <a:srgbClr val="AFCC36"/>
              </a:buClr>
              <a:buSzPts val="1400"/>
              <a:buFont typeface="Montserrat"/>
              <a:buChar char="➔"/>
            </a:pPr>
            <a:r>
              <a:rPr lang="en">
                <a:solidFill>
                  <a:srgbClr val="3C4043"/>
                </a:solidFill>
                <a:latin typeface="Montserrat"/>
                <a:ea typeface="Montserrat"/>
                <a:cs typeface="Montserrat"/>
                <a:sym typeface="Montserrat"/>
              </a:rPr>
              <a:t>High resolution remote sensing of crops</a:t>
            </a:r>
            <a:endParaRPr>
              <a:solidFill>
                <a:srgbClr val="3C4043"/>
              </a:solidFill>
              <a:latin typeface="Montserrat"/>
              <a:ea typeface="Montserrat"/>
              <a:cs typeface="Montserrat"/>
              <a:sym typeface="Montserrat"/>
            </a:endParaRPr>
          </a:p>
          <a:p>
            <a:pPr indent="-317500" lvl="0" marL="457200" marR="0" rtl="0" algn="l">
              <a:lnSpc>
                <a:spcPct val="115000"/>
              </a:lnSpc>
              <a:spcBef>
                <a:spcPts val="0"/>
              </a:spcBef>
              <a:spcAft>
                <a:spcPts val="0"/>
              </a:spcAft>
              <a:buClr>
                <a:srgbClr val="AFCC36"/>
              </a:buClr>
              <a:buSzPts val="1400"/>
              <a:buFont typeface="Montserrat"/>
              <a:buChar char="➔"/>
            </a:pPr>
            <a:r>
              <a:rPr lang="en">
                <a:solidFill>
                  <a:srgbClr val="3C4043"/>
                </a:solidFill>
                <a:latin typeface="Montserrat"/>
                <a:ea typeface="Montserrat"/>
                <a:cs typeface="Montserrat"/>
                <a:sym typeface="Montserrat"/>
              </a:rPr>
              <a:t>High bandwidth required</a:t>
            </a:r>
            <a:endParaRPr>
              <a:solidFill>
                <a:srgbClr val="3C4043"/>
              </a:solidFill>
              <a:latin typeface="Montserrat"/>
              <a:ea typeface="Montserrat"/>
              <a:cs typeface="Montserrat"/>
              <a:sym typeface="Montserrat"/>
            </a:endParaRPr>
          </a:p>
        </p:txBody>
      </p:sp>
      <p:pic>
        <p:nvPicPr>
          <p:cNvPr id="1299" name="Google Shape;1299;p207"/>
          <p:cNvPicPr preferRelativeResize="0"/>
          <p:nvPr/>
        </p:nvPicPr>
        <p:blipFill rotWithShape="1">
          <a:blip r:embed="rId4">
            <a:alphaModFix/>
          </a:blip>
          <a:srcRect b="2252" l="1963" r="39437" t="7290"/>
          <a:stretch/>
        </p:blipFill>
        <p:spPr>
          <a:xfrm>
            <a:off x="3442062" y="2884767"/>
            <a:ext cx="2259900" cy="1679400"/>
          </a:xfrm>
          <a:prstGeom prst="roundRect">
            <a:avLst>
              <a:gd fmla="val 16667" name="adj"/>
            </a:avLst>
          </a:prstGeom>
          <a:noFill/>
          <a:ln>
            <a:noFill/>
          </a:ln>
        </p:spPr>
      </p:pic>
      <p:pic>
        <p:nvPicPr>
          <p:cNvPr id="1300" name="Google Shape;1300;p207"/>
          <p:cNvPicPr preferRelativeResize="0"/>
          <p:nvPr/>
        </p:nvPicPr>
        <p:blipFill rotWithShape="1">
          <a:blip r:embed="rId5">
            <a:alphaModFix/>
          </a:blip>
          <a:srcRect b="0" l="367" r="367" t="0"/>
          <a:stretch/>
        </p:blipFill>
        <p:spPr>
          <a:xfrm>
            <a:off x="746134" y="2884763"/>
            <a:ext cx="2258100" cy="1679400"/>
          </a:xfrm>
          <a:prstGeom prst="roundRect">
            <a:avLst>
              <a:gd fmla="val 16667" name="adj"/>
            </a:avLst>
          </a:prstGeom>
          <a:noFill/>
          <a:ln>
            <a:noFill/>
          </a:ln>
        </p:spPr>
      </p:pic>
      <p:pic>
        <p:nvPicPr>
          <p:cNvPr id="1301" name="Google Shape;1301;p207"/>
          <p:cNvPicPr preferRelativeResize="0"/>
          <p:nvPr/>
        </p:nvPicPr>
        <p:blipFill rotWithShape="1">
          <a:blip r:embed="rId6">
            <a:alphaModFix/>
          </a:blip>
          <a:srcRect b="9090" l="16772" r="21403" t="15277"/>
          <a:stretch/>
        </p:blipFill>
        <p:spPr>
          <a:xfrm>
            <a:off x="6139779" y="2884763"/>
            <a:ext cx="2258100" cy="1679400"/>
          </a:xfrm>
          <a:prstGeom prst="roundRect">
            <a:avLst>
              <a:gd fmla="val 16667" name="adj"/>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Nice Corp Management Consulting Toolkit by Slidesgo">
  <a:themeElements>
    <a:clrScheme name="Simple Light">
      <a:dk1>
        <a:srgbClr val="373845"/>
      </a:dk1>
      <a:lt1>
        <a:srgbClr val="FAFAFA"/>
      </a:lt1>
      <a:dk2>
        <a:srgbClr val="E89390"/>
      </a:dk2>
      <a:lt2>
        <a:srgbClr val="F0CBC3"/>
      </a:lt2>
      <a:accent1>
        <a:srgbClr val="7385C3"/>
      </a:accent1>
      <a:accent2>
        <a:srgbClr val="B9CEEC"/>
      </a:accent2>
      <a:accent3>
        <a:srgbClr val="E89390"/>
      </a:accent3>
      <a:accent4>
        <a:srgbClr val="F0CBC3"/>
      </a:accent4>
      <a:accent5>
        <a:srgbClr val="7385C3"/>
      </a:accent5>
      <a:accent6>
        <a:srgbClr val="B9CEEC"/>
      </a:accent6>
      <a:hlink>
        <a:srgbClr val="37384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Nice Corp Management Consulting Toolkit by Slidesgo">
  <a:themeElements>
    <a:clrScheme name="Simple Light">
      <a:dk1>
        <a:srgbClr val="373845"/>
      </a:dk1>
      <a:lt1>
        <a:srgbClr val="FAFAFA"/>
      </a:lt1>
      <a:dk2>
        <a:srgbClr val="E89390"/>
      </a:dk2>
      <a:lt2>
        <a:srgbClr val="F0CBC3"/>
      </a:lt2>
      <a:accent1>
        <a:srgbClr val="7385C3"/>
      </a:accent1>
      <a:accent2>
        <a:srgbClr val="B9CEEC"/>
      </a:accent2>
      <a:accent3>
        <a:srgbClr val="E89390"/>
      </a:accent3>
      <a:accent4>
        <a:srgbClr val="F0CBC3"/>
      </a:accent4>
      <a:accent5>
        <a:srgbClr val="7385C3"/>
      </a:accent5>
      <a:accent6>
        <a:srgbClr val="B9CEEC"/>
      </a:accent6>
      <a:hlink>
        <a:srgbClr val="37384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Nice Corp Management Consulting Toolkit by Slidesgo">
  <a:themeElements>
    <a:clrScheme name="Simple Light">
      <a:dk1>
        <a:srgbClr val="373845"/>
      </a:dk1>
      <a:lt1>
        <a:srgbClr val="FAFAFA"/>
      </a:lt1>
      <a:dk2>
        <a:srgbClr val="E89390"/>
      </a:dk2>
      <a:lt2>
        <a:srgbClr val="F0CBC3"/>
      </a:lt2>
      <a:accent1>
        <a:srgbClr val="7385C3"/>
      </a:accent1>
      <a:accent2>
        <a:srgbClr val="B9CEEC"/>
      </a:accent2>
      <a:accent3>
        <a:srgbClr val="E89390"/>
      </a:accent3>
      <a:accent4>
        <a:srgbClr val="F0CBC3"/>
      </a:accent4>
      <a:accent5>
        <a:srgbClr val="7385C3"/>
      </a:accent5>
      <a:accent6>
        <a:srgbClr val="B9CEEC"/>
      </a:accent6>
      <a:hlink>
        <a:srgbClr val="37384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Nice Corp Management Consulting Toolkit by Slidesgo">
  <a:themeElements>
    <a:clrScheme name="Simple Light">
      <a:dk1>
        <a:srgbClr val="373845"/>
      </a:dk1>
      <a:lt1>
        <a:srgbClr val="FAFAFA"/>
      </a:lt1>
      <a:dk2>
        <a:srgbClr val="E89390"/>
      </a:dk2>
      <a:lt2>
        <a:srgbClr val="F0CBC3"/>
      </a:lt2>
      <a:accent1>
        <a:srgbClr val="7385C3"/>
      </a:accent1>
      <a:accent2>
        <a:srgbClr val="B9CEEC"/>
      </a:accent2>
      <a:accent3>
        <a:srgbClr val="E89390"/>
      </a:accent3>
      <a:accent4>
        <a:srgbClr val="F0CBC3"/>
      </a:accent4>
      <a:accent5>
        <a:srgbClr val="7385C3"/>
      </a:accent5>
      <a:accent6>
        <a:srgbClr val="B9CEEC"/>
      </a:accent6>
      <a:hlink>
        <a:srgbClr val="37384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Nice Corp Management Consulting Toolkit by Slidesgo">
  <a:themeElements>
    <a:clrScheme name="Simple Light">
      <a:dk1>
        <a:srgbClr val="373845"/>
      </a:dk1>
      <a:lt1>
        <a:srgbClr val="FAFAFA"/>
      </a:lt1>
      <a:dk2>
        <a:srgbClr val="E89390"/>
      </a:dk2>
      <a:lt2>
        <a:srgbClr val="F0CBC3"/>
      </a:lt2>
      <a:accent1>
        <a:srgbClr val="7385C3"/>
      </a:accent1>
      <a:accent2>
        <a:srgbClr val="B9CEEC"/>
      </a:accent2>
      <a:accent3>
        <a:srgbClr val="E89390"/>
      </a:accent3>
      <a:accent4>
        <a:srgbClr val="F0CBC3"/>
      </a:accent4>
      <a:accent5>
        <a:srgbClr val="7385C3"/>
      </a:accent5>
      <a:accent6>
        <a:srgbClr val="B9CEEC"/>
      </a:accent6>
      <a:hlink>
        <a:srgbClr val="37384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Nice Corp Management Consulting Toolkit by Slidesgo">
  <a:themeElements>
    <a:clrScheme name="Simple Light">
      <a:dk1>
        <a:srgbClr val="373845"/>
      </a:dk1>
      <a:lt1>
        <a:srgbClr val="FAFAFA"/>
      </a:lt1>
      <a:dk2>
        <a:srgbClr val="E89390"/>
      </a:dk2>
      <a:lt2>
        <a:srgbClr val="F0CBC3"/>
      </a:lt2>
      <a:accent1>
        <a:srgbClr val="7385C3"/>
      </a:accent1>
      <a:accent2>
        <a:srgbClr val="B9CEEC"/>
      </a:accent2>
      <a:accent3>
        <a:srgbClr val="E89390"/>
      </a:accent3>
      <a:accent4>
        <a:srgbClr val="F0CBC3"/>
      </a:accent4>
      <a:accent5>
        <a:srgbClr val="7385C3"/>
      </a:accent5>
      <a:accent6>
        <a:srgbClr val="B9CEEC"/>
      </a:accent6>
      <a:hlink>
        <a:srgbClr val="37384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Nice Corp Management Consulting Toolkit by Slidesgo">
  <a:themeElements>
    <a:clrScheme name="Simple Light">
      <a:dk1>
        <a:srgbClr val="373845"/>
      </a:dk1>
      <a:lt1>
        <a:srgbClr val="FAFAFA"/>
      </a:lt1>
      <a:dk2>
        <a:srgbClr val="E89390"/>
      </a:dk2>
      <a:lt2>
        <a:srgbClr val="F0CBC3"/>
      </a:lt2>
      <a:accent1>
        <a:srgbClr val="7385C3"/>
      </a:accent1>
      <a:accent2>
        <a:srgbClr val="B9CEEC"/>
      </a:accent2>
      <a:accent3>
        <a:srgbClr val="E89390"/>
      </a:accent3>
      <a:accent4>
        <a:srgbClr val="F0CBC3"/>
      </a:accent4>
      <a:accent5>
        <a:srgbClr val="7385C3"/>
      </a:accent5>
      <a:accent6>
        <a:srgbClr val="B9CEEC"/>
      </a:accent6>
      <a:hlink>
        <a:srgbClr val="37384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