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8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4C72-B3ED-2F4A-84CC-10A2E6D72E0A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0272-18D4-804B-BAA4-F19AA622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cc-slide-jouelz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80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0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2016-10-18T17:39:44Z</dcterms:created>
  <dcterms:modified xsi:type="dcterms:W3CDTF">2016-10-18T17:40:42Z</dcterms:modified>
</cp:coreProperties>
</file>