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4"/>
  </p:sldMasterIdLst>
  <p:notesMasterIdLst>
    <p:notesMasterId r:id="rId6"/>
  </p:notesMasterIdLst>
  <p:sldIdLst>
    <p:sldId id="256" r:id="rId5"/>
  </p:sldIdLst>
  <p:sldSz cx="9418638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kysha Moton" initials="MM" lastIdx="1" clrIdx="0">
    <p:extLst>
      <p:ext uri="{19B8F6BF-5375-455C-9EA6-DF929625EA0E}">
        <p15:presenceInfo xmlns:p15="http://schemas.microsoft.com/office/powerpoint/2012/main" userId="S::Makysha.Moton@fcc.gov::f03cda64-27bb-4e0a-ab31-5288b59e7c4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249" autoAdjust="0"/>
  </p:normalViewPr>
  <p:slideViewPr>
    <p:cSldViewPr snapToGrid="0">
      <p:cViewPr varScale="1">
        <p:scale>
          <a:sx n="68" d="100"/>
          <a:sy n="68" d="100"/>
        </p:scale>
        <p:origin x="12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43980" cy="467362"/>
          </a:xfrm>
          <a:prstGeom prst="rect">
            <a:avLst/>
          </a:prstGeom>
        </p:spPr>
        <p:txBody>
          <a:bodyPr vert="horz" lIns="91564" tIns="45783" rIns="91564" bIns="457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1" y="2"/>
            <a:ext cx="3043980" cy="467362"/>
          </a:xfrm>
          <a:prstGeom prst="rect">
            <a:avLst/>
          </a:prstGeom>
        </p:spPr>
        <p:txBody>
          <a:bodyPr vert="horz" lIns="91564" tIns="45783" rIns="91564" bIns="45783" rtlCol="0"/>
          <a:lstStyle>
            <a:lvl1pPr algn="r">
              <a:defRPr sz="1200"/>
            </a:lvl1pPr>
          </a:lstStyle>
          <a:p>
            <a:fld id="{8A64ABDC-37E3-47EB-89C3-FB633E893D40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5725" y="1163638"/>
            <a:ext cx="43116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4" tIns="45783" rIns="91564" bIns="457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79687"/>
            <a:ext cx="5617208" cy="3665776"/>
          </a:xfrm>
          <a:prstGeom prst="rect">
            <a:avLst/>
          </a:prstGeom>
        </p:spPr>
        <p:txBody>
          <a:bodyPr vert="horz" lIns="91564" tIns="45783" rIns="91564" bIns="4578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1739"/>
            <a:ext cx="3043980" cy="467362"/>
          </a:xfrm>
          <a:prstGeom prst="rect">
            <a:avLst/>
          </a:prstGeom>
        </p:spPr>
        <p:txBody>
          <a:bodyPr vert="horz" lIns="91564" tIns="45783" rIns="91564" bIns="457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1" y="8841739"/>
            <a:ext cx="3043980" cy="467362"/>
          </a:xfrm>
          <a:prstGeom prst="rect">
            <a:avLst/>
          </a:prstGeom>
        </p:spPr>
        <p:txBody>
          <a:bodyPr vert="horz" lIns="91564" tIns="45783" rIns="91564" bIns="45783" rtlCol="0" anchor="b"/>
          <a:lstStyle>
            <a:lvl1pPr algn="r">
              <a:defRPr sz="1200"/>
            </a:lvl1pPr>
          </a:lstStyle>
          <a:p>
            <a:fld id="{6C86134A-9ED4-4CCE-9919-2F214DB48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462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86134A-9ED4-4CCE-9919-2F214DB4826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6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6B9AE-AB3C-F96B-3022-C74D11EFB1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7330" y="1122363"/>
            <a:ext cx="7063979" cy="2387600"/>
          </a:xfrm>
        </p:spPr>
        <p:txBody>
          <a:bodyPr anchor="b"/>
          <a:lstStyle>
            <a:lvl1pPr algn="ctr">
              <a:defRPr sz="463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FA6688-5BC7-19ED-065F-CCD6405F1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7330" y="3602038"/>
            <a:ext cx="7063979" cy="1655762"/>
          </a:xfrm>
        </p:spPr>
        <p:txBody>
          <a:bodyPr/>
          <a:lstStyle>
            <a:lvl1pPr marL="0" indent="0" algn="ctr">
              <a:buNone/>
              <a:defRPr sz="1854"/>
            </a:lvl1pPr>
            <a:lvl2pPr marL="353187" indent="0" algn="ctr">
              <a:buNone/>
              <a:defRPr sz="1545"/>
            </a:lvl2pPr>
            <a:lvl3pPr marL="706374" indent="0" algn="ctr">
              <a:buNone/>
              <a:defRPr sz="1391"/>
            </a:lvl3pPr>
            <a:lvl4pPr marL="1059561" indent="0" algn="ctr">
              <a:buNone/>
              <a:defRPr sz="1236"/>
            </a:lvl4pPr>
            <a:lvl5pPr marL="1412748" indent="0" algn="ctr">
              <a:buNone/>
              <a:defRPr sz="1236"/>
            </a:lvl5pPr>
            <a:lvl6pPr marL="1765935" indent="0" algn="ctr">
              <a:buNone/>
              <a:defRPr sz="1236"/>
            </a:lvl6pPr>
            <a:lvl7pPr marL="2119122" indent="0" algn="ctr">
              <a:buNone/>
              <a:defRPr sz="1236"/>
            </a:lvl7pPr>
            <a:lvl8pPr marL="2472309" indent="0" algn="ctr">
              <a:buNone/>
              <a:defRPr sz="1236"/>
            </a:lvl8pPr>
            <a:lvl9pPr marL="2825496" indent="0" algn="ctr">
              <a:buNone/>
              <a:defRPr sz="123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E1A85-A9FD-FCB8-DF7C-F3846783F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922E-7492-4BCF-99F9-D9F9DDCC76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13F74-F652-D652-D566-8F5FC1116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32506-DBE7-34E4-FFAF-20D686D5B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E9C5-2D07-4EB1-A47D-2D1F49FF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21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E6D02-FEDC-3C5D-6304-E956D241F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6EAF94-4D4C-6847-B8B4-EC57A76A3C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E8A28-C814-BDBE-B5EC-85E120171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922E-7492-4BCF-99F9-D9F9DDCC76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7BD0C-BBD2-67A6-AE0C-06CA6BF0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34488-0DD1-D96C-8666-CEA28D1BC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E9C5-2D07-4EB1-A47D-2D1F49FF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93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1C3B5A-C7F4-A7F5-244E-0AEB163099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0213" y="365125"/>
            <a:ext cx="2030894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07AEC1-5D21-94C6-DD9E-2E73A5085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7532" y="365125"/>
            <a:ext cx="5974948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426C1-7B12-F810-9537-3967441FB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922E-7492-4BCF-99F9-D9F9DDCC76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54B67-835A-602A-04DA-BCFBDAED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DBF76-2C2A-9137-ED0D-DFDF7EC72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E9C5-2D07-4EB1-A47D-2D1F49FF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85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877AB-F1B5-8BCD-1534-07BEE9186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45D01-41C5-EC8D-4980-F40CCBBAF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BB7FC-8F65-D355-E3B5-0D3758E32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922E-7492-4BCF-99F9-D9F9DDCC76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C6023-7BC3-DAF1-ACBD-F11DA3999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A2F7F-5E7A-2869-BEC1-1FF057BDE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E9C5-2D07-4EB1-A47D-2D1F49FF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08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355CB-7FD1-6535-B934-6339833DD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626" y="1709739"/>
            <a:ext cx="8123575" cy="2852737"/>
          </a:xfrm>
        </p:spPr>
        <p:txBody>
          <a:bodyPr anchor="b"/>
          <a:lstStyle>
            <a:lvl1pPr>
              <a:defRPr sz="463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0DA223-733A-6439-BAC5-4EC2A3B63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2626" y="4589464"/>
            <a:ext cx="8123575" cy="1500187"/>
          </a:xfrm>
        </p:spPr>
        <p:txBody>
          <a:bodyPr/>
          <a:lstStyle>
            <a:lvl1pPr marL="0" indent="0">
              <a:buNone/>
              <a:defRPr sz="1854">
                <a:solidFill>
                  <a:schemeClr val="tx1">
                    <a:tint val="75000"/>
                  </a:schemeClr>
                </a:solidFill>
              </a:defRPr>
            </a:lvl1pPr>
            <a:lvl2pPr marL="353187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2pPr>
            <a:lvl3pPr marL="706374" indent="0">
              <a:buNone/>
              <a:defRPr sz="1391">
                <a:solidFill>
                  <a:schemeClr val="tx1">
                    <a:tint val="75000"/>
                  </a:schemeClr>
                </a:solidFill>
              </a:defRPr>
            </a:lvl3pPr>
            <a:lvl4pPr marL="1059561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4pPr>
            <a:lvl5pPr marL="1412748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5pPr>
            <a:lvl6pPr marL="1765935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6pPr>
            <a:lvl7pPr marL="2119122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7pPr>
            <a:lvl8pPr marL="2472309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8pPr>
            <a:lvl9pPr marL="2825496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56AB7-F16B-3227-DD16-93157D180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922E-7492-4BCF-99F9-D9F9DDCC76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73F80-05F1-6DD4-BC7C-494E687F0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AE29A-69D1-5D1F-DCEE-83B575839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E9C5-2D07-4EB1-A47D-2D1F49FF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86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7DA8A-56F1-9308-FDE8-FE282F80D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56468-7A09-9B16-0774-EE6D5316B8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7531" y="1825625"/>
            <a:ext cx="400292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ADD5CA-D418-1168-CF9F-6B7DD75359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8186" y="1825625"/>
            <a:ext cx="400292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3B76D-791A-EFDC-4254-DE565D3CC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922E-7492-4BCF-99F9-D9F9DDCC76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66DFAB-6A7A-72FB-51D2-EF0201BD1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ED0AFD-CAC3-92C1-DF94-37FF24203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E9C5-2D07-4EB1-A47D-2D1F49FF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3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E7306-F9A8-9577-BEF4-21E97D9F5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758" y="365126"/>
            <a:ext cx="812357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E357F8-4317-AE62-C290-BAC38E1C8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8759" y="1681163"/>
            <a:ext cx="3984525" cy="823912"/>
          </a:xfrm>
        </p:spPr>
        <p:txBody>
          <a:bodyPr anchor="b"/>
          <a:lstStyle>
            <a:lvl1pPr marL="0" indent="0">
              <a:buNone/>
              <a:defRPr sz="1854" b="1"/>
            </a:lvl1pPr>
            <a:lvl2pPr marL="353187" indent="0">
              <a:buNone/>
              <a:defRPr sz="1545" b="1"/>
            </a:lvl2pPr>
            <a:lvl3pPr marL="706374" indent="0">
              <a:buNone/>
              <a:defRPr sz="1391" b="1"/>
            </a:lvl3pPr>
            <a:lvl4pPr marL="1059561" indent="0">
              <a:buNone/>
              <a:defRPr sz="1236" b="1"/>
            </a:lvl4pPr>
            <a:lvl5pPr marL="1412748" indent="0">
              <a:buNone/>
              <a:defRPr sz="1236" b="1"/>
            </a:lvl5pPr>
            <a:lvl6pPr marL="1765935" indent="0">
              <a:buNone/>
              <a:defRPr sz="1236" b="1"/>
            </a:lvl6pPr>
            <a:lvl7pPr marL="2119122" indent="0">
              <a:buNone/>
              <a:defRPr sz="1236" b="1"/>
            </a:lvl7pPr>
            <a:lvl8pPr marL="2472309" indent="0">
              <a:buNone/>
              <a:defRPr sz="1236" b="1"/>
            </a:lvl8pPr>
            <a:lvl9pPr marL="2825496" indent="0">
              <a:buNone/>
              <a:defRPr sz="123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84F188-8DBF-0660-D010-28E9AC4EC9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759" y="2505075"/>
            <a:ext cx="398452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76C604-2373-B562-DEAE-A63B8346AA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68185" y="1681163"/>
            <a:ext cx="4004148" cy="823912"/>
          </a:xfrm>
        </p:spPr>
        <p:txBody>
          <a:bodyPr anchor="b"/>
          <a:lstStyle>
            <a:lvl1pPr marL="0" indent="0">
              <a:buNone/>
              <a:defRPr sz="1854" b="1"/>
            </a:lvl1pPr>
            <a:lvl2pPr marL="353187" indent="0">
              <a:buNone/>
              <a:defRPr sz="1545" b="1"/>
            </a:lvl2pPr>
            <a:lvl3pPr marL="706374" indent="0">
              <a:buNone/>
              <a:defRPr sz="1391" b="1"/>
            </a:lvl3pPr>
            <a:lvl4pPr marL="1059561" indent="0">
              <a:buNone/>
              <a:defRPr sz="1236" b="1"/>
            </a:lvl4pPr>
            <a:lvl5pPr marL="1412748" indent="0">
              <a:buNone/>
              <a:defRPr sz="1236" b="1"/>
            </a:lvl5pPr>
            <a:lvl6pPr marL="1765935" indent="0">
              <a:buNone/>
              <a:defRPr sz="1236" b="1"/>
            </a:lvl6pPr>
            <a:lvl7pPr marL="2119122" indent="0">
              <a:buNone/>
              <a:defRPr sz="1236" b="1"/>
            </a:lvl7pPr>
            <a:lvl8pPr marL="2472309" indent="0">
              <a:buNone/>
              <a:defRPr sz="1236" b="1"/>
            </a:lvl8pPr>
            <a:lvl9pPr marL="2825496" indent="0">
              <a:buNone/>
              <a:defRPr sz="123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8F1290-CAF0-251E-406F-0A99AD0F1B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68185" y="2505075"/>
            <a:ext cx="40041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415AF9-AA63-F0C4-A258-4DD288AA7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922E-7492-4BCF-99F9-D9F9DDCC76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84FDED-572D-CBD2-AB43-4B90354C8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E5FA97-D725-D59D-BF65-C23F9E1C6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E9C5-2D07-4EB1-A47D-2D1F49FF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83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5596A-1AAD-2A2A-8D14-9F56CB714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3AA632-9559-BD32-84A5-933DD0375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922E-7492-4BCF-99F9-D9F9DDCC76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E1C297-2E6A-6F85-7D91-95FEE302A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A73DC9-DEAB-0555-AA00-4DEFC7D8F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E9C5-2D07-4EB1-A47D-2D1F49FF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77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CEC04-D2A6-603E-5C69-5CFB905A8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922E-7492-4BCF-99F9-D9F9DDCC76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8DA8C2-F3D5-FE9C-DD65-C7FE63C0F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D19A1E-BD98-4330-ACAF-9C8CD2BED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E9C5-2D07-4EB1-A47D-2D1F49FF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952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84C69-7020-BFA2-1CF0-4BBA54CC4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758" y="457200"/>
            <a:ext cx="3037756" cy="1600200"/>
          </a:xfrm>
        </p:spPr>
        <p:txBody>
          <a:bodyPr anchor="b"/>
          <a:lstStyle>
            <a:lvl1pPr>
              <a:defRPr sz="247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491C5-997A-3956-4156-EF2E6505B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4148" y="987426"/>
            <a:ext cx="4768185" cy="4873625"/>
          </a:xfrm>
        </p:spPr>
        <p:txBody>
          <a:bodyPr/>
          <a:lstStyle>
            <a:lvl1pPr>
              <a:defRPr sz="2472"/>
            </a:lvl1pPr>
            <a:lvl2pPr>
              <a:defRPr sz="2163"/>
            </a:lvl2pPr>
            <a:lvl3pPr>
              <a:defRPr sz="1854"/>
            </a:lvl3pPr>
            <a:lvl4pPr>
              <a:defRPr sz="1545"/>
            </a:lvl4pPr>
            <a:lvl5pPr>
              <a:defRPr sz="1545"/>
            </a:lvl5pPr>
            <a:lvl6pPr>
              <a:defRPr sz="1545"/>
            </a:lvl6pPr>
            <a:lvl7pPr>
              <a:defRPr sz="1545"/>
            </a:lvl7pPr>
            <a:lvl8pPr>
              <a:defRPr sz="1545"/>
            </a:lvl8pPr>
            <a:lvl9pPr>
              <a:defRPr sz="154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593A72-3A4B-FB8C-C14C-DB1CB719F6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8758" y="2057400"/>
            <a:ext cx="3037756" cy="3811588"/>
          </a:xfrm>
        </p:spPr>
        <p:txBody>
          <a:bodyPr/>
          <a:lstStyle>
            <a:lvl1pPr marL="0" indent="0">
              <a:buNone/>
              <a:defRPr sz="1236"/>
            </a:lvl1pPr>
            <a:lvl2pPr marL="353187" indent="0">
              <a:buNone/>
              <a:defRPr sz="1082"/>
            </a:lvl2pPr>
            <a:lvl3pPr marL="706374" indent="0">
              <a:buNone/>
              <a:defRPr sz="927"/>
            </a:lvl3pPr>
            <a:lvl4pPr marL="1059561" indent="0">
              <a:buNone/>
              <a:defRPr sz="773"/>
            </a:lvl4pPr>
            <a:lvl5pPr marL="1412748" indent="0">
              <a:buNone/>
              <a:defRPr sz="773"/>
            </a:lvl5pPr>
            <a:lvl6pPr marL="1765935" indent="0">
              <a:buNone/>
              <a:defRPr sz="773"/>
            </a:lvl6pPr>
            <a:lvl7pPr marL="2119122" indent="0">
              <a:buNone/>
              <a:defRPr sz="773"/>
            </a:lvl7pPr>
            <a:lvl8pPr marL="2472309" indent="0">
              <a:buNone/>
              <a:defRPr sz="773"/>
            </a:lvl8pPr>
            <a:lvl9pPr marL="2825496" indent="0">
              <a:buNone/>
              <a:defRPr sz="77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109873-1B1E-703D-47D4-D75F82CAC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922E-7492-4BCF-99F9-D9F9DDCC76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4F036-D6A0-18CB-8BF5-5BC96A7C3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D331D-A0CD-99BC-4AE9-A98758DA3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E9C5-2D07-4EB1-A47D-2D1F49FF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92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F98C6-28D4-943C-B9FE-7C8169748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758" y="457200"/>
            <a:ext cx="3037756" cy="1600200"/>
          </a:xfrm>
        </p:spPr>
        <p:txBody>
          <a:bodyPr anchor="b"/>
          <a:lstStyle>
            <a:lvl1pPr>
              <a:defRPr sz="247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1140DB-CD5C-0394-FADC-D53500B3D3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004148" y="987426"/>
            <a:ext cx="4768185" cy="4873625"/>
          </a:xfrm>
        </p:spPr>
        <p:txBody>
          <a:bodyPr/>
          <a:lstStyle>
            <a:lvl1pPr marL="0" indent="0">
              <a:buNone/>
              <a:defRPr sz="2472"/>
            </a:lvl1pPr>
            <a:lvl2pPr marL="353187" indent="0">
              <a:buNone/>
              <a:defRPr sz="2163"/>
            </a:lvl2pPr>
            <a:lvl3pPr marL="706374" indent="0">
              <a:buNone/>
              <a:defRPr sz="1854"/>
            </a:lvl3pPr>
            <a:lvl4pPr marL="1059561" indent="0">
              <a:buNone/>
              <a:defRPr sz="1545"/>
            </a:lvl4pPr>
            <a:lvl5pPr marL="1412748" indent="0">
              <a:buNone/>
              <a:defRPr sz="1545"/>
            </a:lvl5pPr>
            <a:lvl6pPr marL="1765935" indent="0">
              <a:buNone/>
              <a:defRPr sz="1545"/>
            </a:lvl6pPr>
            <a:lvl7pPr marL="2119122" indent="0">
              <a:buNone/>
              <a:defRPr sz="1545"/>
            </a:lvl7pPr>
            <a:lvl8pPr marL="2472309" indent="0">
              <a:buNone/>
              <a:defRPr sz="1545"/>
            </a:lvl8pPr>
            <a:lvl9pPr marL="2825496" indent="0">
              <a:buNone/>
              <a:defRPr sz="154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1922D-E43D-83E2-C682-3D4D551B75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8758" y="2057400"/>
            <a:ext cx="3037756" cy="3811588"/>
          </a:xfrm>
        </p:spPr>
        <p:txBody>
          <a:bodyPr/>
          <a:lstStyle>
            <a:lvl1pPr marL="0" indent="0">
              <a:buNone/>
              <a:defRPr sz="1236"/>
            </a:lvl1pPr>
            <a:lvl2pPr marL="353187" indent="0">
              <a:buNone/>
              <a:defRPr sz="1082"/>
            </a:lvl2pPr>
            <a:lvl3pPr marL="706374" indent="0">
              <a:buNone/>
              <a:defRPr sz="927"/>
            </a:lvl3pPr>
            <a:lvl4pPr marL="1059561" indent="0">
              <a:buNone/>
              <a:defRPr sz="773"/>
            </a:lvl4pPr>
            <a:lvl5pPr marL="1412748" indent="0">
              <a:buNone/>
              <a:defRPr sz="773"/>
            </a:lvl5pPr>
            <a:lvl6pPr marL="1765935" indent="0">
              <a:buNone/>
              <a:defRPr sz="773"/>
            </a:lvl6pPr>
            <a:lvl7pPr marL="2119122" indent="0">
              <a:buNone/>
              <a:defRPr sz="773"/>
            </a:lvl7pPr>
            <a:lvl8pPr marL="2472309" indent="0">
              <a:buNone/>
              <a:defRPr sz="773"/>
            </a:lvl8pPr>
            <a:lvl9pPr marL="2825496" indent="0">
              <a:buNone/>
              <a:defRPr sz="77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9B9ACC-04CA-57DA-80D3-FEE95E446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922E-7492-4BCF-99F9-D9F9DDCC76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E374EB-8DF3-4685-C846-BEF73FC92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AF02CB-F9E6-DFBE-6520-BA1B57452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E9C5-2D07-4EB1-A47D-2D1F49FF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180549-42EA-9848-4C56-A6B8916F9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532" y="365126"/>
            <a:ext cx="812357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7E17BD-D90C-2B2B-0B6B-EC55BF194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7532" y="1825625"/>
            <a:ext cx="81235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0C857-E743-45F7-EB41-B3E4BD121F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7531" y="6356351"/>
            <a:ext cx="21191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0922E-7492-4BCF-99F9-D9F9DDCC766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51D7E-EFD0-BAFA-8420-F1FC848C33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9924" y="6356351"/>
            <a:ext cx="31787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ED984-C222-9EF2-9672-32F37E810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1913" y="6356351"/>
            <a:ext cx="21191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6E9C5-2D07-4EB1-A47D-2D1F49FF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16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txStyles>
    <p:titleStyle>
      <a:lvl1pPr algn="l" defTabSz="706374" rtl="0" eaLnBrk="1" latinLnBrk="0" hangingPunct="1">
        <a:lnSpc>
          <a:spcPct val="90000"/>
        </a:lnSpc>
        <a:spcBef>
          <a:spcPct val="0"/>
        </a:spcBef>
        <a:buNone/>
        <a:defRPr sz="3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594" indent="-176594" algn="l" defTabSz="706374" rtl="0" eaLnBrk="1" latinLnBrk="0" hangingPunct="1">
        <a:lnSpc>
          <a:spcPct val="90000"/>
        </a:lnSpc>
        <a:spcBef>
          <a:spcPts val="773"/>
        </a:spcBef>
        <a:buFont typeface="Arial" panose="020B0604020202020204" pitchFamily="34" charset="0"/>
        <a:buChar char="•"/>
        <a:defRPr sz="2163" kern="1200">
          <a:solidFill>
            <a:schemeClr val="tx1"/>
          </a:solidFill>
          <a:latin typeface="+mn-lt"/>
          <a:ea typeface="+mn-ea"/>
          <a:cs typeface="+mn-cs"/>
        </a:defRPr>
      </a:lvl1pPr>
      <a:lvl2pPr marL="529781" indent="-176594" algn="l" defTabSz="706374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854" kern="1200">
          <a:solidFill>
            <a:schemeClr val="tx1"/>
          </a:solidFill>
          <a:latin typeface="+mn-lt"/>
          <a:ea typeface="+mn-ea"/>
          <a:cs typeface="+mn-cs"/>
        </a:defRPr>
      </a:lvl2pPr>
      <a:lvl3pPr marL="882968" indent="-176594" algn="l" defTabSz="706374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545" kern="1200">
          <a:solidFill>
            <a:schemeClr val="tx1"/>
          </a:solidFill>
          <a:latin typeface="+mn-lt"/>
          <a:ea typeface="+mn-ea"/>
          <a:cs typeface="+mn-cs"/>
        </a:defRPr>
      </a:lvl3pPr>
      <a:lvl4pPr marL="1236155" indent="-176594" algn="l" defTabSz="706374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391" kern="1200">
          <a:solidFill>
            <a:schemeClr val="tx1"/>
          </a:solidFill>
          <a:latin typeface="+mn-lt"/>
          <a:ea typeface="+mn-ea"/>
          <a:cs typeface="+mn-cs"/>
        </a:defRPr>
      </a:lvl4pPr>
      <a:lvl5pPr marL="1589342" indent="-176594" algn="l" defTabSz="706374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391" kern="1200">
          <a:solidFill>
            <a:schemeClr val="tx1"/>
          </a:solidFill>
          <a:latin typeface="+mn-lt"/>
          <a:ea typeface="+mn-ea"/>
          <a:cs typeface="+mn-cs"/>
        </a:defRPr>
      </a:lvl5pPr>
      <a:lvl6pPr marL="1942529" indent="-176594" algn="l" defTabSz="706374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391" kern="1200">
          <a:solidFill>
            <a:schemeClr val="tx1"/>
          </a:solidFill>
          <a:latin typeface="+mn-lt"/>
          <a:ea typeface="+mn-ea"/>
          <a:cs typeface="+mn-cs"/>
        </a:defRPr>
      </a:lvl6pPr>
      <a:lvl7pPr marL="2295716" indent="-176594" algn="l" defTabSz="706374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391" kern="1200">
          <a:solidFill>
            <a:schemeClr val="tx1"/>
          </a:solidFill>
          <a:latin typeface="+mn-lt"/>
          <a:ea typeface="+mn-ea"/>
          <a:cs typeface="+mn-cs"/>
        </a:defRPr>
      </a:lvl7pPr>
      <a:lvl8pPr marL="2648903" indent="-176594" algn="l" defTabSz="706374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391" kern="1200">
          <a:solidFill>
            <a:schemeClr val="tx1"/>
          </a:solidFill>
          <a:latin typeface="+mn-lt"/>
          <a:ea typeface="+mn-ea"/>
          <a:cs typeface="+mn-cs"/>
        </a:defRPr>
      </a:lvl8pPr>
      <a:lvl9pPr marL="3002090" indent="-176594" algn="l" defTabSz="706374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sz="13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6374" rtl="0" eaLnBrk="1" latinLnBrk="0" hangingPunct="1">
        <a:defRPr sz="1391" kern="1200">
          <a:solidFill>
            <a:schemeClr val="tx1"/>
          </a:solidFill>
          <a:latin typeface="+mn-lt"/>
          <a:ea typeface="+mn-ea"/>
          <a:cs typeface="+mn-cs"/>
        </a:defRPr>
      </a:lvl1pPr>
      <a:lvl2pPr marL="353187" algn="l" defTabSz="706374" rtl="0" eaLnBrk="1" latinLnBrk="0" hangingPunct="1">
        <a:defRPr sz="1391" kern="1200">
          <a:solidFill>
            <a:schemeClr val="tx1"/>
          </a:solidFill>
          <a:latin typeface="+mn-lt"/>
          <a:ea typeface="+mn-ea"/>
          <a:cs typeface="+mn-cs"/>
        </a:defRPr>
      </a:lvl2pPr>
      <a:lvl3pPr marL="706374" algn="l" defTabSz="706374" rtl="0" eaLnBrk="1" latinLnBrk="0" hangingPunct="1">
        <a:defRPr sz="1391" kern="1200">
          <a:solidFill>
            <a:schemeClr val="tx1"/>
          </a:solidFill>
          <a:latin typeface="+mn-lt"/>
          <a:ea typeface="+mn-ea"/>
          <a:cs typeface="+mn-cs"/>
        </a:defRPr>
      </a:lvl3pPr>
      <a:lvl4pPr marL="1059561" algn="l" defTabSz="706374" rtl="0" eaLnBrk="1" latinLnBrk="0" hangingPunct="1">
        <a:defRPr sz="1391" kern="1200">
          <a:solidFill>
            <a:schemeClr val="tx1"/>
          </a:solidFill>
          <a:latin typeface="+mn-lt"/>
          <a:ea typeface="+mn-ea"/>
          <a:cs typeface="+mn-cs"/>
        </a:defRPr>
      </a:lvl4pPr>
      <a:lvl5pPr marL="1412748" algn="l" defTabSz="706374" rtl="0" eaLnBrk="1" latinLnBrk="0" hangingPunct="1">
        <a:defRPr sz="1391" kern="1200">
          <a:solidFill>
            <a:schemeClr val="tx1"/>
          </a:solidFill>
          <a:latin typeface="+mn-lt"/>
          <a:ea typeface="+mn-ea"/>
          <a:cs typeface="+mn-cs"/>
        </a:defRPr>
      </a:lvl5pPr>
      <a:lvl6pPr marL="1765935" algn="l" defTabSz="706374" rtl="0" eaLnBrk="1" latinLnBrk="0" hangingPunct="1">
        <a:defRPr sz="1391" kern="1200">
          <a:solidFill>
            <a:schemeClr val="tx1"/>
          </a:solidFill>
          <a:latin typeface="+mn-lt"/>
          <a:ea typeface="+mn-ea"/>
          <a:cs typeface="+mn-cs"/>
        </a:defRPr>
      </a:lvl6pPr>
      <a:lvl7pPr marL="2119122" algn="l" defTabSz="706374" rtl="0" eaLnBrk="1" latinLnBrk="0" hangingPunct="1">
        <a:defRPr sz="1391" kern="1200">
          <a:solidFill>
            <a:schemeClr val="tx1"/>
          </a:solidFill>
          <a:latin typeface="+mn-lt"/>
          <a:ea typeface="+mn-ea"/>
          <a:cs typeface="+mn-cs"/>
        </a:defRPr>
      </a:lvl7pPr>
      <a:lvl8pPr marL="2472309" algn="l" defTabSz="706374" rtl="0" eaLnBrk="1" latinLnBrk="0" hangingPunct="1">
        <a:defRPr sz="1391" kern="1200">
          <a:solidFill>
            <a:schemeClr val="tx1"/>
          </a:solidFill>
          <a:latin typeface="+mn-lt"/>
          <a:ea typeface="+mn-ea"/>
          <a:cs typeface="+mn-cs"/>
        </a:defRPr>
      </a:lvl8pPr>
      <a:lvl9pPr marL="2825496" algn="l" defTabSz="706374" rtl="0" eaLnBrk="1" latinLnBrk="0" hangingPunct="1">
        <a:defRPr sz="13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68973" y="1412953"/>
            <a:ext cx="4043693" cy="28827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91" dirty="0"/>
          </a:p>
        </p:txBody>
      </p:sp>
      <p:sp>
        <p:nvSpPr>
          <p:cNvPr id="8" name="TextBox 7"/>
          <p:cNvSpPr txBox="1"/>
          <p:nvPr/>
        </p:nvSpPr>
        <p:spPr>
          <a:xfrm>
            <a:off x="3100220" y="1702392"/>
            <a:ext cx="3088129" cy="2375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27" dirty="0"/>
              <a:t>Alejandro Roark, Bureau Chief</a:t>
            </a:r>
          </a:p>
          <a:p>
            <a:pPr algn="ctr"/>
            <a:r>
              <a:rPr lang="en-US" sz="927" dirty="0"/>
              <a:t>Mark Stone, Deputy Bureau Chief</a:t>
            </a:r>
          </a:p>
          <a:p>
            <a:pPr algn="ctr"/>
            <a:r>
              <a:rPr lang="en-US" sz="927" dirty="0"/>
              <a:t>Diane Burstein, Deputy Bureau Chief</a:t>
            </a:r>
          </a:p>
          <a:p>
            <a:pPr algn="ctr"/>
            <a:r>
              <a:rPr lang="en-US" sz="927" dirty="0"/>
              <a:t>Eduard Bartholme, Deputy Bureau Chief</a:t>
            </a:r>
          </a:p>
          <a:p>
            <a:pPr algn="ctr"/>
            <a:r>
              <a:rPr lang="en-US" sz="927" dirty="0" err="1"/>
              <a:t>Edyael</a:t>
            </a:r>
            <a:r>
              <a:rPr lang="en-US" sz="927" dirty="0"/>
              <a:t> </a:t>
            </a:r>
            <a:r>
              <a:rPr lang="en-US" sz="927" dirty="0" err="1"/>
              <a:t>Casaperalta</a:t>
            </a:r>
            <a:r>
              <a:rPr lang="en-US" sz="927" dirty="0"/>
              <a:t>, Chief of Staff</a:t>
            </a:r>
          </a:p>
          <a:p>
            <a:pPr algn="ctr"/>
            <a:r>
              <a:rPr lang="en-US" sz="927" dirty="0"/>
              <a:t>Tamika Jackson, Assistant Bureau Chief for Management</a:t>
            </a:r>
          </a:p>
          <a:p>
            <a:pPr algn="ctr"/>
            <a:r>
              <a:rPr lang="en-US" sz="927" dirty="0"/>
              <a:t>Robert Aldrich, Legal Advisor</a:t>
            </a:r>
          </a:p>
          <a:p>
            <a:pPr algn="ctr"/>
            <a:r>
              <a:rPr lang="en-US" sz="927" dirty="0"/>
              <a:t>Kimberly Wild, Legal Advisor</a:t>
            </a:r>
          </a:p>
          <a:p>
            <a:pPr algn="ctr"/>
            <a:r>
              <a:rPr lang="en-US" sz="927" dirty="0"/>
              <a:t>Aaron Garza, </a:t>
            </a:r>
            <a:r>
              <a:rPr lang="en-US" sz="927"/>
              <a:t>Legal Advisor</a:t>
            </a:r>
          </a:p>
          <a:p>
            <a:pPr algn="ctr"/>
            <a:r>
              <a:rPr lang="en-US" sz="927"/>
              <a:t>Bridgette </a:t>
            </a:r>
            <a:r>
              <a:rPr lang="en-US" sz="927" dirty="0"/>
              <a:t>Gomez, National Community Impact Manager</a:t>
            </a:r>
          </a:p>
          <a:p>
            <a:pPr algn="ctr"/>
            <a:r>
              <a:rPr lang="en-US" sz="927" dirty="0"/>
              <a:t>James Brown, Consumer Data Advisor </a:t>
            </a:r>
          </a:p>
          <a:p>
            <a:pPr algn="ctr"/>
            <a:r>
              <a:rPr lang="en-US" sz="927" dirty="0"/>
              <a:t>Michael Snyder, Director of Media Relations</a:t>
            </a:r>
          </a:p>
          <a:p>
            <a:pPr algn="ctr"/>
            <a:r>
              <a:rPr lang="en-US" sz="927" dirty="0"/>
              <a:t>Jasmine El-Amin, Staff Assistant</a:t>
            </a:r>
          </a:p>
          <a:p>
            <a:pPr algn="ctr"/>
            <a:endParaRPr lang="en-US" sz="927" dirty="0"/>
          </a:p>
          <a:p>
            <a:endParaRPr lang="en-US" sz="927" dirty="0"/>
          </a:p>
          <a:p>
            <a:pPr algn="ctr"/>
            <a:endParaRPr lang="en-US" sz="927" dirty="0"/>
          </a:p>
        </p:txBody>
      </p:sp>
      <p:sp>
        <p:nvSpPr>
          <p:cNvPr id="9" name="TextBox 8"/>
          <p:cNvSpPr txBox="1"/>
          <p:nvPr/>
        </p:nvSpPr>
        <p:spPr>
          <a:xfrm>
            <a:off x="3783106" y="1508522"/>
            <a:ext cx="1955316" cy="235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27" b="1" dirty="0"/>
              <a:t>OFFICE OF THE BUREAU CHIEF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80546" y="2043219"/>
            <a:ext cx="1014274" cy="4709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91"/>
          </a:p>
        </p:txBody>
      </p:sp>
      <p:sp>
        <p:nvSpPr>
          <p:cNvPr id="11" name="Rectangle 10"/>
          <p:cNvSpPr/>
          <p:nvPr/>
        </p:nvSpPr>
        <p:spPr>
          <a:xfrm>
            <a:off x="7083600" y="2838409"/>
            <a:ext cx="1793968" cy="6190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70916">
              <a:defRPr/>
            </a:pPr>
            <a:r>
              <a:rPr lang="en-US" sz="824" b="1" dirty="0">
                <a:solidFill>
                  <a:prstClr val="black"/>
                </a:solidFill>
                <a:latin typeface="Calibri" panose="020F0502020204030204"/>
              </a:rPr>
              <a:t>ADMINISTRATIVE &amp;</a:t>
            </a:r>
          </a:p>
          <a:p>
            <a:pPr algn="ctr" defTabSz="470916">
              <a:defRPr/>
            </a:pPr>
            <a:r>
              <a:rPr lang="en-US" sz="824" b="1" dirty="0">
                <a:solidFill>
                  <a:prstClr val="black"/>
                </a:solidFill>
                <a:latin typeface="Calibri" panose="020F0502020204030204"/>
              </a:rPr>
              <a:t>MANAGEMENT OFFICE</a:t>
            </a:r>
          </a:p>
          <a:p>
            <a:pPr algn="ctr" defTabSz="470916">
              <a:defRPr/>
            </a:pPr>
            <a:r>
              <a:rPr lang="en-US" sz="824" dirty="0">
                <a:solidFill>
                  <a:prstClr val="black"/>
                </a:solidFill>
                <a:latin typeface="Calibri" panose="020F0502020204030204"/>
              </a:rPr>
              <a:t>Tamika Jackson, Assistant Bureau Chief for Management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78967" y="2040329"/>
            <a:ext cx="1217429" cy="463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18" b="1" dirty="0"/>
              <a:t>OFFICE OF NATIVE</a:t>
            </a:r>
          </a:p>
          <a:p>
            <a:pPr algn="ctr"/>
            <a:r>
              <a:rPr lang="en-US" sz="618" b="1" dirty="0"/>
              <a:t>AFFAIRS &amp; POLICY</a:t>
            </a:r>
          </a:p>
          <a:p>
            <a:pPr algn="ctr"/>
            <a:r>
              <a:rPr lang="en-US" sz="541" dirty="0"/>
              <a:t>Bambi Kraus, Chief</a:t>
            </a:r>
          </a:p>
          <a:p>
            <a:pPr algn="ctr"/>
            <a:r>
              <a:rPr lang="en-US" sz="541" dirty="0"/>
              <a:t>Sayuri Rajapakse, Deputy Chief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36988" y="3432842"/>
            <a:ext cx="1416262" cy="535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927" b="1" dirty="0"/>
          </a:p>
          <a:p>
            <a:pPr algn="ctr"/>
            <a:endParaRPr lang="en-US" sz="927" b="1" dirty="0"/>
          </a:p>
          <a:p>
            <a:pPr algn="ctr"/>
            <a:endParaRPr lang="en-US" sz="927" b="1" dirty="0"/>
          </a:p>
        </p:txBody>
      </p:sp>
      <p:sp>
        <p:nvSpPr>
          <p:cNvPr id="2" name="Rectangle 1"/>
          <p:cNvSpPr/>
          <p:nvPr/>
        </p:nvSpPr>
        <p:spPr>
          <a:xfrm>
            <a:off x="262377" y="4811570"/>
            <a:ext cx="1439335" cy="5991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91"/>
          </a:p>
        </p:txBody>
      </p:sp>
      <p:sp>
        <p:nvSpPr>
          <p:cNvPr id="14" name="Rectangle 13"/>
          <p:cNvSpPr/>
          <p:nvPr/>
        </p:nvSpPr>
        <p:spPr>
          <a:xfrm>
            <a:off x="1891127" y="4790738"/>
            <a:ext cx="998060" cy="586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91"/>
          </a:p>
        </p:txBody>
      </p:sp>
      <p:sp>
        <p:nvSpPr>
          <p:cNvPr id="15" name="Rectangle 14"/>
          <p:cNvSpPr/>
          <p:nvPr/>
        </p:nvSpPr>
        <p:spPr>
          <a:xfrm>
            <a:off x="3055307" y="4817995"/>
            <a:ext cx="1163444" cy="5353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91"/>
          </a:p>
        </p:txBody>
      </p:sp>
      <p:sp>
        <p:nvSpPr>
          <p:cNvPr id="16" name="Rectangle 15"/>
          <p:cNvSpPr/>
          <p:nvPr/>
        </p:nvSpPr>
        <p:spPr>
          <a:xfrm>
            <a:off x="4450505" y="4820850"/>
            <a:ext cx="1168733" cy="589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91"/>
          </a:p>
        </p:txBody>
      </p:sp>
      <p:sp>
        <p:nvSpPr>
          <p:cNvPr id="17" name="Rectangle 16"/>
          <p:cNvSpPr/>
          <p:nvPr/>
        </p:nvSpPr>
        <p:spPr>
          <a:xfrm>
            <a:off x="5994859" y="4802024"/>
            <a:ext cx="1177994" cy="633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91" dirty="0"/>
          </a:p>
        </p:txBody>
      </p:sp>
      <p:sp>
        <p:nvSpPr>
          <p:cNvPr id="3" name="TextBox 2"/>
          <p:cNvSpPr txBox="1"/>
          <p:nvPr/>
        </p:nvSpPr>
        <p:spPr>
          <a:xfrm>
            <a:off x="141281" y="4791612"/>
            <a:ext cx="1711175" cy="609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1" b="1" dirty="0"/>
              <a:t>CONSUMER AFFAIRS &amp;</a:t>
            </a:r>
          </a:p>
          <a:p>
            <a:pPr algn="ctr"/>
            <a:r>
              <a:rPr lang="en-US" sz="541" b="1" dirty="0"/>
              <a:t>OUTREACH DIVISION</a:t>
            </a:r>
          </a:p>
          <a:p>
            <a:pPr algn="ctr"/>
            <a:endParaRPr lang="en-US" sz="541" dirty="0"/>
          </a:p>
          <a:p>
            <a:pPr algn="ctr"/>
            <a:r>
              <a:rPr lang="en-US" sz="541" dirty="0"/>
              <a:t>Lyle Ishida, Chief</a:t>
            </a:r>
          </a:p>
          <a:p>
            <a:pPr algn="ctr"/>
            <a:r>
              <a:rPr lang="en-US" sz="541" dirty="0"/>
              <a:t>Sherry Dawson, Deputy Chief</a:t>
            </a:r>
          </a:p>
          <a:p>
            <a:pPr algn="ctr"/>
            <a:r>
              <a:rPr lang="en-US" sz="541" dirty="0"/>
              <a:t>Keyla Hernandez-Ulloa, Deputy Chief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797087" y="4817995"/>
            <a:ext cx="1168733" cy="523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1" b="1" dirty="0"/>
              <a:t>DISABILITY RIGHTS OFFICE</a:t>
            </a:r>
          </a:p>
          <a:p>
            <a:pPr algn="ctr"/>
            <a:endParaRPr lang="en-US" sz="541" dirty="0"/>
          </a:p>
          <a:p>
            <a:pPr algn="ctr"/>
            <a:r>
              <a:rPr lang="en-US" sz="541" dirty="0"/>
              <a:t>Suzanne Singleton, Chief</a:t>
            </a:r>
          </a:p>
          <a:p>
            <a:pPr algn="ctr"/>
            <a:r>
              <a:rPr lang="en-US" sz="541" dirty="0"/>
              <a:t>Eliot Greenwald, Deputy Chief</a:t>
            </a:r>
          </a:p>
          <a:p>
            <a:pPr algn="ctr"/>
            <a:r>
              <a:rPr lang="en-US" sz="541" dirty="0"/>
              <a:t>Will Schell, Deputy Chief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21994" y="4798288"/>
            <a:ext cx="1329164" cy="507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1" b="1" dirty="0"/>
              <a:t>OFFICE OF</a:t>
            </a:r>
          </a:p>
          <a:p>
            <a:pPr algn="ctr"/>
            <a:r>
              <a:rPr lang="en-US" sz="541" b="1" dirty="0"/>
              <a:t>INTERGOVERNMENTAL AFFAIRS</a:t>
            </a:r>
          </a:p>
          <a:p>
            <a:pPr algn="ctr"/>
            <a:endParaRPr lang="en-US" sz="541" dirty="0"/>
          </a:p>
          <a:p>
            <a:pPr algn="ctr"/>
            <a:r>
              <a:rPr lang="en-US" sz="541" dirty="0"/>
              <a:t>Emmitt Carlton, Acting Chief</a:t>
            </a:r>
          </a:p>
          <a:p>
            <a:pPr algn="ctr"/>
            <a:r>
              <a:rPr lang="en-US" sz="541" dirty="0"/>
              <a:t>Theodore Marcus, Associate Chief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505572" y="4798288"/>
            <a:ext cx="1091108" cy="508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1" b="1" dirty="0"/>
              <a:t>WEB &amp; PRINT</a:t>
            </a:r>
          </a:p>
          <a:p>
            <a:pPr algn="ctr"/>
            <a:r>
              <a:rPr lang="en-US" sz="541" b="1" dirty="0"/>
              <a:t>PUBLISHING DIVISION</a:t>
            </a:r>
          </a:p>
          <a:p>
            <a:pPr algn="ctr"/>
            <a:endParaRPr lang="en-US" sz="541" dirty="0"/>
          </a:p>
          <a:p>
            <a:pPr algn="ctr"/>
            <a:r>
              <a:rPr lang="en-US" sz="541" dirty="0"/>
              <a:t>Howard Parnell, Chief</a:t>
            </a:r>
          </a:p>
          <a:p>
            <a:pPr algn="ctr"/>
            <a:r>
              <a:rPr lang="en-US" sz="541" dirty="0"/>
              <a:t>Michael Snyder, Deputy Chief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34533" y="4793628"/>
            <a:ext cx="1380767" cy="865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1" b="1" dirty="0"/>
              <a:t>CONSUMER POLICY DIVISION &amp;</a:t>
            </a:r>
          </a:p>
          <a:p>
            <a:pPr algn="ctr"/>
            <a:r>
              <a:rPr lang="en-US" sz="541" b="1" dirty="0"/>
              <a:t>INFORMATION ACCESS &amp;</a:t>
            </a:r>
          </a:p>
          <a:p>
            <a:pPr algn="ctr"/>
            <a:r>
              <a:rPr lang="en-US" sz="541" b="1" dirty="0"/>
              <a:t>PRIVACY OFFICE</a:t>
            </a:r>
          </a:p>
          <a:p>
            <a:pPr algn="ctr"/>
            <a:endParaRPr lang="en-US" sz="541" dirty="0"/>
          </a:p>
          <a:p>
            <a:pPr algn="ctr"/>
            <a:r>
              <a:rPr lang="en-US" sz="541" dirty="0"/>
              <a:t>Kristi Thornton, Acting Chief</a:t>
            </a:r>
          </a:p>
          <a:p>
            <a:pPr algn="ctr"/>
            <a:r>
              <a:rPr lang="en-US" sz="541" dirty="0"/>
              <a:t>Zachary Champ, Deputy Chief </a:t>
            </a:r>
          </a:p>
          <a:p>
            <a:pPr algn="ctr"/>
            <a:r>
              <a:rPr lang="en-US" sz="541" dirty="0"/>
              <a:t>Karen Schroeder, Associate Chief</a:t>
            </a:r>
          </a:p>
          <a:p>
            <a:pPr algn="ctr"/>
            <a:r>
              <a:rPr lang="en-US" sz="541" dirty="0"/>
              <a:t> </a:t>
            </a:r>
          </a:p>
          <a:p>
            <a:pPr algn="ctr"/>
            <a:endParaRPr lang="en-US" sz="54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106262" y="4514841"/>
            <a:ext cx="7235562" cy="318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 flipH="1">
            <a:off x="1087953" y="4515647"/>
            <a:ext cx="7080" cy="3169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 rot="5400000">
            <a:off x="8204051" y="4684109"/>
            <a:ext cx="251377" cy="189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cxnSpLocks/>
          </p:cNvCxnSpPr>
          <p:nvPr/>
        </p:nvCxnSpPr>
        <p:spPr>
          <a:xfrm>
            <a:off x="4590819" y="4257638"/>
            <a:ext cx="0" cy="2580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457243" y="4536014"/>
            <a:ext cx="751" cy="2643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3606853" y="4543942"/>
            <a:ext cx="2317" cy="2665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cxnSpLocks/>
          </p:cNvCxnSpPr>
          <p:nvPr/>
        </p:nvCxnSpPr>
        <p:spPr>
          <a:xfrm>
            <a:off x="5108641" y="4513917"/>
            <a:ext cx="0" cy="3040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6631535" y="4524032"/>
            <a:ext cx="1197" cy="266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612668" y="2791019"/>
            <a:ext cx="2476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cxnSpLocks/>
          </p:cNvCxnSpPr>
          <p:nvPr/>
        </p:nvCxnSpPr>
        <p:spPr>
          <a:xfrm flipH="1">
            <a:off x="6866698" y="2285101"/>
            <a:ext cx="3138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6866697" y="3179210"/>
            <a:ext cx="205849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866696" y="2284128"/>
            <a:ext cx="0" cy="8950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422340" y="577675"/>
            <a:ext cx="4444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     Consumer and Governmental Affairs Bureau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70E98F-4CE7-4AA4-8EE2-41D630448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Last Update: 4/4/2023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46A2CD0-B2D0-EF93-9BB7-B4B00E08A1F0}"/>
              </a:ext>
            </a:extLst>
          </p:cNvPr>
          <p:cNvSpPr/>
          <p:nvPr/>
        </p:nvSpPr>
        <p:spPr>
          <a:xfrm>
            <a:off x="8267397" y="4786910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A15BF-2A1E-C2D7-7C5F-DD5682497D37}"/>
              </a:ext>
            </a:extLst>
          </p:cNvPr>
          <p:cNvSpPr/>
          <p:nvPr/>
        </p:nvSpPr>
        <p:spPr>
          <a:xfrm>
            <a:off x="7579982" y="4798288"/>
            <a:ext cx="1260995" cy="72358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1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1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CONSUMER INQUIRIES &amp;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1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COMPLAINTS DIVISION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1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(WASHINGTON CONSUMER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1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CENTER &amp; GETTYSBURG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1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CONSUMER CENTER)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1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James Brown, Acting Chief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1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Darshan Williams, Deputy Chief</a:t>
            </a:r>
          </a:p>
        </p:txBody>
      </p:sp>
    </p:spTree>
    <p:extLst>
      <p:ext uri="{BB962C8B-B14F-4D97-AF65-F5344CB8AC3E}">
        <p14:creationId xmlns:p14="http://schemas.microsoft.com/office/powerpoint/2010/main" val="775671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4B7D7D81D2E944A6C3D1F7AA176851" ma:contentTypeVersion="2" ma:contentTypeDescription="Create a new document." ma:contentTypeScope="" ma:versionID="339402915c55b72d9c35e6dcc66375aa">
  <xsd:schema xmlns:xsd="http://www.w3.org/2001/XMLSchema" xmlns:xs="http://www.w3.org/2001/XMLSchema" xmlns:p="http://schemas.microsoft.com/office/2006/metadata/properties" xmlns:ns3="19c4c508-fef4-4320-90df-25b96b4c9aa1" targetNamespace="http://schemas.microsoft.com/office/2006/metadata/properties" ma:root="true" ma:fieldsID="af6394770eb49beadc65f29f41162a79" ns3:_="">
    <xsd:import namespace="19c4c508-fef4-4320-90df-25b96b4c9aa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4c508-fef4-4320-90df-25b96b4c9a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B03C87-6C87-4A75-B1DF-D88EE8D342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2FC656-A792-4F26-87A7-9F5A09B0295D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19c4c508-fef4-4320-90df-25b96b4c9aa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F11276F-AF61-4418-98A5-70B5876EFE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4c508-fef4-4320-90df-25b96b4c9a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12378</TotalTime>
  <Words>233</Words>
  <Application>Microsoft Office PowerPoint</Application>
  <PresentationFormat>Custom</PresentationFormat>
  <Paragraphs>63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Makysha Moton</dc:creator>
  <cp:lastModifiedBy>Makysha Moton</cp:lastModifiedBy>
  <cp:revision>166</cp:revision>
  <cp:lastPrinted>2023-03-07T16:20:45Z</cp:lastPrinted>
  <dcterms:created xsi:type="dcterms:W3CDTF">2016-10-17T18:28:54Z</dcterms:created>
  <dcterms:modified xsi:type="dcterms:W3CDTF">2023-04-04T17:24:07Z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0x0101002E4B7D7D81D2E944A6C3D1F7AA176851</vt:lpwstr>
  </property>
</Properties>
</file>