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 id="2147483716" r:id="rId5"/>
    <p:sldMasterId id="2147483728" r:id="rId6"/>
    <p:sldMasterId id="2147483740" r:id="rId7"/>
    <p:sldMasterId id="2147483753" r:id="rId8"/>
    <p:sldMasterId id="2147483767" r:id="rId9"/>
  </p:sldMasterIdLst>
  <p:notesMasterIdLst>
    <p:notesMasterId r:id="rId29"/>
  </p:notesMasterIdLst>
  <p:handoutMasterIdLst>
    <p:handoutMasterId r:id="rId30"/>
  </p:handoutMasterIdLst>
  <p:sldIdLst>
    <p:sldId id="256" r:id="rId10"/>
    <p:sldId id="1251" r:id="rId11"/>
    <p:sldId id="1261" r:id="rId12"/>
    <p:sldId id="312" r:id="rId13"/>
    <p:sldId id="310" r:id="rId14"/>
    <p:sldId id="1256" r:id="rId15"/>
    <p:sldId id="322" r:id="rId16"/>
    <p:sldId id="309" r:id="rId17"/>
    <p:sldId id="1252" r:id="rId18"/>
    <p:sldId id="1257" r:id="rId19"/>
    <p:sldId id="1253" r:id="rId20"/>
    <p:sldId id="1258" r:id="rId21"/>
    <p:sldId id="1260" r:id="rId22"/>
    <p:sldId id="260" r:id="rId23"/>
    <p:sldId id="261" r:id="rId24"/>
    <p:sldId id="1254" r:id="rId25"/>
    <p:sldId id="319" r:id="rId26"/>
    <p:sldId id="1255" r:id="rId27"/>
    <p:sldId id="291" r:id="rId2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C55AA2D-6A57-452C-BE1D-6EB2635C0990}">
          <p14:sldIdLst>
            <p14:sldId id="256"/>
            <p14:sldId id="1251"/>
            <p14:sldId id="1261"/>
            <p14:sldId id="312"/>
            <p14:sldId id="310"/>
            <p14:sldId id="1256"/>
            <p14:sldId id="322"/>
            <p14:sldId id="309"/>
            <p14:sldId id="1252"/>
            <p14:sldId id="1257"/>
            <p14:sldId id="1253"/>
            <p14:sldId id="1258"/>
            <p14:sldId id="1260"/>
            <p14:sldId id="260"/>
            <p14:sldId id="261"/>
            <p14:sldId id="1254"/>
            <p14:sldId id="319"/>
            <p14:sldId id="1255"/>
            <p14:sldId id="291"/>
          </p14:sldIdLst>
        </p14:section>
      </p14:sectionLst>
    </p:ex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7623D2-EBD4-4DDC-B767-0B8940B5A136}" v="6" dt="2023-08-14T15:45:13.846"/>
  </p1510:revLst>
</p1510:revInfo>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27" autoAdjust="0"/>
    <p:restoredTop sz="70424" autoAdjust="0"/>
  </p:normalViewPr>
  <p:slideViewPr>
    <p:cSldViewPr>
      <p:cViewPr varScale="1">
        <p:scale>
          <a:sx n="59" d="100"/>
          <a:sy n="59" d="100"/>
        </p:scale>
        <p:origin x="1296" y="60"/>
      </p:cViewPr>
      <p:guideLst>
        <p:guide pos="288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7" d="100"/>
          <a:sy n="67" d="100"/>
        </p:scale>
        <p:origin x="2814" y="66"/>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0938" y="2"/>
            <a:ext cx="3037840" cy="464820"/>
          </a:xfrm>
          <a:prstGeom prst="rect">
            <a:avLst/>
          </a:prstGeom>
        </p:spPr>
        <p:txBody>
          <a:bodyPr vert="horz" lIns="93459" tIns="46730" rIns="93459" bIns="46730" rtlCol="0"/>
          <a:lstStyle>
            <a:lvl1pPr algn="r">
              <a:defRPr sz="1200"/>
            </a:lvl1pPr>
          </a:lstStyle>
          <a:p>
            <a:fld id="{128FCA9C-FF92-4024-BDEC-A6D3B663DC09}" type="datetimeFigureOut">
              <a:rPr lang="en-US"/>
              <a:t>8/14/2023</a:t>
            </a:fld>
            <a:endParaRPr/>
          </a:p>
        </p:txBody>
      </p:sp>
      <p:sp>
        <p:nvSpPr>
          <p:cNvPr id="2" name="Footer Placeholder 1">
            <a:extLst>
              <a:ext uri="{FF2B5EF4-FFF2-40B4-BE49-F238E27FC236}">
                <a16:creationId xmlns:a16="http://schemas.microsoft.com/office/drawing/2014/main" id="{AA2B1E1F-F304-4193-B10F-0FF887D23852}"/>
              </a:ext>
            </a:extLst>
          </p:cNvPr>
          <p:cNvSpPr>
            <a:spLocks noGrp="1"/>
          </p:cNvSpPr>
          <p:nvPr>
            <p:ph type="ftr" sz="quarter" idx="2"/>
          </p:nvPr>
        </p:nvSpPr>
        <p:spPr>
          <a:xfrm>
            <a:off x="0" y="8830780"/>
            <a:ext cx="3037089" cy="465620"/>
          </a:xfrm>
          <a:prstGeom prst="rect">
            <a:avLst/>
          </a:prstGeom>
        </p:spPr>
        <p:txBody>
          <a:bodyPr vert="horz" lIns="92373" tIns="46186" rIns="92373" bIns="46186" rtlCol="0" anchor="b"/>
          <a:lstStyle>
            <a:lvl1pPr algn="l">
              <a:defRPr sz="1200"/>
            </a:lvl1pPr>
          </a:lstStyle>
          <a:p>
            <a:endParaRPr lang="en-US"/>
          </a:p>
        </p:txBody>
      </p:sp>
      <p:sp>
        <p:nvSpPr>
          <p:cNvPr id="4" name="Header Placeholder 3">
            <a:extLst>
              <a:ext uri="{FF2B5EF4-FFF2-40B4-BE49-F238E27FC236}">
                <a16:creationId xmlns:a16="http://schemas.microsoft.com/office/drawing/2014/main" id="{1208832C-03C7-4B40-97EA-B87F80F88EFA}"/>
              </a:ext>
            </a:extLst>
          </p:cNvPr>
          <p:cNvSpPr>
            <a:spLocks noGrp="1"/>
          </p:cNvSpPr>
          <p:nvPr>
            <p:ph type="hdr" sz="quarter"/>
          </p:nvPr>
        </p:nvSpPr>
        <p:spPr>
          <a:xfrm>
            <a:off x="0" y="0"/>
            <a:ext cx="3037089" cy="465621"/>
          </a:xfrm>
          <a:prstGeom prst="rect">
            <a:avLst/>
          </a:prstGeom>
        </p:spPr>
        <p:txBody>
          <a:bodyPr vert="horz" lIns="92373" tIns="46186" rIns="92373" bIns="46186" rtlCol="0"/>
          <a:lstStyle>
            <a:lvl1pPr algn="l">
              <a:defRPr sz="1200"/>
            </a:lvl1pPr>
          </a:lstStyle>
          <a:p>
            <a:endParaRPr lang="en-US"/>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7840" cy="464820"/>
          </a:xfrm>
          <a:prstGeom prst="rect">
            <a:avLst/>
          </a:prstGeom>
        </p:spPr>
        <p:txBody>
          <a:bodyPr vert="horz" lIns="93459" tIns="46730" rIns="93459" bIns="46730" rtlCol="0"/>
          <a:lstStyle>
            <a:lvl1pPr algn="l">
              <a:defRPr sz="1200"/>
            </a:lvl1pPr>
          </a:lstStyle>
          <a:p>
            <a:endParaRPr/>
          </a:p>
        </p:txBody>
      </p:sp>
      <p:sp>
        <p:nvSpPr>
          <p:cNvPr id="3" name="Date Placeholder 2"/>
          <p:cNvSpPr>
            <a:spLocks noGrp="1"/>
          </p:cNvSpPr>
          <p:nvPr>
            <p:ph type="dt" idx="1"/>
          </p:nvPr>
        </p:nvSpPr>
        <p:spPr>
          <a:xfrm>
            <a:off x="3970938" y="2"/>
            <a:ext cx="3037840" cy="464820"/>
          </a:xfrm>
          <a:prstGeom prst="rect">
            <a:avLst/>
          </a:prstGeom>
        </p:spPr>
        <p:txBody>
          <a:bodyPr vert="horz" lIns="93459" tIns="46730" rIns="93459" bIns="46730" rtlCol="0"/>
          <a:lstStyle>
            <a:lvl1pPr algn="r">
              <a:defRPr sz="1200"/>
            </a:lvl1pPr>
          </a:lstStyle>
          <a:p>
            <a:fld id="{772AB877-E7B1-4681-847E-D0918612832B}" type="datetimeFigureOut">
              <a:rPr lang="en-US"/>
              <a:t>8/14/2023</a:t>
            </a:fld>
            <a:endParaRPr/>
          </a:p>
        </p:txBody>
      </p:sp>
      <p:sp>
        <p:nvSpPr>
          <p:cNvPr id="4" name="Slide Image Placeholder 3"/>
          <p:cNvSpPr>
            <a:spLocks noGrp="1" noRot="1" noChangeAspect="1"/>
          </p:cNvSpPr>
          <p:nvPr>
            <p:ph type="sldImg" idx="2"/>
          </p:nvPr>
        </p:nvSpPr>
        <p:spPr>
          <a:xfrm>
            <a:off x="1179513" y="696913"/>
            <a:ext cx="4651375" cy="3487737"/>
          </a:xfrm>
          <a:prstGeom prst="rect">
            <a:avLst/>
          </a:prstGeom>
          <a:noFill/>
          <a:ln w="12700">
            <a:solidFill>
              <a:prstClr val="black"/>
            </a:solidFill>
          </a:ln>
        </p:spPr>
        <p:txBody>
          <a:bodyPr vert="horz" lIns="93459" tIns="46730" rIns="93459" bIns="46730" rtlCol="0" anchor="ctr"/>
          <a:lstStyle/>
          <a:p>
            <a:endParaRPr/>
          </a:p>
        </p:txBody>
      </p:sp>
      <p:sp>
        <p:nvSpPr>
          <p:cNvPr id="5" name="Notes Placeholder 4"/>
          <p:cNvSpPr>
            <a:spLocks noGrp="1"/>
          </p:cNvSpPr>
          <p:nvPr>
            <p:ph type="body" sz="quarter" idx="3"/>
          </p:nvPr>
        </p:nvSpPr>
        <p:spPr>
          <a:xfrm>
            <a:off x="701041" y="4415792"/>
            <a:ext cx="5608320" cy="4183380"/>
          </a:xfrm>
          <a:prstGeom prst="rect">
            <a:avLst/>
          </a:prstGeom>
        </p:spPr>
        <p:txBody>
          <a:bodyPr vert="horz" lIns="93459" tIns="46730" rIns="93459" bIns="4673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2" y="8829969"/>
            <a:ext cx="3037840" cy="464820"/>
          </a:xfrm>
          <a:prstGeom prst="rect">
            <a:avLst/>
          </a:prstGeom>
        </p:spPr>
        <p:txBody>
          <a:bodyPr vert="horz" lIns="93459" tIns="46730" rIns="93459" bIns="46730" rtlCol="0" anchor="b"/>
          <a:lstStyle>
            <a:lvl1pPr algn="l">
              <a:defRPr sz="1200"/>
            </a:lvl1pPr>
          </a:lstStyle>
          <a:p>
            <a:endParaRPr/>
          </a:p>
        </p:txBody>
      </p:sp>
      <p:sp>
        <p:nvSpPr>
          <p:cNvPr id="7" name="Slide Number Placeholder 6"/>
          <p:cNvSpPr>
            <a:spLocks noGrp="1"/>
          </p:cNvSpPr>
          <p:nvPr>
            <p:ph type="sldNum" sz="quarter" idx="5"/>
          </p:nvPr>
        </p:nvSpPr>
        <p:spPr>
          <a:xfrm>
            <a:off x="3970938" y="8829969"/>
            <a:ext cx="3037840" cy="464820"/>
          </a:xfrm>
          <a:prstGeom prst="rect">
            <a:avLst/>
          </a:prstGeom>
        </p:spPr>
        <p:txBody>
          <a:bodyPr vert="horz" lIns="93459" tIns="46730" rIns="93459" bIns="4673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a:t>
            </a:fld>
            <a:endParaRPr lang="en-US"/>
          </a:p>
        </p:txBody>
      </p:sp>
    </p:spTree>
    <p:extLst>
      <p:ext uri="{BB962C8B-B14F-4D97-AF65-F5344CB8AC3E}">
        <p14:creationId xmlns:p14="http://schemas.microsoft.com/office/powerpoint/2010/main" val="2273143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12</a:t>
            </a:fld>
            <a:endParaRPr lang="en-US"/>
          </a:p>
        </p:txBody>
      </p:sp>
    </p:spTree>
    <p:extLst>
      <p:ext uri="{BB962C8B-B14F-4D97-AF65-F5344CB8AC3E}">
        <p14:creationId xmlns:p14="http://schemas.microsoft.com/office/powerpoint/2010/main" val="457264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16</a:t>
            </a:fld>
            <a:endParaRPr lang="en-US"/>
          </a:p>
        </p:txBody>
      </p:sp>
    </p:spTree>
    <p:extLst>
      <p:ext uri="{BB962C8B-B14F-4D97-AF65-F5344CB8AC3E}">
        <p14:creationId xmlns:p14="http://schemas.microsoft.com/office/powerpoint/2010/main" val="1174885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18</a:t>
            </a:fld>
            <a:endParaRPr lang="en-US"/>
          </a:p>
        </p:txBody>
      </p:sp>
    </p:spTree>
    <p:extLst>
      <p:ext uri="{BB962C8B-B14F-4D97-AF65-F5344CB8AC3E}">
        <p14:creationId xmlns:p14="http://schemas.microsoft.com/office/powerpoint/2010/main" val="4212612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2</a:t>
            </a:fld>
            <a:endParaRPr lang="en-US"/>
          </a:p>
        </p:txBody>
      </p:sp>
    </p:spTree>
    <p:extLst>
      <p:ext uri="{BB962C8B-B14F-4D97-AF65-F5344CB8AC3E}">
        <p14:creationId xmlns:p14="http://schemas.microsoft.com/office/powerpoint/2010/main" val="4001280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3</a:t>
            </a:fld>
            <a:endParaRPr lang="en-US"/>
          </a:p>
        </p:txBody>
      </p:sp>
    </p:spTree>
    <p:extLst>
      <p:ext uri="{BB962C8B-B14F-4D97-AF65-F5344CB8AC3E}">
        <p14:creationId xmlns:p14="http://schemas.microsoft.com/office/powerpoint/2010/main" val="3284753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4</a:t>
            </a:fld>
            <a:endParaRPr lang="en-US"/>
          </a:p>
        </p:txBody>
      </p:sp>
    </p:spTree>
    <p:extLst>
      <p:ext uri="{BB962C8B-B14F-4D97-AF65-F5344CB8AC3E}">
        <p14:creationId xmlns:p14="http://schemas.microsoft.com/office/powerpoint/2010/main" val="2118444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5</a:t>
            </a:fld>
            <a:endParaRPr lang="en-US"/>
          </a:p>
        </p:txBody>
      </p:sp>
    </p:spTree>
    <p:extLst>
      <p:ext uri="{BB962C8B-B14F-4D97-AF65-F5344CB8AC3E}">
        <p14:creationId xmlns:p14="http://schemas.microsoft.com/office/powerpoint/2010/main" val="1776151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6</a:t>
            </a:fld>
            <a:endParaRPr lang="en-US"/>
          </a:p>
        </p:txBody>
      </p:sp>
    </p:spTree>
    <p:extLst>
      <p:ext uri="{BB962C8B-B14F-4D97-AF65-F5344CB8AC3E}">
        <p14:creationId xmlns:p14="http://schemas.microsoft.com/office/powerpoint/2010/main" val="3764031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7</a:t>
            </a:fld>
            <a:endParaRPr lang="en-US"/>
          </a:p>
        </p:txBody>
      </p:sp>
    </p:spTree>
    <p:extLst>
      <p:ext uri="{BB962C8B-B14F-4D97-AF65-F5344CB8AC3E}">
        <p14:creationId xmlns:p14="http://schemas.microsoft.com/office/powerpoint/2010/main" val="2284425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8</a:t>
            </a:fld>
            <a:endParaRPr lang="en-US"/>
          </a:p>
        </p:txBody>
      </p:sp>
    </p:spTree>
    <p:extLst>
      <p:ext uri="{BB962C8B-B14F-4D97-AF65-F5344CB8AC3E}">
        <p14:creationId xmlns:p14="http://schemas.microsoft.com/office/powerpoint/2010/main" val="1689392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11</a:t>
            </a:fld>
            <a:endParaRPr lang="en-US"/>
          </a:p>
        </p:txBody>
      </p:sp>
    </p:spTree>
    <p:extLst>
      <p:ext uri="{BB962C8B-B14F-4D97-AF65-F5344CB8AC3E}">
        <p14:creationId xmlns:p14="http://schemas.microsoft.com/office/powerpoint/2010/main" val="855251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7523" name="Rectangle 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dirty="0"/>
              <a:t>Click to edit Master subtitle style</a:t>
            </a:r>
          </a:p>
        </p:txBody>
      </p:sp>
      <p:sp>
        <p:nvSpPr>
          <p:cNvPr id="8" name="Rectangle 7"/>
          <p:cNvSpPr>
            <a:spLocks noGrp="1" noChangeArrowheads="1"/>
          </p:cNvSpPr>
          <p:nvPr>
            <p:ph type="sldNum" sz="quarter" idx="10"/>
          </p:nvPr>
        </p:nvSpPr>
        <p:spPr>
          <a:xfrm>
            <a:off x="6553201" y="6246813"/>
            <a:ext cx="2133600" cy="476250"/>
          </a:xfrm>
        </p:spPr>
        <p:txBody>
          <a:bodyPr/>
          <a:lstStyle>
            <a:lvl1pPr>
              <a:defRPr/>
            </a:lvl1pPr>
          </a:lstStyle>
          <a:p>
            <a:pPr>
              <a:defRPr/>
            </a:pPr>
            <a:fld id="{606178D7-40B0-4ED7-99BD-178AC90B0CDE}" type="slidenum">
              <a:rPr lang="en-US"/>
              <a:pPr>
                <a:defRPr/>
              </a:pPr>
              <a:t>‹#›</a:t>
            </a:fld>
            <a:endParaRPr lang="en-US" dirty="0"/>
          </a:p>
        </p:txBody>
      </p:sp>
      <p:sp>
        <p:nvSpPr>
          <p:cNvPr id="2" name="Title 1">
            <a:extLst>
              <a:ext uri="{FF2B5EF4-FFF2-40B4-BE49-F238E27FC236}">
                <a16:creationId xmlns:a16="http://schemas.microsoft.com/office/drawing/2014/main" id="{A4D552F0-C2DB-4A1D-825D-CE0B0EC202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115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125958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57200"/>
            <a:ext cx="211455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457200"/>
            <a:ext cx="619125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237102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43261F4-CE07-4853-A762-CCF779909A71}"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148091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400">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B2957C1-26F4-4CE3-A40A-A604ECE4F2A1}" type="slidenum">
              <a:rPr lang="en-US" smtClean="0">
                <a:solidFill>
                  <a:srgbClr val="000000"/>
                </a:solidFill>
              </a:rPr>
              <a:pPr/>
              <a:t>‹#›</a:t>
            </a:fld>
            <a:endParaRPr lang="en-US" dirty="0">
              <a:solidFill>
                <a:srgbClr val="000000"/>
              </a:solidFill>
            </a:endParaRPr>
          </a:p>
        </p:txBody>
      </p:sp>
      <p:pic>
        <p:nvPicPr>
          <p:cNvPr id="7"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5000" y="6038603"/>
            <a:ext cx="2256312" cy="819397"/>
          </a:xfrm>
          <a:prstGeom prst="rect">
            <a:avLst/>
          </a:prstGeom>
          <a:noFill/>
          <a:ln w="9525">
            <a:noFill/>
            <a:round/>
            <a:headEnd/>
            <a:tailEnd/>
          </a:ln>
          <a:effectLst/>
        </p:spPr>
      </p:pic>
    </p:spTree>
    <p:extLst>
      <p:ext uri="{BB962C8B-B14F-4D97-AF65-F5344CB8AC3E}">
        <p14:creationId xmlns:p14="http://schemas.microsoft.com/office/powerpoint/2010/main" val="3354608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4C24ED8-94A2-48A0-AF65-537C0184342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000589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E650BAFE-F8A4-4A85-8298-DF75229E9E3B}" type="slidenum">
              <a:rPr lang="en-US" smtClean="0">
                <a:solidFill>
                  <a:srgbClr val="000000"/>
                </a:solidFill>
              </a:rPr>
              <a:pPr/>
              <a:t>‹#›</a:t>
            </a:fld>
            <a:endParaRPr lang="en-US" dirty="0">
              <a:solidFill>
                <a:srgbClr val="000000"/>
              </a:solidFill>
            </a:endParaRPr>
          </a:p>
        </p:txBody>
      </p:sp>
      <p:pic>
        <p:nvPicPr>
          <p:cNvPr id="9"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5000" y="6038603"/>
            <a:ext cx="2256312" cy="819397"/>
          </a:xfrm>
          <a:prstGeom prst="rect">
            <a:avLst/>
          </a:prstGeom>
          <a:noFill/>
          <a:ln w="9525">
            <a:noFill/>
            <a:round/>
            <a:headEnd/>
            <a:tailEnd/>
          </a:ln>
          <a:effectLst/>
        </p:spPr>
      </p:pic>
    </p:spTree>
    <p:extLst>
      <p:ext uri="{BB962C8B-B14F-4D97-AF65-F5344CB8AC3E}">
        <p14:creationId xmlns:p14="http://schemas.microsoft.com/office/powerpoint/2010/main" val="4259747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F281DB7-0CEE-443F-B889-800430E73E19}"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110296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F29B9B14-AAAB-4258-B7ED-F99C593708B8}"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680064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89C0B989-0E5B-4CE9-A60F-397D69C3B84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13054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0A41CD2-B740-4645-8FD4-47FC35D35EFF}"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882093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4"/>
          <p:cNvSpPr>
            <a:spLocks noGrp="1" noChangeArrowheads="1"/>
          </p:cNvSpPr>
          <p:nvPr>
            <p:ph type="sldNum" sz="quarter" idx="10"/>
          </p:nvPr>
        </p:nvSpPr>
        <p:spPr>
          <a:ln/>
        </p:spPr>
        <p:txBody>
          <a:bodyPr/>
          <a:lstStyle>
            <a:lvl1pPr>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235519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4A62327-8E69-49BA-846B-A2C75C77F6A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202629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D83D5AA-3C24-4D7E-A60E-9AF656E3A82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69676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927E5C6-39D0-4567-9DCF-034DADCEE88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80625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43261F4-CE07-4853-A762-CCF779909A71}"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286133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400">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B2957C1-26F4-4CE3-A40A-A604ECE4F2A1}" type="slidenum">
              <a:rPr lang="en-US" smtClean="0">
                <a:solidFill>
                  <a:srgbClr val="000000"/>
                </a:solidFill>
              </a:rPr>
              <a:pPr/>
              <a:t>‹#›</a:t>
            </a:fld>
            <a:endParaRPr lang="en-US" dirty="0">
              <a:solidFill>
                <a:srgbClr val="000000"/>
              </a:solidFill>
            </a:endParaRPr>
          </a:p>
        </p:txBody>
      </p:sp>
      <p:pic>
        <p:nvPicPr>
          <p:cNvPr id="8"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5000" y="6038603"/>
            <a:ext cx="2256312" cy="819397"/>
          </a:xfrm>
          <a:prstGeom prst="rect">
            <a:avLst/>
          </a:prstGeom>
          <a:noFill/>
          <a:ln w="9525">
            <a:noFill/>
            <a:round/>
            <a:headEnd/>
            <a:tailEnd/>
          </a:ln>
          <a:effectLst/>
        </p:spPr>
      </p:pic>
    </p:spTree>
    <p:extLst>
      <p:ext uri="{BB962C8B-B14F-4D97-AF65-F5344CB8AC3E}">
        <p14:creationId xmlns:p14="http://schemas.microsoft.com/office/powerpoint/2010/main" val="3358351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4C24ED8-94A2-48A0-AF65-537C0184342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55321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E650BAFE-F8A4-4A85-8298-DF75229E9E3B}" type="slidenum">
              <a:rPr lang="en-US" smtClean="0">
                <a:solidFill>
                  <a:srgbClr val="000000"/>
                </a:solidFill>
              </a:rPr>
              <a:pPr/>
              <a:t>‹#›</a:t>
            </a:fld>
            <a:endParaRPr lang="en-US" dirty="0">
              <a:solidFill>
                <a:srgbClr val="000000"/>
              </a:solidFill>
            </a:endParaRPr>
          </a:p>
        </p:txBody>
      </p:sp>
      <p:pic>
        <p:nvPicPr>
          <p:cNvPr id="10"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5000" y="6038603"/>
            <a:ext cx="2256312" cy="819397"/>
          </a:xfrm>
          <a:prstGeom prst="rect">
            <a:avLst/>
          </a:prstGeom>
          <a:noFill/>
          <a:ln w="9525">
            <a:noFill/>
            <a:round/>
            <a:headEnd/>
            <a:tailEnd/>
          </a:ln>
          <a:effectLst/>
        </p:spPr>
      </p:pic>
    </p:spTree>
    <p:extLst>
      <p:ext uri="{BB962C8B-B14F-4D97-AF65-F5344CB8AC3E}">
        <p14:creationId xmlns:p14="http://schemas.microsoft.com/office/powerpoint/2010/main" val="328617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F281DB7-0CEE-443F-B889-800430E73E19}"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02034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F29B9B14-AAAB-4258-B7ED-F99C593708B8}"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307323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89C0B989-0E5B-4CE9-A60F-397D69C3B84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20376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3001"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97" indent="0">
              <a:buNone/>
              <a:defRPr sz="1350"/>
            </a:lvl2pPr>
            <a:lvl3pPr marL="685994" indent="0">
              <a:buNone/>
              <a:defRPr sz="1200"/>
            </a:lvl3pPr>
            <a:lvl4pPr marL="1028991" indent="0">
              <a:buNone/>
              <a:defRPr sz="1050"/>
            </a:lvl4pPr>
            <a:lvl5pPr marL="1371989" indent="0">
              <a:buNone/>
              <a:defRPr sz="1050"/>
            </a:lvl5pPr>
            <a:lvl6pPr marL="1714986" indent="0">
              <a:buNone/>
              <a:defRPr sz="1050"/>
            </a:lvl6pPr>
            <a:lvl7pPr marL="2057983" indent="0">
              <a:buNone/>
              <a:defRPr sz="1050"/>
            </a:lvl7pPr>
            <a:lvl8pPr marL="2400980" indent="0">
              <a:buNone/>
              <a:defRPr sz="1050"/>
            </a:lvl8pPr>
            <a:lvl9pPr marL="2743977" indent="0">
              <a:buNone/>
              <a:defRPr sz="1050"/>
            </a:lvl9pPr>
          </a:lstStyle>
          <a:p>
            <a:pPr lvl="0"/>
            <a:r>
              <a:rPr lang="en-US"/>
              <a:t>Click to edit Master text styles</a:t>
            </a:r>
          </a:p>
        </p:txBody>
      </p:sp>
      <p:sp>
        <p:nvSpPr>
          <p:cNvPr id="4" name="Rectangle 14"/>
          <p:cNvSpPr>
            <a:spLocks noGrp="1" noChangeArrowheads="1"/>
          </p:cNvSpPr>
          <p:nvPr>
            <p:ph type="sldNum" sz="quarter" idx="10"/>
          </p:nvPr>
        </p:nvSpPr>
        <p:spPr>
          <a:ln/>
        </p:spPr>
        <p:txBody>
          <a:bodyPr/>
          <a:lstStyle>
            <a:lvl1pPr>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192311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0A41CD2-B740-4645-8FD4-47FC35D35EFF}"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11888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4A62327-8E69-49BA-846B-A2C75C77F6A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802735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D83D5AA-3C24-4D7E-A60E-9AF656E3A82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33307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927E5C6-39D0-4567-9DCF-034DADCEE88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588304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43261F4-CE07-4853-A762-CCF779909A71}"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010432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400">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B2957C1-26F4-4CE3-A40A-A604ECE4F2A1}" type="slidenum">
              <a:rPr lang="en-US" smtClean="0">
                <a:solidFill>
                  <a:srgbClr val="000000"/>
                </a:solidFill>
              </a:rPr>
              <a:pPr/>
              <a:t>‹#›</a:t>
            </a:fld>
            <a:endParaRPr lang="en-US" dirty="0">
              <a:solidFill>
                <a:srgbClr val="000000"/>
              </a:solidFill>
            </a:endParaRPr>
          </a:p>
        </p:txBody>
      </p:sp>
      <p:pic>
        <p:nvPicPr>
          <p:cNvPr id="7"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l="2564" t="14944" r="5128" b="15948"/>
          <a:stretch>
            <a:fillRect/>
          </a:stretch>
        </p:blipFill>
        <p:spPr bwMode="auto">
          <a:xfrm>
            <a:off x="0" y="5867400"/>
            <a:ext cx="2743200" cy="990600"/>
          </a:xfrm>
          <a:prstGeom prst="rect">
            <a:avLst/>
          </a:prstGeom>
          <a:noFill/>
          <a:ln w="9525">
            <a:noFill/>
            <a:round/>
            <a:headEnd/>
            <a:tailEnd/>
          </a:ln>
          <a:effectLst/>
        </p:spPr>
      </p:pic>
    </p:spTree>
    <p:extLst>
      <p:ext uri="{BB962C8B-B14F-4D97-AF65-F5344CB8AC3E}">
        <p14:creationId xmlns:p14="http://schemas.microsoft.com/office/powerpoint/2010/main" val="730069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4C24ED8-94A2-48A0-AF65-537C0184342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1910318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E650BAFE-F8A4-4A85-8298-DF75229E9E3B}" type="slidenum">
              <a:rPr lang="en-US" smtClean="0">
                <a:solidFill>
                  <a:srgbClr val="000000"/>
                </a:solidFill>
              </a:rPr>
              <a:pPr/>
              <a:t>‹#›</a:t>
            </a:fld>
            <a:endParaRPr lang="en-US" dirty="0">
              <a:solidFill>
                <a:srgbClr val="000000"/>
              </a:solidFill>
            </a:endParaRPr>
          </a:p>
        </p:txBody>
      </p:sp>
      <p:pic>
        <p:nvPicPr>
          <p:cNvPr id="9"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l="2564" t="14944" r="5128" b="15948"/>
          <a:stretch>
            <a:fillRect/>
          </a:stretch>
        </p:blipFill>
        <p:spPr bwMode="auto">
          <a:xfrm>
            <a:off x="0" y="5867400"/>
            <a:ext cx="2743200" cy="990600"/>
          </a:xfrm>
          <a:prstGeom prst="rect">
            <a:avLst/>
          </a:prstGeom>
          <a:noFill/>
          <a:ln w="9525">
            <a:noFill/>
            <a:round/>
            <a:headEnd/>
            <a:tailEnd/>
          </a:ln>
          <a:effectLst/>
        </p:spPr>
      </p:pic>
    </p:spTree>
    <p:extLst>
      <p:ext uri="{BB962C8B-B14F-4D97-AF65-F5344CB8AC3E}">
        <p14:creationId xmlns:p14="http://schemas.microsoft.com/office/powerpoint/2010/main" val="38595777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F281DB7-0CEE-443F-B889-800430E73E19}"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30420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F29B9B14-AAAB-4258-B7ED-F99C593708B8}"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580620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879600"/>
            <a:ext cx="4152900" cy="4521200"/>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879600"/>
            <a:ext cx="4152900" cy="4521200"/>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sldNum" sz="quarter" idx="10"/>
          </p:nvPr>
        </p:nvSpPr>
        <p:spPr>
          <a:ln/>
        </p:spPr>
        <p:txBody>
          <a:bodyPr/>
          <a:lstStyle>
            <a:lvl1pPr>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212878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89C0B989-0E5B-4CE9-A60F-397D69C3B84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591724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0A41CD2-B740-4645-8FD4-47FC35D35EFF}"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1837041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4A62327-8E69-49BA-846B-A2C75C77F6A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544419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D83D5AA-3C24-4D7E-A60E-9AF656E3A82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1849406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927E5C6-39D0-4567-9DCF-034DADCEE88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97038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1173162"/>
          </a:xfrm>
        </p:spPr>
        <p:txBody>
          <a:bodyPr/>
          <a:lstStyle/>
          <a:p>
            <a:r>
              <a:rPr lang="en-US"/>
              <a:t>Click to edit Master title style</a:t>
            </a:r>
          </a:p>
        </p:txBody>
      </p:sp>
      <p:sp>
        <p:nvSpPr>
          <p:cNvPr id="3" name="Text Placeholder 2"/>
          <p:cNvSpPr>
            <a:spLocks noGrp="1"/>
          </p:cNvSpPr>
          <p:nvPr>
            <p:ph type="body" sz="half" idx="1"/>
          </p:nvPr>
        </p:nvSpPr>
        <p:spPr>
          <a:xfrm>
            <a:off x="2286000" y="1828800"/>
            <a:ext cx="31242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828800"/>
            <a:ext cx="31242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362200" y="6305550"/>
            <a:ext cx="2133600" cy="476250"/>
          </a:xfrm>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1"/>
          </p:nvPr>
        </p:nvSpPr>
        <p:spPr>
          <a:xfrm>
            <a:off x="6553200" y="6305550"/>
            <a:ext cx="2133600" cy="476250"/>
          </a:xfrm>
        </p:spPr>
        <p:txBody>
          <a:bodyPr/>
          <a:lstStyle>
            <a:lvl1pPr>
              <a:defRPr/>
            </a:lvl1pPr>
          </a:lstStyle>
          <a:p>
            <a:fld id="{4F934AD2-1BA9-43EB-88EF-B468BDAA5A4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64396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43261F4-CE07-4853-A762-CCF779909A71}"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456243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400">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B2957C1-26F4-4CE3-A40A-A604ECE4F2A1}" type="slidenum">
              <a:rPr lang="en-US" smtClean="0">
                <a:solidFill>
                  <a:srgbClr val="000000"/>
                </a:solidFill>
              </a:rPr>
              <a:pPr/>
              <a:t>‹#›</a:t>
            </a:fld>
            <a:endParaRPr lang="en-US" dirty="0">
              <a:solidFill>
                <a:srgbClr val="000000"/>
              </a:solidFill>
            </a:endParaRPr>
          </a:p>
        </p:txBody>
      </p:sp>
      <p:pic>
        <p:nvPicPr>
          <p:cNvPr id="7"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l="2564" t="14944" r="5128" b="15948"/>
          <a:stretch>
            <a:fillRect/>
          </a:stretch>
        </p:blipFill>
        <p:spPr bwMode="auto">
          <a:xfrm>
            <a:off x="0" y="5867400"/>
            <a:ext cx="2743200" cy="990600"/>
          </a:xfrm>
          <a:prstGeom prst="rect">
            <a:avLst/>
          </a:prstGeom>
          <a:noFill/>
          <a:ln w="9525">
            <a:noFill/>
            <a:round/>
            <a:headEnd/>
            <a:tailEnd/>
          </a:ln>
          <a:effectLst/>
        </p:spPr>
      </p:pic>
    </p:spTree>
    <p:extLst>
      <p:ext uri="{BB962C8B-B14F-4D97-AF65-F5344CB8AC3E}">
        <p14:creationId xmlns:p14="http://schemas.microsoft.com/office/powerpoint/2010/main" val="2021709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4C24ED8-94A2-48A0-AF65-537C0184342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7291212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E650BAFE-F8A4-4A85-8298-DF75229E9E3B}" type="slidenum">
              <a:rPr lang="en-US" smtClean="0">
                <a:solidFill>
                  <a:srgbClr val="000000"/>
                </a:solidFill>
              </a:rPr>
              <a:pPr/>
              <a:t>‹#›</a:t>
            </a:fld>
            <a:endParaRPr lang="en-US" dirty="0">
              <a:solidFill>
                <a:srgbClr val="000000"/>
              </a:solidFill>
            </a:endParaRPr>
          </a:p>
        </p:txBody>
      </p:sp>
      <p:pic>
        <p:nvPicPr>
          <p:cNvPr id="9"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l="2564" t="14944" r="5128" b="15948"/>
          <a:stretch>
            <a:fillRect/>
          </a:stretch>
        </p:blipFill>
        <p:spPr bwMode="auto">
          <a:xfrm>
            <a:off x="0" y="5867400"/>
            <a:ext cx="2743200" cy="990600"/>
          </a:xfrm>
          <a:prstGeom prst="rect">
            <a:avLst/>
          </a:prstGeom>
          <a:noFill/>
          <a:ln w="9525">
            <a:noFill/>
            <a:round/>
            <a:headEnd/>
            <a:tailEnd/>
          </a:ln>
          <a:effectLst/>
        </p:spPr>
      </p:pic>
    </p:spTree>
    <p:extLst>
      <p:ext uri="{BB962C8B-B14F-4D97-AF65-F5344CB8AC3E}">
        <p14:creationId xmlns:p14="http://schemas.microsoft.com/office/powerpoint/2010/main" val="3324618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1800" b="1"/>
            </a:lvl1pPr>
            <a:lvl2pPr marL="342997" indent="0">
              <a:buNone/>
              <a:defRPr sz="1500" b="1"/>
            </a:lvl2pPr>
            <a:lvl3pPr marL="685994" indent="0">
              <a:buNone/>
              <a:defRPr sz="1350" b="1"/>
            </a:lvl3pPr>
            <a:lvl4pPr marL="1028991" indent="0">
              <a:buNone/>
              <a:defRPr sz="1200" b="1"/>
            </a:lvl4pPr>
            <a:lvl5pPr marL="1371989" indent="0">
              <a:buNone/>
              <a:defRPr sz="1200" b="1"/>
            </a:lvl5pPr>
            <a:lvl6pPr marL="1714986" indent="0">
              <a:buNone/>
              <a:defRPr sz="1200" b="1"/>
            </a:lvl6pPr>
            <a:lvl7pPr marL="2057983" indent="0">
              <a:buNone/>
              <a:defRPr sz="1200" b="1"/>
            </a:lvl7pPr>
            <a:lvl8pPr marL="2400980" indent="0">
              <a:buNone/>
              <a:defRPr sz="1200" b="1"/>
            </a:lvl8pPr>
            <a:lvl9pPr marL="2743977"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7"/>
            <a:ext cx="4041775" cy="639763"/>
          </a:xfrm>
        </p:spPr>
        <p:txBody>
          <a:bodyPr anchor="b"/>
          <a:lstStyle>
            <a:lvl1pPr marL="0" indent="0">
              <a:buNone/>
              <a:defRPr sz="1800" b="1"/>
            </a:lvl1pPr>
            <a:lvl2pPr marL="342997" indent="0">
              <a:buNone/>
              <a:defRPr sz="1500" b="1"/>
            </a:lvl2pPr>
            <a:lvl3pPr marL="685994" indent="0">
              <a:buNone/>
              <a:defRPr sz="1350" b="1"/>
            </a:lvl3pPr>
            <a:lvl4pPr marL="1028991" indent="0">
              <a:buNone/>
              <a:defRPr sz="1200" b="1"/>
            </a:lvl4pPr>
            <a:lvl5pPr marL="1371989" indent="0">
              <a:buNone/>
              <a:defRPr sz="1200" b="1"/>
            </a:lvl5pPr>
            <a:lvl6pPr marL="1714986" indent="0">
              <a:buNone/>
              <a:defRPr sz="1200" b="1"/>
            </a:lvl6pPr>
            <a:lvl7pPr marL="2057983" indent="0">
              <a:buNone/>
              <a:defRPr sz="1200" b="1"/>
            </a:lvl7pPr>
            <a:lvl8pPr marL="2400980" indent="0">
              <a:buNone/>
              <a:defRPr sz="1200" b="1"/>
            </a:lvl8pPr>
            <a:lvl9pPr marL="274397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sldNum" sz="quarter" idx="10"/>
          </p:nvPr>
        </p:nvSpPr>
        <p:spPr>
          <a:ln/>
        </p:spPr>
        <p:txBody>
          <a:bodyPr/>
          <a:lstStyle>
            <a:lvl1pPr>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61326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F281DB7-0CEE-443F-B889-800430E73E19}"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7628497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F29B9B14-AAAB-4258-B7ED-F99C593708B8}"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4280045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89C0B989-0E5B-4CE9-A60F-397D69C3B84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009896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0A41CD2-B740-4645-8FD4-47FC35D35EFF}"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429245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4A62327-8E69-49BA-846B-A2C75C77F6A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0184298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D83D5AA-3C24-4D7E-A60E-9AF656E3A82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609737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927E5C6-39D0-4567-9DCF-034DADCEE88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783464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1173162"/>
          </a:xfrm>
        </p:spPr>
        <p:txBody>
          <a:bodyPr/>
          <a:lstStyle/>
          <a:p>
            <a:r>
              <a:rPr lang="en-US"/>
              <a:t>Click to edit Master title style</a:t>
            </a:r>
          </a:p>
        </p:txBody>
      </p:sp>
      <p:sp>
        <p:nvSpPr>
          <p:cNvPr id="3" name="Text Placeholder 2"/>
          <p:cNvSpPr>
            <a:spLocks noGrp="1"/>
          </p:cNvSpPr>
          <p:nvPr>
            <p:ph type="body" sz="half" idx="1"/>
          </p:nvPr>
        </p:nvSpPr>
        <p:spPr>
          <a:xfrm>
            <a:off x="2286000" y="1828800"/>
            <a:ext cx="31242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828800"/>
            <a:ext cx="31242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362200" y="6305550"/>
            <a:ext cx="2133600" cy="476250"/>
          </a:xfrm>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1"/>
          </p:nvPr>
        </p:nvSpPr>
        <p:spPr>
          <a:xfrm>
            <a:off x="6553200" y="6305550"/>
            <a:ext cx="2133600" cy="476250"/>
          </a:xfrm>
        </p:spPr>
        <p:txBody>
          <a:bodyPr/>
          <a:lstStyle>
            <a:lvl1pPr>
              <a:defRPr/>
            </a:lvl1pPr>
          </a:lstStyle>
          <a:p>
            <a:fld id="{4F934AD2-1BA9-43EB-88EF-B468BDAA5A4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797202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43261F4-CE07-4853-A762-CCF779909A71}"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7017137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400">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B2957C1-26F4-4CE3-A40A-A604ECE4F2A1}" type="slidenum">
              <a:rPr lang="en-US" smtClean="0">
                <a:solidFill>
                  <a:srgbClr val="000000"/>
                </a:solidFill>
              </a:rPr>
              <a:pPr/>
              <a:t>‹#›</a:t>
            </a:fld>
            <a:endParaRPr lang="en-US" dirty="0">
              <a:solidFill>
                <a:srgbClr val="000000"/>
              </a:solidFill>
            </a:endParaRPr>
          </a:p>
        </p:txBody>
      </p:sp>
      <p:pic>
        <p:nvPicPr>
          <p:cNvPr id="8"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5000" y="6038603"/>
            <a:ext cx="2256312" cy="819397"/>
          </a:xfrm>
          <a:prstGeom prst="rect">
            <a:avLst/>
          </a:prstGeom>
          <a:noFill/>
          <a:ln w="9525">
            <a:noFill/>
            <a:round/>
            <a:headEnd/>
            <a:tailEnd/>
          </a:ln>
          <a:effectLst/>
        </p:spPr>
      </p:pic>
    </p:spTree>
    <p:extLst>
      <p:ext uri="{BB962C8B-B14F-4D97-AF65-F5344CB8AC3E}">
        <p14:creationId xmlns:p14="http://schemas.microsoft.com/office/powerpoint/2010/main" val="1432550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sldNum" sz="quarter" idx="10"/>
          </p:nvPr>
        </p:nvSpPr>
        <p:spPr>
          <a:ln/>
        </p:spPr>
        <p:txBody>
          <a:bodyPr/>
          <a:lstStyle>
            <a:lvl1pPr>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355892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4C24ED8-94A2-48A0-AF65-537C0184342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0098534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E650BAFE-F8A4-4A85-8298-DF75229E9E3B}" type="slidenum">
              <a:rPr lang="en-US" smtClean="0">
                <a:solidFill>
                  <a:srgbClr val="000000"/>
                </a:solidFill>
              </a:rPr>
              <a:pPr/>
              <a:t>‹#›</a:t>
            </a:fld>
            <a:endParaRPr lang="en-US" dirty="0">
              <a:solidFill>
                <a:srgbClr val="000000"/>
              </a:solidFill>
            </a:endParaRPr>
          </a:p>
        </p:txBody>
      </p:sp>
      <p:pic>
        <p:nvPicPr>
          <p:cNvPr id="10"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5000" y="6038603"/>
            <a:ext cx="2256312" cy="819397"/>
          </a:xfrm>
          <a:prstGeom prst="rect">
            <a:avLst/>
          </a:prstGeom>
          <a:noFill/>
          <a:ln w="9525">
            <a:noFill/>
            <a:round/>
            <a:headEnd/>
            <a:tailEnd/>
          </a:ln>
          <a:effectLst/>
        </p:spPr>
      </p:pic>
    </p:spTree>
    <p:extLst>
      <p:ext uri="{BB962C8B-B14F-4D97-AF65-F5344CB8AC3E}">
        <p14:creationId xmlns:p14="http://schemas.microsoft.com/office/powerpoint/2010/main" val="4939142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F281DB7-0CEE-443F-B889-800430E73E19}"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7746458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F29B9B14-AAAB-4258-B7ED-F99C593708B8}"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64402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89C0B989-0E5B-4CE9-A60F-397D69C3B84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0247230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0A41CD2-B740-4645-8FD4-47FC35D35EFF}"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880430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4A62327-8E69-49BA-846B-A2C75C77F6A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226731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D83D5AA-3C24-4D7E-A60E-9AF656E3A82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7080856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927E5C6-39D0-4567-9DCF-034DADCEE88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896059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50059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3"/>
            <a:ext cx="3008313" cy="1162051"/>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050"/>
            </a:lvl1pPr>
            <a:lvl2pPr marL="342997" indent="0">
              <a:buNone/>
              <a:defRPr sz="900"/>
            </a:lvl2pPr>
            <a:lvl3pPr marL="685994" indent="0">
              <a:buNone/>
              <a:defRPr sz="750"/>
            </a:lvl3pPr>
            <a:lvl4pPr marL="1028991" indent="0">
              <a:buNone/>
              <a:defRPr sz="675"/>
            </a:lvl4pPr>
            <a:lvl5pPr marL="1371989" indent="0">
              <a:buNone/>
              <a:defRPr sz="675"/>
            </a:lvl5pPr>
            <a:lvl6pPr marL="1714986" indent="0">
              <a:buNone/>
              <a:defRPr sz="675"/>
            </a:lvl6pPr>
            <a:lvl7pPr marL="2057983" indent="0">
              <a:buNone/>
              <a:defRPr sz="675"/>
            </a:lvl7pPr>
            <a:lvl8pPr marL="2400980" indent="0">
              <a:buNone/>
              <a:defRPr sz="675"/>
            </a:lvl8pPr>
            <a:lvl9pPr marL="2743977" indent="0">
              <a:buNone/>
              <a:defRPr sz="675"/>
            </a:lvl9pPr>
          </a:lstStyle>
          <a:p>
            <a:pPr lvl="0"/>
            <a:r>
              <a:rPr lang="en-US"/>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42129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9"/>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1"/>
            </a:lvl1pPr>
            <a:lvl2pPr marL="342997" indent="0">
              <a:buNone/>
              <a:defRPr sz="2101"/>
            </a:lvl2pPr>
            <a:lvl3pPr marL="685994" indent="0">
              <a:buNone/>
              <a:defRPr sz="1800"/>
            </a:lvl3pPr>
            <a:lvl4pPr marL="1028991" indent="0">
              <a:buNone/>
              <a:defRPr sz="1500"/>
            </a:lvl4pPr>
            <a:lvl5pPr marL="1371989" indent="0">
              <a:buNone/>
              <a:defRPr sz="1500"/>
            </a:lvl5pPr>
            <a:lvl6pPr marL="1714986" indent="0">
              <a:buNone/>
              <a:defRPr sz="1500"/>
            </a:lvl6pPr>
            <a:lvl7pPr marL="2057983" indent="0">
              <a:buNone/>
              <a:defRPr sz="1500"/>
            </a:lvl7pPr>
            <a:lvl8pPr marL="2400980" indent="0">
              <a:buNone/>
              <a:defRPr sz="1500"/>
            </a:lvl8pPr>
            <a:lvl9pPr marL="2743977"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050"/>
            </a:lvl1pPr>
            <a:lvl2pPr marL="342997" indent="0">
              <a:buNone/>
              <a:defRPr sz="900"/>
            </a:lvl2pPr>
            <a:lvl3pPr marL="685994" indent="0">
              <a:buNone/>
              <a:defRPr sz="750"/>
            </a:lvl3pPr>
            <a:lvl4pPr marL="1028991" indent="0">
              <a:buNone/>
              <a:defRPr sz="675"/>
            </a:lvl4pPr>
            <a:lvl5pPr marL="1371989" indent="0">
              <a:buNone/>
              <a:defRPr sz="675"/>
            </a:lvl5pPr>
            <a:lvl6pPr marL="1714986" indent="0">
              <a:buNone/>
              <a:defRPr sz="675"/>
            </a:lvl6pPr>
            <a:lvl7pPr marL="2057983" indent="0">
              <a:buNone/>
              <a:defRPr sz="675"/>
            </a:lvl7pPr>
            <a:lvl8pPr marL="2400980" indent="0">
              <a:buNone/>
              <a:defRPr sz="675"/>
            </a:lvl8pPr>
            <a:lvl9pPr marL="2743977" indent="0">
              <a:buNone/>
              <a:defRPr sz="675"/>
            </a:lvl9pPr>
          </a:lstStyle>
          <a:p>
            <a:pPr lvl="0"/>
            <a:r>
              <a:rPr lang="en-US"/>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113408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Grp="1" noChangeArrowheads="1"/>
          </p:cNvSpPr>
          <p:nvPr>
            <p:ph type="title"/>
          </p:nvPr>
        </p:nvSpPr>
        <p:spPr bwMode="auto">
          <a:xfrm>
            <a:off x="1295400" y="285750"/>
            <a:ext cx="6553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dirty="0"/>
              <a:t>Click to edit Master title style</a:t>
            </a:r>
          </a:p>
        </p:txBody>
      </p:sp>
      <p:sp>
        <p:nvSpPr>
          <p:cNvPr id="1027" name="Rectangle 9"/>
          <p:cNvSpPr>
            <a:spLocks noGrp="1" noChangeArrowheads="1"/>
          </p:cNvSpPr>
          <p:nvPr>
            <p:ph type="body" idx="1"/>
          </p:nvPr>
        </p:nvSpPr>
        <p:spPr bwMode="auto">
          <a:xfrm>
            <a:off x="304800" y="1879600"/>
            <a:ext cx="84582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pic>
        <p:nvPicPr>
          <p:cNvPr id="1028" name="Picture 11" descr="sea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2903" y="152400"/>
            <a:ext cx="8953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2" descr="PSH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43851" y="152400"/>
            <a:ext cx="8953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0" name="Rectangle 14"/>
          <p:cNvSpPr>
            <a:spLocks noGrp="1" noChangeArrowheads="1"/>
          </p:cNvSpPr>
          <p:nvPr>
            <p:ph type="sldNum" sz="quarter" idx="4"/>
          </p:nvPr>
        </p:nvSpPr>
        <p:spPr bwMode="auto">
          <a:xfrm>
            <a:off x="7315200" y="64579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pitchFamily="34" charset="0"/>
                <a:ea typeface="MS PGothic" pitchFamily="34" charset="-128"/>
                <a:cs typeface="+mn-cs"/>
              </a:defRPr>
            </a:lvl1pPr>
          </a:lstStyle>
          <a:p>
            <a:fld id="{F36C87F6-986D-49E6-AF40-1B3A1EE8064D}" type="slidenum">
              <a:rPr lang="en-US" smtClean="0"/>
              <a:pPr/>
              <a:t>‹#›</a:t>
            </a:fld>
            <a:endParaRPr lang="en-US"/>
          </a:p>
        </p:txBody>
      </p:sp>
      <p:sp>
        <p:nvSpPr>
          <p:cNvPr id="1031" name="Line 15"/>
          <p:cNvSpPr>
            <a:spLocks noChangeShapeType="1"/>
          </p:cNvSpPr>
          <p:nvPr/>
        </p:nvSpPr>
        <p:spPr bwMode="auto">
          <a:xfrm flipH="1">
            <a:off x="152400" y="1219200"/>
            <a:ext cx="8839200" cy="0"/>
          </a:xfrm>
          <a:prstGeom prst="line">
            <a:avLst/>
          </a:prstGeom>
          <a:noFill/>
          <a:ln w="38100">
            <a:solidFill>
              <a:srgbClr val="E60000"/>
            </a:solidFill>
            <a:round/>
            <a:headEnd/>
            <a:tailEnd/>
          </a:ln>
          <a:extLst>
            <a:ext uri="{909E8E84-426E-40DD-AFC4-6F175D3DCCD1}">
              <a14:hiddenFill xmlns:a14="http://schemas.microsoft.com/office/drawing/2010/main">
                <a:noFill/>
              </a14:hiddenFill>
            </a:ext>
          </a:extLst>
        </p:spPr>
        <p:txBody>
          <a:bodyPr lIns="27439" tIns="27439" rIns="27439" bIns="27439"/>
          <a:lstStyle/>
          <a:p>
            <a:endParaRPr lang="en-US" sz="1350"/>
          </a:p>
        </p:txBody>
      </p:sp>
      <p:sp>
        <p:nvSpPr>
          <p:cNvPr id="1032" name="Line 16"/>
          <p:cNvSpPr>
            <a:spLocks noChangeShapeType="1"/>
          </p:cNvSpPr>
          <p:nvPr/>
        </p:nvSpPr>
        <p:spPr bwMode="auto">
          <a:xfrm flipH="1">
            <a:off x="152400" y="1143000"/>
            <a:ext cx="88392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lIns="27439" tIns="27439" rIns="27439" bIns="27439"/>
          <a:lstStyle/>
          <a:p>
            <a:endParaRPr lang="en-US" sz="1350"/>
          </a:p>
        </p:txBody>
      </p:sp>
    </p:spTree>
    <p:extLst>
      <p:ext uri="{BB962C8B-B14F-4D97-AF65-F5344CB8AC3E}">
        <p14:creationId xmlns:p14="http://schemas.microsoft.com/office/powerpoint/2010/main" val="258849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eaLnBrk="1" fontAlgn="base" hangingPunct="1">
        <a:spcBef>
          <a:spcPct val="0"/>
        </a:spcBef>
        <a:spcAft>
          <a:spcPct val="25000"/>
        </a:spcAft>
        <a:defRPr sz="2701">
          <a:solidFill>
            <a:schemeClr val="tx2"/>
          </a:solidFill>
          <a:latin typeface="Arial" panose="020B0604020202020204" pitchFamily="34" charset="0"/>
          <a:ea typeface="ＭＳ Ｐゴシック" pitchFamily="34" charset="-128"/>
          <a:cs typeface="Arial" panose="020B0604020202020204" pitchFamily="34" charset="0"/>
        </a:defRPr>
      </a:lvl1pPr>
      <a:lvl2pPr algn="ctr" rtl="0" eaLnBrk="1" fontAlgn="base" hangingPunct="1">
        <a:spcBef>
          <a:spcPct val="0"/>
        </a:spcBef>
        <a:spcAft>
          <a:spcPct val="25000"/>
        </a:spcAft>
        <a:defRPr sz="2701">
          <a:solidFill>
            <a:schemeClr val="tx2"/>
          </a:solidFill>
          <a:latin typeface="Arial" charset="0"/>
          <a:ea typeface="ＭＳ Ｐゴシック" pitchFamily="34" charset="-128"/>
          <a:cs typeface="Arial" charset="0"/>
        </a:defRPr>
      </a:lvl2pPr>
      <a:lvl3pPr algn="ctr" rtl="0" eaLnBrk="1" fontAlgn="base" hangingPunct="1">
        <a:spcBef>
          <a:spcPct val="0"/>
        </a:spcBef>
        <a:spcAft>
          <a:spcPct val="25000"/>
        </a:spcAft>
        <a:defRPr sz="2701">
          <a:solidFill>
            <a:schemeClr val="tx2"/>
          </a:solidFill>
          <a:latin typeface="Arial" charset="0"/>
          <a:ea typeface="ＭＳ Ｐゴシック" pitchFamily="34" charset="-128"/>
          <a:cs typeface="Arial" charset="0"/>
        </a:defRPr>
      </a:lvl3pPr>
      <a:lvl4pPr algn="ctr" rtl="0" eaLnBrk="1" fontAlgn="base" hangingPunct="1">
        <a:spcBef>
          <a:spcPct val="0"/>
        </a:spcBef>
        <a:spcAft>
          <a:spcPct val="25000"/>
        </a:spcAft>
        <a:defRPr sz="2701">
          <a:solidFill>
            <a:schemeClr val="tx2"/>
          </a:solidFill>
          <a:latin typeface="Arial" charset="0"/>
          <a:ea typeface="ＭＳ Ｐゴシック" pitchFamily="34" charset="-128"/>
          <a:cs typeface="Arial" charset="0"/>
        </a:defRPr>
      </a:lvl4pPr>
      <a:lvl5pPr algn="ctr" rtl="0" eaLnBrk="1" fontAlgn="base" hangingPunct="1">
        <a:spcBef>
          <a:spcPct val="0"/>
        </a:spcBef>
        <a:spcAft>
          <a:spcPct val="25000"/>
        </a:spcAft>
        <a:defRPr sz="2701">
          <a:solidFill>
            <a:schemeClr val="tx2"/>
          </a:solidFill>
          <a:latin typeface="Arial" charset="0"/>
          <a:ea typeface="ＭＳ Ｐゴシック" pitchFamily="34" charset="-128"/>
          <a:cs typeface="Arial" charset="0"/>
        </a:defRPr>
      </a:lvl5pPr>
      <a:lvl6pPr marL="342997" algn="ctr" rtl="0" eaLnBrk="1" fontAlgn="base" hangingPunct="1">
        <a:spcBef>
          <a:spcPct val="0"/>
        </a:spcBef>
        <a:spcAft>
          <a:spcPct val="25000"/>
        </a:spcAft>
        <a:defRPr sz="2701">
          <a:solidFill>
            <a:schemeClr val="tx2"/>
          </a:solidFill>
          <a:latin typeface="Tahoma" pitchFamily="-112" charset="0"/>
        </a:defRPr>
      </a:lvl6pPr>
      <a:lvl7pPr marL="685994" algn="ctr" rtl="0" eaLnBrk="1" fontAlgn="base" hangingPunct="1">
        <a:spcBef>
          <a:spcPct val="0"/>
        </a:spcBef>
        <a:spcAft>
          <a:spcPct val="25000"/>
        </a:spcAft>
        <a:defRPr sz="2701">
          <a:solidFill>
            <a:schemeClr val="tx2"/>
          </a:solidFill>
          <a:latin typeface="Tahoma" pitchFamily="-112" charset="0"/>
        </a:defRPr>
      </a:lvl7pPr>
      <a:lvl8pPr marL="1028991" algn="ctr" rtl="0" eaLnBrk="1" fontAlgn="base" hangingPunct="1">
        <a:spcBef>
          <a:spcPct val="0"/>
        </a:spcBef>
        <a:spcAft>
          <a:spcPct val="25000"/>
        </a:spcAft>
        <a:defRPr sz="2701">
          <a:solidFill>
            <a:schemeClr val="tx2"/>
          </a:solidFill>
          <a:latin typeface="Tahoma" pitchFamily="-112" charset="0"/>
        </a:defRPr>
      </a:lvl8pPr>
      <a:lvl9pPr marL="1371989" algn="ctr" rtl="0" eaLnBrk="1" fontAlgn="base" hangingPunct="1">
        <a:spcBef>
          <a:spcPct val="0"/>
        </a:spcBef>
        <a:spcAft>
          <a:spcPct val="25000"/>
        </a:spcAft>
        <a:defRPr sz="2701">
          <a:solidFill>
            <a:schemeClr val="tx2"/>
          </a:solidFill>
          <a:latin typeface="Tahoma" pitchFamily="-112" charset="0"/>
        </a:defRPr>
      </a:lvl9pPr>
    </p:titleStyle>
    <p:bodyStyle>
      <a:lvl1pPr marL="257248" indent="-257248" algn="l" rtl="0" eaLnBrk="1" fontAlgn="base" hangingPunct="1">
        <a:spcBef>
          <a:spcPct val="25000"/>
        </a:spcBef>
        <a:spcAft>
          <a:spcPct val="0"/>
        </a:spcAft>
        <a:buClr>
          <a:schemeClr val="folHlink"/>
        </a:buClr>
        <a:buSzPct val="60000"/>
        <a:buFont typeface="Wingdings" pitchFamily="2" charset="2"/>
        <a:buChar char="n"/>
        <a:defRPr sz="2401">
          <a:solidFill>
            <a:schemeClr val="tx1"/>
          </a:solidFill>
          <a:latin typeface="Arial" panose="020B0604020202020204" pitchFamily="34" charset="0"/>
          <a:ea typeface="ＭＳ Ｐゴシック" pitchFamily="34" charset="-128"/>
          <a:cs typeface="Arial" panose="020B0604020202020204" pitchFamily="34" charset="0"/>
        </a:defRPr>
      </a:lvl1pPr>
      <a:lvl2pPr marL="557370" indent="-214373" algn="l" rtl="0" eaLnBrk="1" fontAlgn="base" hangingPunct="1">
        <a:spcBef>
          <a:spcPct val="25000"/>
        </a:spcBef>
        <a:spcAft>
          <a:spcPct val="0"/>
        </a:spcAft>
        <a:buClr>
          <a:schemeClr val="hlink"/>
        </a:buClr>
        <a:buSzPct val="55000"/>
        <a:buFont typeface="Wingdings" pitchFamily="2" charset="2"/>
        <a:buChar char="n"/>
        <a:defRPr sz="2101">
          <a:solidFill>
            <a:schemeClr val="tx1"/>
          </a:solidFill>
          <a:latin typeface="Arial" panose="020B0604020202020204" pitchFamily="34" charset="0"/>
          <a:ea typeface="ＭＳ Ｐゴシック" pitchFamily="34" charset="-128"/>
          <a:cs typeface="Arial" panose="020B0604020202020204" pitchFamily="34" charset="0"/>
        </a:defRPr>
      </a:lvl2pPr>
      <a:lvl3pPr marL="857494" indent="-171499" algn="l" rtl="0" eaLnBrk="1" fontAlgn="base" hangingPunct="1">
        <a:spcBef>
          <a:spcPct val="25000"/>
        </a:spcBef>
        <a:spcAft>
          <a:spcPct val="0"/>
        </a:spcAft>
        <a:buClr>
          <a:schemeClr val="folHlink"/>
        </a:buClr>
        <a:buSzPct val="50000"/>
        <a:buFont typeface="Wingdings" pitchFamily="2" charset="2"/>
        <a:buChar char="n"/>
        <a:defRPr sz="1800">
          <a:solidFill>
            <a:schemeClr val="tx1"/>
          </a:solidFill>
          <a:latin typeface="Arial" panose="020B0604020202020204" pitchFamily="34" charset="0"/>
          <a:ea typeface="ＭＳ Ｐゴシック" pitchFamily="34" charset="-128"/>
          <a:cs typeface="Arial" panose="020B0604020202020204" pitchFamily="34" charset="0"/>
        </a:defRPr>
      </a:lvl3pPr>
      <a:lvl4pPr marL="1200490" indent="-171499" algn="l" rtl="0" eaLnBrk="1" fontAlgn="base" hangingPunct="1">
        <a:spcBef>
          <a:spcPct val="25000"/>
        </a:spcBef>
        <a:spcAft>
          <a:spcPct val="0"/>
        </a:spcAft>
        <a:buClr>
          <a:schemeClr val="accent2"/>
        </a:buClr>
        <a:buSzPct val="55000"/>
        <a:buFont typeface="Wingdings" pitchFamily="2" charset="2"/>
        <a:buChar char="n"/>
        <a:defRPr sz="1500">
          <a:solidFill>
            <a:schemeClr val="tx1"/>
          </a:solidFill>
          <a:latin typeface="Arial" panose="020B0604020202020204" pitchFamily="34" charset="0"/>
          <a:ea typeface="ＭＳ Ｐゴシック" pitchFamily="34" charset="-128"/>
          <a:cs typeface="Arial" panose="020B0604020202020204" pitchFamily="34" charset="0"/>
        </a:defRPr>
      </a:lvl4pPr>
      <a:lvl5pPr marL="1543487" indent="-171499" algn="l" rtl="0" eaLnBrk="1" fontAlgn="base" hangingPunct="1">
        <a:spcBef>
          <a:spcPct val="25000"/>
        </a:spcBef>
        <a:spcAft>
          <a:spcPct val="0"/>
        </a:spcAft>
        <a:buClr>
          <a:schemeClr val="accent1"/>
        </a:buClr>
        <a:buSzPct val="50000"/>
        <a:buFont typeface="Wingdings" pitchFamily="2" charset="2"/>
        <a:buChar char="n"/>
        <a:defRPr sz="1500">
          <a:solidFill>
            <a:schemeClr val="tx1"/>
          </a:solidFill>
          <a:latin typeface="Arial" panose="020B0604020202020204" pitchFamily="34" charset="0"/>
          <a:ea typeface="ＭＳ Ｐゴシック" pitchFamily="34" charset="-128"/>
          <a:cs typeface="Arial" panose="020B0604020202020204" pitchFamily="34" charset="0"/>
        </a:defRPr>
      </a:lvl5pPr>
      <a:lvl6pPr marL="1886484" indent="-171499" algn="l" rtl="0" eaLnBrk="1" fontAlgn="base" hangingPunct="1">
        <a:spcBef>
          <a:spcPct val="25000"/>
        </a:spcBef>
        <a:spcAft>
          <a:spcPct val="0"/>
        </a:spcAft>
        <a:buClr>
          <a:schemeClr val="accent1"/>
        </a:buClr>
        <a:buSzPct val="50000"/>
        <a:buFont typeface="Wingdings" pitchFamily="-112" charset="2"/>
        <a:buChar char="n"/>
        <a:defRPr sz="1500">
          <a:solidFill>
            <a:schemeClr val="tx1"/>
          </a:solidFill>
          <a:latin typeface="+mn-lt"/>
          <a:ea typeface="ＭＳ Ｐゴシック" pitchFamily="-112" charset="-128"/>
        </a:defRPr>
      </a:lvl6pPr>
      <a:lvl7pPr marL="2229481" indent="-171499" algn="l" rtl="0" eaLnBrk="1" fontAlgn="base" hangingPunct="1">
        <a:spcBef>
          <a:spcPct val="25000"/>
        </a:spcBef>
        <a:spcAft>
          <a:spcPct val="0"/>
        </a:spcAft>
        <a:buClr>
          <a:schemeClr val="accent1"/>
        </a:buClr>
        <a:buSzPct val="50000"/>
        <a:buFont typeface="Wingdings" pitchFamily="-112" charset="2"/>
        <a:buChar char="n"/>
        <a:defRPr sz="1500">
          <a:solidFill>
            <a:schemeClr val="tx1"/>
          </a:solidFill>
          <a:latin typeface="+mn-lt"/>
          <a:ea typeface="ＭＳ Ｐゴシック" pitchFamily="-112" charset="-128"/>
        </a:defRPr>
      </a:lvl7pPr>
      <a:lvl8pPr marL="2572479" indent="-171499" algn="l" rtl="0" eaLnBrk="1" fontAlgn="base" hangingPunct="1">
        <a:spcBef>
          <a:spcPct val="25000"/>
        </a:spcBef>
        <a:spcAft>
          <a:spcPct val="0"/>
        </a:spcAft>
        <a:buClr>
          <a:schemeClr val="accent1"/>
        </a:buClr>
        <a:buSzPct val="50000"/>
        <a:buFont typeface="Wingdings" pitchFamily="-112" charset="2"/>
        <a:buChar char="n"/>
        <a:defRPr sz="1500">
          <a:solidFill>
            <a:schemeClr val="tx1"/>
          </a:solidFill>
          <a:latin typeface="+mn-lt"/>
          <a:ea typeface="ＭＳ Ｐゴシック" pitchFamily="-112" charset="-128"/>
        </a:defRPr>
      </a:lvl8pPr>
      <a:lvl9pPr marL="2915475" indent="-171499" algn="l" rtl="0" eaLnBrk="1" fontAlgn="base" hangingPunct="1">
        <a:spcBef>
          <a:spcPct val="25000"/>
        </a:spcBef>
        <a:spcAft>
          <a:spcPct val="0"/>
        </a:spcAft>
        <a:buClr>
          <a:schemeClr val="accent1"/>
        </a:buClr>
        <a:buSzPct val="50000"/>
        <a:buFont typeface="Wingdings" pitchFamily="-112" charset="2"/>
        <a:buChar char="n"/>
        <a:defRPr sz="1500">
          <a:solidFill>
            <a:schemeClr val="tx1"/>
          </a:solidFill>
          <a:latin typeface="+mn-lt"/>
          <a:ea typeface="ＭＳ Ｐゴシック" pitchFamily="-112" charset="-128"/>
        </a:defRPr>
      </a:lvl9pPr>
    </p:bodyStyle>
    <p:otherStyle>
      <a:defPPr>
        <a:defRPr lang="en-US"/>
      </a:defPPr>
      <a:lvl1pPr marL="0" algn="l" defTabSz="342997" rtl="0" eaLnBrk="1" latinLnBrk="0" hangingPunct="1">
        <a:defRPr sz="1350" kern="1200">
          <a:solidFill>
            <a:schemeClr val="tx1"/>
          </a:solidFill>
          <a:latin typeface="+mn-lt"/>
          <a:ea typeface="+mn-ea"/>
          <a:cs typeface="+mn-cs"/>
        </a:defRPr>
      </a:lvl1pPr>
      <a:lvl2pPr marL="342997" algn="l" defTabSz="342997" rtl="0" eaLnBrk="1" latinLnBrk="0" hangingPunct="1">
        <a:defRPr sz="1350" kern="1200">
          <a:solidFill>
            <a:schemeClr val="tx1"/>
          </a:solidFill>
          <a:latin typeface="+mn-lt"/>
          <a:ea typeface="+mn-ea"/>
          <a:cs typeface="+mn-cs"/>
        </a:defRPr>
      </a:lvl2pPr>
      <a:lvl3pPr marL="685994" algn="l" defTabSz="342997" rtl="0" eaLnBrk="1" latinLnBrk="0" hangingPunct="1">
        <a:defRPr sz="1350" kern="1200">
          <a:solidFill>
            <a:schemeClr val="tx1"/>
          </a:solidFill>
          <a:latin typeface="+mn-lt"/>
          <a:ea typeface="+mn-ea"/>
          <a:cs typeface="+mn-cs"/>
        </a:defRPr>
      </a:lvl3pPr>
      <a:lvl4pPr marL="1028991" algn="l" defTabSz="342997" rtl="0" eaLnBrk="1" latinLnBrk="0" hangingPunct="1">
        <a:defRPr sz="1350" kern="1200">
          <a:solidFill>
            <a:schemeClr val="tx1"/>
          </a:solidFill>
          <a:latin typeface="+mn-lt"/>
          <a:ea typeface="+mn-ea"/>
          <a:cs typeface="+mn-cs"/>
        </a:defRPr>
      </a:lvl4pPr>
      <a:lvl5pPr marL="1371989" algn="l" defTabSz="342997" rtl="0" eaLnBrk="1" latinLnBrk="0" hangingPunct="1">
        <a:defRPr sz="1350" kern="1200">
          <a:solidFill>
            <a:schemeClr val="tx1"/>
          </a:solidFill>
          <a:latin typeface="+mn-lt"/>
          <a:ea typeface="+mn-ea"/>
          <a:cs typeface="+mn-cs"/>
        </a:defRPr>
      </a:lvl5pPr>
      <a:lvl6pPr marL="1714986" algn="l" defTabSz="342997" rtl="0" eaLnBrk="1" latinLnBrk="0" hangingPunct="1">
        <a:defRPr sz="1350" kern="1200">
          <a:solidFill>
            <a:schemeClr val="tx1"/>
          </a:solidFill>
          <a:latin typeface="+mn-lt"/>
          <a:ea typeface="+mn-ea"/>
          <a:cs typeface="+mn-cs"/>
        </a:defRPr>
      </a:lvl6pPr>
      <a:lvl7pPr marL="2057983" algn="l" defTabSz="342997" rtl="0" eaLnBrk="1" latinLnBrk="0" hangingPunct="1">
        <a:defRPr sz="1350" kern="1200">
          <a:solidFill>
            <a:schemeClr val="tx1"/>
          </a:solidFill>
          <a:latin typeface="+mn-lt"/>
          <a:ea typeface="+mn-ea"/>
          <a:cs typeface="+mn-cs"/>
        </a:defRPr>
      </a:lvl7pPr>
      <a:lvl8pPr marL="2400980" algn="l" defTabSz="342997" rtl="0" eaLnBrk="1" latinLnBrk="0" hangingPunct="1">
        <a:defRPr sz="1350" kern="1200">
          <a:solidFill>
            <a:schemeClr val="tx1"/>
          </a:solidFill>
          <a:latin typeface="+mn-lt"/>
          <a:ea typeface="+mn-ea"/>
          <a:cs typeface="+mn-cs"/>
        </a:defRPr>
      </a:lvl8pPr>
      <a:lvl9pPr marL="2743977" algn="l" defTabSz="34299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93000"/>
              </a:lnSpc>
              <a:buClr>
                <a:srgbClr val="000000"/>
              </a:buClr>
              <a:buSzPct val="100000"/>
              <a:buFont typeface="Arial" charset="0"/>
              <a:buNone/>
              <a:defRPr sz="1400"/>
            </a:lvl1pPr>
          </a:lstStyle>
          <a:p>
            <a:endParaRPr lang="en-US" dirty="0">
              <a:solidFill>
                <a:srgbClr val="FFFFFF"/>
              </a:solidFill>
            </a:endParaRPr>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93000"/>
              </a:lnSpc>
              <a:buClr>
                <a:srgbClr val="000000"/>
              </a:buClr>
              <a:buSzPct val="100000"/>
              <a:buFont typeface="Arial" charset="0"/>
              <a:buNone/>
              <a:defRPr sz="1400"/>
            </a:lvl1pPr>
          </a:lstStyle>
          <a:p>
            <a:endParaRPr lang="en-US" dirty="0">
              <a:solidFill>
                <a:srgbClr val="FFFFFF"/>
              </a:solidFill>
            </a:endParaRPr>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93000"/>
              </a:lnSpc>
              <a:buClr>
                <a:srgbClr val="000000"/>
              </a:buClr>
              <a:buSzPct val="100000"/>
              <a:buFont typeface="Arial" charset="0"/>
              <a:buNone/>
              <a:defRPr sz="1400"/>
            </a:lvl1pPr>
          </a:lstStyle>
          <a:p>
            <a:fld id="{9675D95E-9386-42E8-B3D4-CBB9F4F39CFE}"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07264812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hdr="0" ftr="0" dt="0"/>
  <p:txStyles>
    <p:titleStyle>
      <a:lvl1pPr algn="l"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93000"/>
              </a:lnSpc>
              <a:buClr>
                <a:srgbClr val="000000"/>
              </a:buClr>
              <a:buSzPct val="100000"/>
              <a:buFont typeface="Arial" charset="0"/>
              <a:buNone/>
              <a:defRPr sz="1400"/>
            </a:lvl1pPr>
          </a:lstStyle>
          <a:p>
            <a:endParaRPr lang="en-US" dirty="0">
              <a:solidFill>
                <a:srgbClr val="FFFFFF"/>
              </a:solidFill>
            </a:endParaRPr>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93000"/>
              </a:lnSpc>
              <a:buClr>
                <a:srgbClr val="000000"/>
              </a:buClr>
              <a:buSzPct val="100000"/>
              <a:buFont typeface="Arial" charset="0"/>
              <a:buNone/>
              <a:defRPr sz="1400"/>
            </a:lvl1pPr>
          </a:lstStyle>
          <a:p>
            <a:endParaRPr lang="en-US" dirty="0">
              <a:solidFill>
                <a:srgbClr val="FFFFFF"/>
              </a:solidFill>
            </a:endParaRPr>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93000"/>
              </a:lnSpc>
              <a:buClr>
                <a:srgbClr val="000000"/>
              </a:buClr>
              <a:buSzPct val="100000"/>
              <a:buFont typeface="Arial" charset="0"/>
              <a:buNone/>
              <a:defRPr sz="1400"/>
            </a:lvl1pPr>
          </a:lstStyle>
          <a:p>
            <a:fld id="{9675D95E-9386-42E8-B3D4-CBB9F4F39CFE}"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8539829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ftr="0" dt="0"/>
  <p:txStyles>
    <p:titleStyle>
      <a:lvl1pPr algn="l"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93000"/>
              </a:lnSpc>
              <a:buClr>
                <a:srgbClr val="000000"/>
              </a:buClr>
              <a:buSzPct val="100000"/>
              <a:buFont typeface="Arial" charset="0"/>
              <a:buNone/>
              <a:defRPr sz="1400"/>
            </a:lvl1pPr>
          </a:lstStyle>
          <a:p>
            <a:endParaRPr lang="en-US" dirty="0">
              <a:solidFill>
                <a:srgbClr val="FFFFFF"/>
              </a:solidFill>
              <a:latin typeface="Arial"/>
            </a:endParaRPr>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93000"/>
              </a:lnSpc>
              <a:buClr>
                <a:srgbClr val="000000"/>
              </a:buClr>
              <a:buSzPct val="100000"/>
              <a:buFont typeface="Arial" charset="0"/>
              <a:buNone/>
              <a:defRPr sz="1400"/>
            </a:lvl1pPr>
          </a:lstStyle>
          <a:p>
            <a:endParaRPr lang="en-US" dirty="0">
              <a:solidFill>
                <a:srgbClr val="FFFFFF"/>
              </a:solidFill>
              <a:latin typeface="Arial"/>
            </a:endParaRPr>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93000"/>
              </a:lnSpc>
              <a:buClr>
                <a:srgbClr val="000000"/>
              </a:buClr>
              <a:buSzPct val="100000"/>
              <a:buFont typeface="Arial" charset="0"/>
              <a:buNone/>
              <a:defRPr sz="1400"/>
            </a:lvl1pPr>
          </a:lstStyle>
          <a:p>
            <a:fld id="{9675D95E-9386-42E8-B3D4-CBB9F4F39CFE}" type="slidenum">
              <a:rPr lang="en-US">
                <a:solidFill>
                  <a:srgbClr val="FFFFFF"/>
                </a:solidFill>
                <a:latin typeface="Arial"/>
              </a:rPr>
              <a:pPr/>
              <a:t>‹#›</a:t>
            </a:fld>
            <a:endParaRPr lang="en-US" dirty="0">
              <a:solidFill>
                <a:srgbClr val="FFFFFF"/>
              </a:solidFill>
              <a:latin typeface="Arial"/>
            </a:endParaRPr>
          </a:p>
        </p:txBody>
      </p:sp>
    </p:spTree>
    <p:extLst>
      <p:ext uri="{BB962C8B-B14F-4D97-AF65-F5344CB8AC3E}">
        <p14:creationId xmlns:p14="http://schemas.microsoft.com/office/powerpoint/2010/main" val="67272898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hf hdr="0" ftr="0" dt="0"/>
  <p:txStyles>
    <p:titleStyle>
      <a:lvl1pPr algn="l"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93000"/>
              </a:lnSpc>
              <a:buClr>
                <a:srgbClr val="000000"/>
              </a:buClr>
              <a:buSzPct val="100000"/>
              <a:buFont typeface="Arial" charset="0"/>
              <a:buNone/>
              <a:defRPr sz="1400"/>
            </a:lvl1pPr>
          </a:lstStyle>
          <a:p>
            <a:endParaRPr lang="en-US" dirty="0">
              <a:solidFill>
                <a:srgbClr val="FFFFFF"/>
              </a:solidFill>
              <a:latin typeface="Arial"/>
            </a:endParaRPr>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93000"/>
              </a:lnSpc>
              <a:buClr>
                <a:srgbClr val="000000"/>
              </a:buClr>
              <a:buSzPct val="100000"/>
              <a:buFont typeface="Arial" charset="0"/>
              <a:buNone/>
              <a:defRPr sz="1400"/>
            </a:lvl1pPr>
          </a:lstStyle>
          <a:p>
            <a:endParaRPr lang="en-US" dirty="0">
              <a:solidFill>
                <a:srgbClr val="FFFFFF"/>
              </a:solidFill>
              <a:latin typeface="Arial"/>
            </a:endParaRPr>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93000"/>
              </a:lnSpc>
              <a:buClr>
                <a:srgbClr val="000000"/>
              </a:buClr>
              <a:buSzPct val="100000"/>
              <a:buFont typeface="Arial" charset="0"/>
              <a:buNone/>
              <a:defRPr sz="1400"/>
            </a:lvl1pPr>
          </a:lstStyle>
          <a:p>
            <a:fld id="{9675D95E-9386-42E8-B3D4-CBB9F4F39CFE}" type="slidenum">
              <a:rPr lang="en-US">
                <a:solidFill>
                  <a:srgbClr val="FFFFFF"/>
                </a:solidFill>
                <a:latin typeface="Arial"/>
              </a:rPr>
              <a:pPr/>
              <a:t>‹#›</a:t>
            </a:fld>
            <a:endParaRPr lang="en-US" dirty="0">
              <a:solidFill>
                <a:srgbClr val="FFFFFF"/>
              </a:solidFill>
              <a:latin typeface="Arial"/>
            </a:endParaRPr>
          </a:p>
        </p:txBody>
      </p:sp>
    </p:spTree>
    <p:extLst>
      <p:ext uri="{BB962C8B-B14F-4D97-AF65-F5344CB8AC3E}">
        <p14:creationId xmlns:p14="http://schemas.microsoft.com/office/powerpoint/2010/main" val="243915611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hf hdr="0" ftr="0" dt="0"/>
  <p:txStyles>
    <p:titleStyle>
      <a:lvl1pPr algn="l"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93000"/>
              </a:lnSpc>
              <a:buClr>
                <a:srgbClr val="000000"/>
              </a:buClr>
              <a:buSzPct val="100000"/>
              <a:buFont typeface="Arial" charset="0"/>
              <a:buNone/>
              <a:defRPr sz="1400"/>
            </a:lvl1pPr>
          </a:lstStyle>
          <a:p>
            <a:endParaRPr lang="en-US" dirty="0">
              <a:solidFill>
                <a:srgbClr val="FFFFFF"/>
              </a:solidFill>
            </a:endParaRPr>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93000"/>
              </a:lnSpc>
              <a:buClr>
                <a:srgbClr val="000000"/>
              </a:buClr>
              <a:buSzPct val="100000"/>
              <a:buFont typeface="Arial" charset="0"/>
              <a:buNone/>
              <a:defRPr sz="1400"/>
            </a:lvl1pPr>
          </a:lstStyle>
          <a:p>
            <a:endParaRPr lang="en-US" dirty="0">
              <a:solidFill>
                <a:srgbClr val="FFFFFF"/>
              </a:solidFill>
            </a:endParaRPr>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93000"/>
              </a:lnSpc>
              <a:buClr>
                <a:srgbClr val="000000"/>
              </a:buClr>
              <a:buSzPct val="100000"/>
              <a:buFont typeface="Arial" charset="0"/>
              <a:buNone/>
              <a:defRPr sz="1400"/>
            </a:lvl1pPr>
          </a:lstStyle>
          <a:p>
            <a:fld id="{9675D95E-9386-42E8-B3D4-CBB9F4F39CFE}"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6907424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ftr="0" dt="0"/>
  <p:txStyles>
    <p:titleStyle>
      <a:lvl1pPr algn="l"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hyperlink" Target="https://www.fcc.gov/general/eas-test-reporting-system" TargetMode="External"/><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hyperlink" Target="https://apps2.fcc.gov/fccUserReg/pages/login.htm" TargetMode="External"/><Relationship Id="rId3" Type="http://schemas.openxmlformats.org/officeDocument/2006/relationships/slideLayout" Target="../slideLayouts/slideLayout2.xml"/><Relationship Id="rId7" Type="http://schemas.openxmlformats.org/officeDocument/2006/relationships/hyperlink" Target="https://apps2.fcc.gov/fccUserReg/pages/reset-passwd-identify.htm"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apps2.fcc.gov/fccUserReg/pages/createAccount.htm" TargetMode="External"/><Relationship Id="rId5" Type="http://schemas.openxmlformats.org/officeDocument/2006/relationships/hyperlink" Target="https://fccprod.servicenowservices.com/login_with_sso.do?glide_sso_id=10db4616dbb07200f2f2f6531f9619de&amp;fcc_portal_link=etrs" TargetMode="External"/><Relationship Id="rId4" Type="http://schemas.openxmlformats.org/officeDocument/2006/relationships/notesSlide" Target="../notesSlides/notesSlide10.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hyperlink" Target="https://www.fcc.gov/general/eas-test-reporting-system"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media/media14.mp4"/><Relationship Id="rId7" Type="http://schemas.openxmlformats.org/officeDocument/2006/relationships/image" Target="../media/image9.png"/><Relationship Id="rId2" Type="http://schemas.microsoft.com/office/2007/relationships/media" Target="../media/media14.mp4"/><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audio" Target="../media/media15.m4a"/><Relationship Id="rId4" Type="http://schemas.microsoft.com/office/2007/relationships/media" Target="../media/media15.m4a"/></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media/media16.mp4"/><Relationship Id="rId7" Type="http://schemas.openxmlformats.org/officeDocument/2006/relationships/image" Target="../media/image10.png"/><Relationship Id="rId2" Type="http://schemas.microsoft.com/office/2007/relationships/media" Target="../media/media16.mp4"/><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audio" Target="../media/media17.m4a"/><Relationship Id="rId4" Type="http://schemas.microsoft.com/office/2007/relationships/media" Target="../media/media17.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hyperlink" Target="https://www.fcc.gov/public-safety-and-homeland-security/policy-and-licensing-division/alerting/general/state-eas-plans" TargetMode="External"/><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hyperlink" Target="https://www.fcc.gov/general/eas-test-reporting-system"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hyperlink" Target="https://www.fcc.gov/consumers/guides/wireless-emergency-alerts-wea"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8.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04727"/>
            <a:ext cx="7620000" cy="2286596"/>
          </a:xfrm>
        </p:spPr>
        <p:txBody>
          <a:bodyPr>
            <a:normAutofit/>
          </a:bodyPr>
          <a:lstStyle/>
          <a:p>
            <a:r>
              <a:rPr lang="en-US" sz="2800" b="1" dirty="0">
                <a:solidFill>
                  <a:schemeClr val="tx1"/>
                </a:solidFill>
                <a:latin typeface="Calibri" panose="020F0502020204030204" pitchFamily="34" charset="0"/>
                <a:cs typeface="Calibri" panose="020F0502020204030204" pitchFamily="34" charset="0"/>
              </a:rPr>
              <a:t>Webinar For Low Power Broadcasters on </a:t>
            </a:r>
            <a:br>
              <a:rPr lang="en-US" sz="2800" b="1" dirty="0">
                <a:solidFill>
                  <a:schemeClr val="tx1"/>
                </a:solidFill>
                <a:latin typeface="Calibri" panose="020F0502020204030204" pitchFamily="34" charset="0"/>
                <a:cs typeface="Calibri" panose="020F0502020204030204" pitchFamily="34" charset="0"/>
              </a:rPr>
            </a:br>
            <a:r>
              <a:rPr lang="en-US" sz="2800" b="1" dirty="0">
                <a:solidFill>
                  <a:schemeClr val="tx1"/>
                </a:solidFill>
                <a:latin typeface="Calibri" panose="020F0502020204030204" pitchFamily="34" charset="0"/>
                <a:cs typeface="Calibri" panose="020F0502020204030204" pitchFamily="34" charset="0"/>
              </a:rPr>
              <a:t>the Emergency Alert System (EAS) and </a:t>
            </a:r>
            <a:br>
              <a:rPr lang="en-US" sz="2800" b="1" dirty="0">
                <a:solidFill>
                  <a:schemeClr val="tx1"/>
                </a:solidFill>
                <a:latin typeface="Calibri" panose="020F0502020204030204" pitchFamily="34" charset="0"/>
                <a:cs typeface="Calibri" panose="020F0502020204030204" pitchFamily="34" charset="0"/>
              </a:rPr>
            </a:br>
            <a:r>
              <a:rPr lang="en-US" sz="2800" b="1" dirty="0">
                <a:solidFill>
                  <a:schemeClr val="tx1"/>
                </a:solidFill>
                <a:latin typeface="Calibri" panose="020F0502020204030204" pitchFamily="34" charset="0"/>
                <a:cs typeface="Calibri" panose="020F0502020204030204" pitchFamily="34" charset="0"/>
              </a:rPr>
              <a:t>the EAS Test Reporting System (ETRS)</a:t>
            </a:r>
            <a:br>
              <a:rPr lang="en-US" sz="3600" b="1" dirty="0">
                <a:solidFill>
                  <a:srgbClr val="003399"/>
                </a:solidFill>
                <a:latin typeface="Calibri" panose="020F0502020204030204" pitchFamily="34" charset="0"/>
                <a:cs typeface="Calibri" panose="020F0502020204030204" pitchFamily="34" charset="0"/>
              </a:rPr>
            </a:br>
            <a:r>
              <a:rPr lang="en-US" sz="3600" b="1" dirty="0">
                <a:solidFill>
                  <a:schemeClr val="tx1"/>
                </a:solidFill>
                <a:latin typeface="Calibri" panose="020F0502020204030204" pitchFamily="34" charset="0"/>
                <a:cs typeface="Calibri" panose="020F0502020204030204" pitchFamily="34" charset="0"/>
              </a:rPr>
              <a:t>_________________</a:t>
            </a:r>
          </a:p>
        </p:txBody>
      </p:sp>
      <p:sp>
        <p:nvSpPr>
          <p:cNvPr id="3" name="Subtitle 2"/>
          <p:cNvSpPr>
            <a:spLocks noGrp="1"/>
          </p:cNvSpPr>
          <p:nvPr>
            <p:ph type="subTitle" idx="1"/>
          </p:nvPr>
        </p:nvSpPr>
        <p:spPr>
          <a:xfrm>
            <a:off x="1169285" y="3638327"/>
            <a:ext cx="6807334" cy="1619473"/>
          </a:xfrm>
        </p:spPr>
        <p:txBody>
          <a:bodyPr/>
          <a:lstStyle/>
          <a:p>
            <a:pPr>
              <a:spcBef>
                <a:spcPts val="0"/>
              </a:spcBef>
            </a:pPr>
            <a:r>
              <a:rPr lang="en-US" sz="2800" b="1" dirty="0">
                <a:latin typeface="Calibri" panose="020F0502020204030204" pitchFamily="34" charset="0"/>
                <a:cs typeface="Calibri" panose="020F0502020204030204" pitchFamily="34" charset="0"/>
              </a:rPr>
              <a:t>Public Safety and Homeland Security Bureau</a:t>
            </a:r>
          </a:p>
          <a:p>
            <a:pPr>
              <a:spcBef>
                <a:spcPts val="0"/>
              </a:spcBef>
            </a:pPr>
            <a:r>
              <a:rPr lang="en-US" sz="2800" b="1" dirty="0">
                <a:latin typeface="Calibri" panose="020F0502020204030204" pitchFamily="34" charset="0"/>
                <a:cs typeface="Calibri" panose="020F0502020204030204" pitchFamily="34" charset="0"/>
              </a:rPr>
              <a:t>Federal Communications Commission</a:t>
            </a:r>
          </a:p>
          <a:p>
            <a:r>
              <a:rPr lang="en-US" sz="2800" b="1" dirty="0">
                <a:latin typeface="Calibri" panose="020F0502020204030204" pitchFamily="34" charset="0"/>
                <a:cs typeface="Calibri" panose="020F0502020204030204" pitchFamily="34" charset="0"/>
              </a:rPr>
              <a:t>August 15, 2023</a:t>
            </a:r>
          </a:p>
        </p:txBody>
      </p:sp>
      <p:sp>
        <p:nvSpPr>
          <p:cNvPr id="4" name="TextBox 3">
            <a:extLst>
              <a:ext uri="{FF2B5EF4-FFF2-40B4-BE49-F238E27FC236}">
                <a16:creationId xmlns:a16="http://schemas.microsoft.com/office/drawing/2014/main" id="{B400102D-83A3-463A-BFFF-C64EB3DBB327}"/>
              </a:ext>
            </a:extLst>
          </p:cNvPr>
          <p:cNvSpPr txBox="1"/>
          <p:nvPr/>
        </p:nvSpPr>
        <p:spPr>
          <a:xfrm>
            <a:off x="228600" y="5562600"/>
            <a:ext cx="8458200" cy="523220"/>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Email Questions to:  alerting@fcc.gov</a:t>
            </a:r>
          </a:p>
        </p:txBody>
      </p:sp>
      <p:sp>
        <p:nvSpPr>
          <p:cNvPr id="5" name="Slide Number Placeholder 4">
            <a:extLst>
              <a:ext uri="{FF2B5EF4-FFF2-40B4-BE49-F238E27FC236}">
                <a16:creationId xmlns:a16="http://schemas.microsoft.com/office/drawing/2014/main" id="{93ED1E97-6BB0-45A5-9372-22507CF6BBB6}"/>
              </a:ext>
            </a:extLst>
          </p:cNvPr>
          <p:cNvSpPr>
            <a:spLocks noGrp="1"/>
          </p:cNvSpPr>
          <p:nvPr>
            <p:ph type="sldNum" sz="quarter" idx="10"/>
          </p:nvPr>
        </p:nvSpPr>
        <p:spPr/>
        <p:txBody>
          <a:bodyPr/>
          <a:lstStyle/>
          <a:p>
            <a:pPr>
              <a:defRPr/>
            </a:pPr>
            <a:fld id="{606178D7-40B0-4ED7-99BD-178AC90B0CDE}" type="slidenum">
              <a:rPr lang="en-US" smtClean="0"/>
              <a:pPr>
                <a:defRPr/>
              </a:pPr>
              <a:t>1</a:t>
            </a:fld>
            <a:endParaRPr lang="en-US" dirty="0"/>
          </a:p>
        </p:txBody>
      </p:sp>
      <p:pic>
        <p:nvPicPr>
          <p:cNvPr id="9" name="Audio 8">
            <a:hlinkClick r:id="" action="ppaction://media"/>
            <a:extLst>
              <a:ext uri="{FF2B5EF4-FFF2-40B4-BE49-F238E27FC236}">
                <a16:creationId xmlns:a16="http://schemas.microsoft.com/office/drawing/2014/main" id="{2FAC6670-6FF3-4B3D-89FE-2820F5BADF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advTm="19212">
        <p:fade/>
      </p:transition>
    </mc:Choice>
    <mc:Fallback xmlns="">
      <p:transition spd="med" advTm="192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5278F-55F1-460A-A678-F5AA439C2094}"/>
              </a:ext>
            </a:extLst>
          </p:cNvPr>
          <p:cNvSpPr>
            <a:spLocks noGrp="1"/>
          </p:cNvSpPr>
          <p:nvPr>
            <p:ph type="title"/>
          </p:nvPr>
        </p:nvSpPr>
        <p:spPr/>
        <p:txBody>
          <a:bodyPr/>
          <a:lstStyle/>
          <a:p>
            <a:r>
              <a:rPr lang="en-US" dirty="0"/>
              <a:t>FAQs</a:t>
            </a:r>
          </a:p>
        </p:txBody>
      </p:sp>
      <p:sp>
        <p:nvSpPr>
          <p:cNvPr id="3" name="Content Placeholder 2">
            <a:extLst>
              <a:ext uri="{FF2B5EF4-FFF2-40B4-BE49-F238E27FC236}">
                <a16:creationId xmlns:a16="http://schemas.microsoft.com/office/drawing/2014/main" id="{C83A07DF-D733-4392-B054-884FE0B98D20}"/>
              </a:ext>
            </a:extLst>
          </p:cNvPr>
          <p:cNvSpPr>
            <a:spLocks noGrp="1"/>
          </p:cNvSpPr>
          <p:nvPr>
            <p:ph idx="1"/>
          </p:nvPr>
        </p:nvSpPr>
        <p:spPr>
          <a:xfrm>
            <a:off x="304800" y="1879600"/>
            <a:ext cx="8458200" cy="4521200"/>
          </a:xfrm>
        </p:spPr>
        <p:txBody>
          <a:bodyPr>
            <a:normAutofit fontScale="70000" lnSpcReduction="20000"/>
          </a:bodyPr>
          <a:lstStyle/>
          <a:p>
            <a:r>
              <a:rPr lang="en-US" sz="2400" b="1" dirty="0"/>
              <a:t>Are low power television stations that operate as television broadcast translator stations required to register and file in ETRS?</a:t>
            </a:r>
          </a:p>
          <a:p>
            <a:pPr marL="0" indent="0">
              <a:buNone/>
            </a:pPr>
            <a:r>
              <a:rPr lang="en-US" sz="2400" dirty="0"/>
              <a:t>Analog and digital low power television (LPTV) stations that operate as television broadcast translator stations are </a:t>
            </a:r>
            <a:r>
              <a:rPr lang="en-US" sz="2400" b="1" dirty="0"/>
              <a:t>not</a:t>
            </a:r>
            <a:r>
              <a:rPr lang="en-US" sz="2400" dirty="0"/>
              <a:t> required to register and file in ETRS.</a:t>
            </a:r>
          </a:p>
          <a:p>
            <a:pPr marL="0" indent="0">
              <a:buNone/>
            </a:pPr>
            <a:endParaRPr lang="en-US" sz="2400" dirty="0"/>
          </a:p>
          <a:p>
            <a:r>
              <a:rPr lang="en-US" sz="2400" b="1" dirty="0"/>
              <a:t>Are satellite stations or repeaters of a hub station required to register and file in ETRS?</a:t>
            </a:r>
          </a:p>
          <a:p>
            <a:pPr marL="0" indent="0">
              <a:buNone/>
            </a:pPr>
            <a:r>
              <a:rPr lang="en-US" sz="2400" dirty="0"/>
              <a:t>Analog and digital broadcast stations that operate as satellites or repeaters of a hub station (or common studio or control point if there is no hub station) and rebroadcast 100 percent of the programming of the hub station (or common studio or control point) are </a:t>
            </a:r>
            <a:r>
              <a:rPr lang="en-US" sz="2400" b="1" dirty="0"/>
              <a:t>not</a:t>
            </a:r>
            <a:r>
              <a:rPr lang="en-US" sz="2400" dirty="0"/>
              <a:t> required to register and file in ETRS. However, the hub station (or common studio or control point) </a:t>
            </a:r>
            <a:r>
              <a:rPr lang="en-US" sz="2400" b="1" dirty="0"/>
              <a:t>is required</a:t>
            </a:r>
            <a:r>
              <a:rPr lang="en-US" sz="2400" dirty="0"/>
              <a:t> to register and file in ETRS.</a:t>
            </a:r>
          </a:p>
          <a:p>
            <a:pPr marL="0" indent="0">
              <a:buNone/>
            </a:pPr>
            <a:endParaRPr lang="en-US" sz="2400" dirty="0"/>
          </a:p>
          <a:p>
            <a:r>
              <a:rPr lang="en-US" b="1" dirty="0"/>
              <a:t>Are FM broadcast booster stations or translator stations that entirely rebroadcast the programming of other local FM broadcast stations required to register and file in ETRS?</a:t>
            </a:r>
            <a:endParaRPr lang="en-US" dirty="0"/>
          </a:p>
          <a:p>
            <a:pPr marL="0" indent="0">
              <a:buNone/>
            </a:pPr>
            <a:r>
              <a:rPr lang="en-US" dirty="0"/>
              <a:t>FM broadcast booster stations and FM translator stations which entirely rebroadcast the programming of other local FM broadcast stations are </a:t>
            </a:r>
            <a:r>
              <a:rPr lang="en-US" b="1" dirty="0"/>
              <a:t>not</a:t>
            </a:r>
            <a:r>
              <a:rPr lang="en-US" dirty="0"/>
              <a:t> required to register and file in ETRS.</a:t>
            </a:r>
          </a:p>
          <a:p>
            <a:pPr marL="0" indent="0">
              <a:buNone/>
            </a:pPr>
            <a:endParaRPr lang="en-US" sz="2400" dirty="0"/>
          </a:p>
          <a:p>
            <a:pPr marL="0" indent="0">
              <a:buNone/>
            </a:pPr>
            <a:endParaRPr lang="en-US" dirty="0"/>
          </a:p>
        </p:txBody>
      </p:sp>
      <p:sp>
        <p:nvSpPr>
          <p:cNvPr id="4" name="Slide Number Placeholder 3">
            <a:extLst>
              <a:ext uri="{FF2B5EF4-FFF2-40B4-BE49-F238E27FC236}">
                <a16:creationId xmlns:a16="http://schemas.microsoft.com/office/drawing/2014/main" id="{014B3F8D-4BD9-4F98-9AF7-DA16ACB8333A}"/>
              </a:ext>
            </a:extLst>
          </p:cNvPr>
          <p:cNvSpPr>
            <a:spLocks noGrp="1"/>
          </p:cNvSpPr>
          <p:nvPr>
            <p:ph type="sldNum" sz="quarter" idx="10"/>
          </p:nvPr>
        </p:nvSpPr>
        <p:spPr/>
        <p:txBody>
          <a:bodyPr/>
          <a:lstStyle/>
          <a:p>
            <a:fld id="{F36C87F6-986D-49E6-AF40-1B3A1EE8064D}" type="slidenum">
              <a:rPr lang="en-US" smtClean="0"/>
              <a:t>10</a:t>
            </a:fld>
            <a:endParaRPr lang="en-US"/>
          </a:p>
        </p:txBody>
      </p:sp>
      <p:pic>
        <p:nvPicPr>
          <p:cNvPr id="6" name="Audio 5">
            <a:hlinkClick r:id="" action="ppaction://media"/>
            <a:extLst>
              <a:ext uri="{FF2B5EF4-FFF2-40B4-BE49-F238E27FC236}">
                <a16:creationId xmlns:a16="http://schemas.microsoft.com/office/drawing/2014/main" id="{3D3B74C6-0989-4420-A8BF-3B4977D6A8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65168795"/>
      </p:ext>
    </p:extLst>
  </p:cSld>
  <p:clrMapOvr>
    <a:masterClrMapping/>
  </p:clrMapOvr>
  <mc:AlternateContent xmlns:mc="http://schemas.openxmlformats.org/markup-compatibility/2006" xmlns:p14="http://schemas.microsoft.com/office/powerpoint/2010/main">
    <mc:Choice Requires="p14">
      <p:transition spd="med" p14:dur="700" advTm="79190">
        <p:fade/>
      </p:transition>
    </mc:Choice>
    <mc:Fallback xmlns="">
      <p:transition spd="med" advTm="791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EDC0F-8A46-4326-B76F-B3E3F281267B}"/>
              </a:ext>
            </a:extLst>
          </p:cNvPr>
          <p:cNvSpPr>
            <a:spLocks noGrp="1"/>
          </p:cNvSpPr>
          <p:nvPr>
            <p:ph type="title"/>
          </p:nvPr>
        </p:nvSpPr>
        <p:spPr/>
        <p:txBody>
          <a:bodyPr/>
          <a:lstStyle/>
          <a:p>
            <a:r>
              <a:rPr lang="en-US" dirty="0"/>
              <a:t>EAS Test Reporting System</a:t>
            </a:r>
          </a:p>
        </p:txBody>
      </p:sp>
      <p:sp>
        <p:nvSpPr>
          <p:cNvPr id="3" name="Content Placeholder 2">
            <a:extLst>
              <a:ext uri="{FF2B5EF4-FFF2-40B4-BE49-F238E27FC236}">
                <a16:creationId xmlns:a16="http://schemas.microsoft.com/office/drawing/2014/main" id="{89667613-647F-437D-97E0-6C1A97D422DB}"/>
              </a:ext>
            </a:extLst>
          </p:cNvPr>
          <p:cNvSpPr>
            <a:spLocks noGrp="1"/>
          </p:cNvSpPr>
          <p:nvPr>
            <p:ph idx="1"/>
          </p:nvPr>
        </p:nvSpPr>
        <p:spPr>
          <a:xfrm>
            <a:off x="304800" y="1600200"/>
            <a:ext cx="8458200" cy="4724400"/>
          </a:xfrm>
        </p:spPr>
        <p:txBody>
          <a:bodyPr>
            <a:normAutofit fontScale="77500" lnSpcReduction="20000"/>
          </a:bodyPr>
          <a:lstStyle/>
          <a:p>
            <a:pPr marL="0" indent="0">
              <a:buNone/>
            </a:pPr>
            <a:endParaRPr lang="en-US" dirty="0"/>
          </a:p>
          <a:p>
            <a:pPr>
              <a:lnSpc>
                <a:spcPct val="120000"/>
              </a:lnSpc>
              <a:spcBef>
                <a:spcPts val="600"/>
              </a:spcBef>
            </a:pPr>
            <a:r>
              <a:rPr lang="en-US" sz="2900" dirty="0"/>
              <a:t>There are three filings associated with the nationwide test:  Form One (Identifying Information, Form Two (“day of test” snapshot), and Form Three (more detailed information about participation in the test).</a:t>
            </a:r>
          </a:p>
          <a:p>
            <a:pPr>
              <a:lnSpc>
                <a:spcPct val="120000"/>
              </a:lnSpc>
              <a:spcBef>
                <a:spcPts val="600"/>
              </a:spcBef>
            </a:pPr>
            <a:endParaRPr lang="en-US" sz="2900" dirty="0"/>
          </a:p>
          <a:p>
            <a:pPr>
              <a:lnSpc>
                <a:spcPct val="120000"/>
              </a:lnSpc>
              <a:spcBef>
                <a:spcPts val="600"/>
              </a:spcBef>
            </a:pPr>
            <a:r>
              <a:rPr lang="en-US" sz="2900" dirty="0"/>
              <a:t>Pursuant to Section 11.61 of the Commission’s rules, EAS Participants must renew their identifying information required by ETRS Form One on a yearly basis.  </a:t>
            </a:r>
          </a:p>
          <a:p>
            <a:endParaRPr lang="en-US" sz="2900" dirty="0"/>
          </a:p>
          <a:p>
            <a:pPr>
              <a:lnSpc>
                <a:spcPct val="120000"/>
              </a:lnSpc>
              <a:spcBef>
                <a:spcPts val="600"/>
              </a:spcBef>
            </a:pPr>
            <a:r>
              <a:rPr lang="en-US" sz="2900" dirty="0"/>
              <a:t>Filers can access ETRS by visiting the ETRS page of the Commission’s website at </a:t>
            </a:r>
            <a:r>
              <a:rPr lang="en-US" sz="2900" dirty="0">
                <a:solidFill>
                  <a:srgbClr val="FF0000"/>
                </a:solidFill>
                <a:hlinkClick r:id="rId5">
                  <a:extLst>
                    <a:ext uri="{A12FA001-AC4F-418D-AE19-62706E023703}">
                      <ahyp:hlinkClr xmlns:ahyp="http://schemas.microsoft.com/office/drawing/2018/hyperlinkcolor" val="tx"/>
                    </a:ext>
                  </a:extLst>
                </a:hlinkClick>
              </a:rPr>
              <a:t>https://www.fcc.gov/general/eas-test-reporting-system</a:t>
            </a:r>
            <a:r>
              <a:rPr lang="en-US" sz="2900" dirty="0"/>
              <a:t>. See 47 CFR § 11.61(a)(3)(iv)(A).  </a:t>
            </a:r>
          </a:p>
          <a:p>
            <a:endParaRPr lang="en-US" sz="2600" dirty="0"/>
          </a:p>
        </p:txBody>
      </p:sp>
      <p:sp>
        <p:nvSpPr>
          <p:cNvPr id="4" name="Slide Number Placeholder 3">
            <a:extLst>
              <a:ext uri="{FF2B5EF4-FFF2-40B4-BE49-F238E27FC236}">
                <a16:creationId xmlns:a16="http://schemas.microsoft.com/office/drawing/2014/main" id="{ABD9AD2C-4498-4D25-9D8B-0E9BDBFDB992}"/>
              </a:ext>
            </a:extLst>
          </p:cNvPr>
          <p:cNvSpPr>
            <a:spLocks noGrp="1"/>
          </p:cNvSpPr>
          <p:nvPr>
            <p:ph type="sldNum" sz="quarter" idx="10"/>
          </p:nvPr>
        </p:nvSpPr>
        <p:spPr/>
        <p:txBody>
          <a:bodyPr/>
          <a:lstStyle/>
          <a:p>
            <a:fld id="{F36C87F6-986D-49E6-AF40-1B3A1EE8064D}" type="slidenum">
              <a:rPr lang="en-US" smtClean="0"/>
              <a:t>11</a:t>
            </a:fld>
            <a:endParaRPr lang="en-US"/>
          </a:p>
        </p:txBody>
      </p:sp>
      <p:pic>
        <p:nvPicPr>
          <p:cNvPr id="6" name="Audio 5">
            <a:hlinkClick r:id="" action="ppaction://media"/>
            <a:extLst>
              <a:ext uri="{FF2B5EF4-FFF2-40B4-BE49-F238E27FC236}">
                <a16:creationId xmlns:a16="http://schemas.microsoft.com/office/drawing/2014/main" id="{B80423A5-757B-4F99-943F-9BA29C18B4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44789450"/>
      </p:ext>
    </p:extLst>
  </p:cSld>
  <p:clrMapOvr>
    <a:masterClrMapping/>
  </p:clrMapOvr>
  <mc:AlternateContent xmlns:mc="http://schemas.openxmlformats.org/markup-compatibility/2006" xmlns:p14="http://schemas.microsoft.com/office/powerpoint/2010/main">
    <mc:Choice Requires="p14">
      <p:transition spd="med" p14:dur="700" advTm="100017">
        <p:fade/>
      </p:transition>
    </mc:Choice>
    <mc:Fallback xmlns="">
      <p:transition spd="med" advTm="1000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AFC1-8777-4C98-B347-8AB47559B59C}"/>
              </a:ext>
            </a:extLst>
          </p:cNvPr>
          <p:cNvSpPr>
            <a:spLocks noGrp="1"/>
          </p:cNvSpPr>
          <p:nvPr>
            <p:ph type="title"/>
          </p:nvPr>
        </p:nvSpPr>
        <p:spPr/>
        <p:txBody>
          <a:bodyPr/>
          <a:lstStyle/>
          <a:p>
            <a:r>
              <a:rPr lang="en-US" dirty="0"/>
              <a:t>Filing in ETRS</a:t>
            </a:r>
          </a:p>
        </p:txBody>
      </p:sp>
      <p:sp>
        <p:nvSpPr>
          <p:cNvPr id="3" name="Content Placeholder 2">
            <a:extLst>
              <a:ext uri="{FF2B5EF4-FFF2-40B4-BE49-F238E27FC236}">
                <a16:creationId xmlns:a16="http://schemas.microsoft.com/office/drawing/2014/main" id="{12684288-6437-41C1-AB09-360F04B0AA74}"/>
              </a:ext>
            </a:extLst>
          </p:cNvPr>
          <p:cNvSpPr>
            <a:spLocks noGrp="1"/>
          </p:cNvSpPr>
          <p:nvPr>
            <p:ph idx="1"/>
          </p:nvPr>
        </p:nvSpPr>
        <p:spPr/>
        <p:txBody>
          <a:bodyPr>
            <a:normAutofit/>
          </a:bodyPr>
          <a:lstStyle/>
          <a:p>
            <a:pPr>
              <a:lnSpc>
                <a:spcPct val="107000"/>
              </a:lnSpc>
            </a:pPr>
            <a:r>
              <a:rPr lang="en-US" sz="1600" dirty="0">
                <a:solidFill>
                  <a:schemeClr val="tx2"/>
                </a:solidFill>
              </a:rPr>
              <a:t>How do I access ETRS?</a:t>
            </a:r>
          </a:p>
          <a:p>
            <a:r>
              <a:rPr lang="en-US" sz="1200" b="1" dirty="0"/>
              <a:t>The following links provide access to ETRS new user registration, login, password reset and user profile updates: </a:t>
            </a:r>
          </a:p>
          <a:p>
            <a:pPr>
              <a:buFont typeface="Arial" panose="020B0604020202020204" pitchFamily="34" charset="0"/>
              <a:buChar char="•"/>
            </a:pPr>
            <a:r>
              <a:rPr lang="en-US" sz="1200" b="1" dirty="0"/>
              <a:t>Log In</a:t>
            </a:r>
            <a:r>
              <a:rPr lang="en-US" sz="1200" dirty="0"/>
              <a:t>:  </a:t>
            </a:r>
            <a:r>
              <a:rPr lang="en-US" sz="1200" dirty="0">
                <a:hlinkClick r:id="rId5"/>
              </a:rPr>
              <a:t>https://fccprod.servicenowservices.com/login_with_sso.do?glide_sso_id=10db4616dbb07200f2f2f6531f9619de&amp;fcc_portal_link=etrs</a:t>
            </a:r>
            <a:endParaRPr lang="en-US" sz="1200" dirty="0"/>
          </a:p>
          <a:p>
            <a:pPr>
              <a:buFont typeface="Arial" panose="020B0604020202020204" pitchFamily="34" charset="0"/>
              <a:buChar char="•"/>
            </a:pPr>
            <a:r>
              <a:rPr lang="en-US" sz="1200" b="1" dirty="0"/>
              <a:t>New User Registration</a:t>
            </a:r>
            <a:r>
              <a:rPr lang="en-US" sz="1200" dirty="0"/>
              <a:t>: </a:t>
            </a:r>
            <a:r>
              <a:rPr lang="en-US" sz="1200" dirty="0">
                <a:hlinkClick r:id="rId6"/>
              </a:rPr>
              <a:t>https://apps2.fcc.gov/fccUserReg/pages/createAccount.htm</a:t>
            </a:r>
            <a:br>
              <a:rPr lang="en-US" sz="1200" dirty="0"/>
            </a:br>
            <a:r>
              <a:rPr lang="en-US" sz="1200" dirty="0"/>
              <a:t>Note: All EAS Participants must register a FCC Username in the Commission’s CORES system.  EAS Participants can no longer use ETRS-specific accounts that they created in 2016.</a:t>
            </a:r>
            <a:br>
              <a:rPr lang="en-US" sz="1200" dirty="0"/>
            </a:br>
            <a:r>
              <a:rPr lang="en-US" sz="1200" dirty="0"/>
              <a:t> </a:t>
            </a:r>
          </a:p>
          <a:p>
            <a:pPr>
              <a:buFont typeface="Arial" panose="020B0604020202020204" pitchFamily="34" charset="0"/>
              <a:buChar char="•"/>
            </a:pPr>
            <a:r>
              <a:rPr lang="en-US" sz="1200" b="1" dirty="0"/>
              <a:t>Password Reset:</a:t>
            </a:r>
            <a:r>
              <a:rPr lang="en-US" sz="1200" dirty="0"/>
              <a:t>  </a:t>
            </a:r>
            <a:r>
              <a:rPr lang="en-US" sz="1200" dirty="0">
                <a:hlinkClick r:id="rId7"/>
              </a:rPr>
              <a:t>https://apps2.fcc.gov/fccUserReg/pages/reset-passwd-identify.htm</a:t>
            </a:r>
            <a:endParaRPr lang="en-US" sz="1200" dirty="0"/>
          </a:p>
          <a:p>
            <a:pPr>
              <a:buFont typeface="Arial" panose="020B0604020202020204" pitchFamily="34" charset="0"/>
              <a:buChar char="•"/>
            </a:pPr>
            <a:r>
              <a:rPr lang="en-US" sz="1200" b="1" dirty="0"/>
              <a:t>Profile Update </a:t>
            </a:r>
            <a:r>
              <a:rPr lang="en-US" sz="1200" dirty="0"/>
              <a:t>: </a:t>
            </a:r>
            <a:r>
              <a:rPr lang="en-US" sz="1200" dirty="0">
                <a:hlinkClick r:id="rId8"/>
              </a:rPr>
              <a:t>https://apps2.fcc.gov/fccUserReg/pages/login.htm</a:t>
            </a:r>
            <a:endParaRPr lang="en-US" sz="1200" dirty="0"/>
          </a:p>
          <a:p>
            <a:pPr marL="0" indent="0">
              <a:lnSpc>
                <a:spcPct val="107000"/>
              </a:lnSpc>
              <a:buNone/>
            </a:pPr>
            <a:r>
              <a:rPr lang="en-US" sz="1600" dirty="0"/>
              <a:t> </a:t>
            </a:r>
          </a:p>
          <a:p>
            <a:pPr>
              <a:lnSpc>
                <a:spcPct val="107000"/>
              </a:lnSpc>
            </a:pPr>
            <a:r>
              <a:rPr lang="en-US" sz="1600" dirty="0">
                <a:solidFill>
                  <a:schemeClr val="tx2"/>
                </a:solidFill>
              </a:rPr>
              <a:t>Where can I look for ETRS-related questions?</a:t>
            </a:r>
          </a:p>
          <a:p>
            <a:pPr>
              <a:lnSpc>
                <a:spcPct val="107000"/>
              </a:lnSpc>
            </a:pPr>
            <a:r>
              <a:rPr lang="en-US" sz="1200" b="1" dirty="0"/>
              <a:t>The ETRS FAQs</a:t>
            </a:r>
            <a:r>
              <a:rPr lang="en-US" sz="1600" b="1" dirty="0"/>
              <a:t>:</a:t>
            </a:r>
            <a:r>
              <a:rPr lang="en-US" sz="1600" dirty="0">
                <a:solidFill>
                  <a:schemeClr val="tx2"/>
                </a:solidFill>
              </a:rPr>
              <a:t> https://www.fcc.gov/sites/default/files/ETRS%20FAQs%200823.docx</a:t>
            </a:r>
          </a:p>
        </p:txBody>
      </p:sp>
      <p:sp>
        <p:nvSpPr>
          <p:cNvPr id="4" name="Slide Number Placeholder 3">
            <a:extLst>
              <a:ext uri="{FF2B5EF4-FFF2-40B4-BE49-F238E27FC236}">
                <a16:creationId xmlns:a16="http://schemas.microsoft.com/office/drawing/2014/main" id="{7D3E132F-E9FE-4913-AB78-AE4ACE7FD968}"/>
              </a:ext>
            </a:extLst>
          </p:cNvPr>
          <p:cNvSpPr>
            <a:spLocks noGrp="1"/>
          </p:cNvSpPr>
          <p:nvPr>
            <p:ph type="sldNum" sz="quarter" idx="10"/>
          </p:nvPr>
        </p:nvSpPr>
        <p:spPr/>
        <p:txBody>
          <a:bodyPr/>
          <a:lstStyle/>
          <a:p>
            <a:fld id="{F36C87F6-986D-49E6-AF40-1B3A1EE8064D}" type="slidenum">
              <a:rPr lang="en-US" smtClean="0"/>
              <a:t>12</a:t>
            </a:fld>
            <a:endParaRPr lang="en-US"/>
          </a:p>
        </p:txBody>
      </p:sp>
      <p:pic>
        <p:nvPicPr>
          <p:cNvPr id="6" name="Audio 5">
            <a:hlinkClick r:id="" action="ppaction://media"/>
            <a:extLst>
              <a:ext uri="{FF2B5EF4-FFF2-40B4-BE49-F238E27FC236}">
                <a16:creationId xmlns:a16="http://schemas.microsoft.com/office/drawing/2014/main" id="{7E4240D1-5A7A-4A93-BD16-0AB32D53639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4934909"/>
      </p:ext>
    </p:extLst>
  </p:cSld>
  <p:clrMapOvr>
    <a:masterClrMapping/>
  </p:clrMapOvr>
  <mc:AlternateContent xmlns:mc="http://schemas.openxmlformats.org/markup-compatibility/2006" xmlns:p14="http://schemas.microsoft.com/office/powerpoint/2010/main">
    <mc:Choice Requires="p14">
      <p:transition spd="med" p14:dur="700" advTm="30218">
        <p:fade/>
      </p:transition>
    </mc:Choice>
    <mc:Fallback xmlns="">
      <p:transition spd="med" advTm="302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78ECE0-B50D-47C1-A5C5-22D2C356EF62}"/>
              </a:ext>
            </a:extLst>
          </p:cNvPr>
          <p:cNvSpPr>
            <a:spLocks noGrp="1"/>
          </p:cNvSpPr>
          <p:nvPr>
            <p:ph type="sldNum" sz="quarter" idx="10"/>
          </p:nvPr>
        </p:nvSpPr>
        <p:spPr/>
        <p:txBody>
          <a:bodyPr/>
          <a:lstStyle/>
          <a:p>
            <a:fld id="{F36C87F6-986D-49E6-AF40-1B3A1EE8064D}" type="slidenum">
              <a:rPr lang="en-US" smtClean="0"/>
              <a:t>13</a:t>
            </a:fld>
            <a:endParaRPr lang="en-US"/>
          </a:p>
        </p:txBody>
      </p:sp>
      <p:sp>
        <p:nvSpPr>
          <p:cNvPr id="3" name="Rectangle 2">
            <a:extLst>
              <a:ext uri="{FF2B5EF4-FFF2-40B4-BE49-F238E27FC236}">
                <a16:creationId xmlns:a16="http://schemas.microsoft.com/office/drawing/2014/main" id="{85FAFC9E-AB86-4B4D-AD36-23C524CC7ABC}"/>
              </a:ext>
            </a:extLst>
          </p:cNvPr>
          <p:cNvSpPr/>
          <p:nvPr/>
        </p:nvSpPr>
        <p:spPr>
          <a:xfrm>
            <a:off x="914400" y="1631554"/>
            <a:ext cx="7239000" cy="4511171"/>
          </a:xfrm>
          <a:prstGeom prst="rect">
            <a:avLst/>
          </a:prstGeom>
        </p:spPr>
        <p:txBody>
          <a:bodyPr wrap="square">
            <a:spAutoFit/>
          </a:bodyPr>
          <a:lstStyle/>
          <a:p>
            <a:pPr marL="285750" indent="-285750">
              <a:lnSpc>
                <a:spcPct val="107000"/>
              </a:lnSpc>
              <a:spcBef>
                <a:spcPts val="0"/>
              </a:spcBef>
              <a:spcAft>
                <a:spcPts val="0"/>
              </a:spcAft>
              <a:buFont typeface="Arial" panose="020B0604020202020204" pitchFamily="34" charset="0"/>
              <a:buChar char="•"/>
            </a:pPr>
            <a:r>
              <a:rPr lang="en-US" dirty="0"/>
              <a:t>Filers can associate their Username to an FRN by logging in at https://apps.fcc.gov/cores/userLogin.do and clicking on the appropriate option. </a:t>
            </a:r>
          </a:p>
          <a:p>
            <a:pPr marL="285750" indent="-285750">
              <a:lnSpc>
                <a:spcPct val="107000"/>
              </a:lnSpc>
              <a:spcBef>
                <a:spcPts val="0"/>
              </a:spcBef>
              <a:spcAft>
                <a:spcPts val="0"/>
              </a:spcAft>
              <a:buFont typeface="Arial" panose="020B0604020202020204" pitchFamily="34" charset="0"/>
              <a:buChar char="•"/>
            </a:pPr>
            <a:endParaRPr lang="en-US" dirty="0"/>
          </a:p>
          <a:p>
            <a:pPr marL="285750" indent="-285750">
              <a:lnSpc>
                <a:spcPct val="107000"/>
              </a:lnSpc>
              <a:spcBef>
                <a:spcPts val="0"/>
              </a:spcBef>
              <a:spcAft>
                <a:spcPts val="0"/>
              </a:spcAft>
              <a:buFont typeface="Arial" panose="020B0604020202020204" pitchFamily="34" charset="0"/>
              <a:buChar char="•"/>
            </a:pPr>
            <a:r>
              <a:rPr lang="en-US" dirty="0"/>
              <a:t>Additional information regarding creating and associating FRNs with a Username can be found on the CORES FAQs page at https://apps.fcc.gov/coresWeb/publicHome.do?faq=true. </a:t>
            </a:r>
          </a:p>
          <a:p>
            <a:pPr>
              <a:lnSpc>
                <a:spcPct val="107000"/>
              </a:lnSpc>
              <a:spcBef>
                <a:spcPts val="0"/>
              </a:spcBef>
              <a:spcAft>
                <a:spcPts val="0"/>
              </a:spcAft>
            </a:pPr>
            <a:endParaRPr lang="en-US" dirty="0"/>
          </a:p>
          <a:p>
            <a:pPr marL="285750" indent="-285750">
              <a:lnSpc>
                <a:spcPct val="107000"/>
              </a:lnSpc>
              <a:spcBef>
                <a:spcPts val="0"/>
              </a:spcBef>
              <a:spcAft>
                <a:spcPts val="0"/>
              </a:spcAft>
              <a:buFont typeface="Arial" panose="020B0604020202020204" pitchFamily="34" charset="0"/>
              <a:buChar char="•"/>
            </a:pPr>
            <a:r>
              <a:rPr lang="en-US" dirty="0"/>
              <a:t>When a user enters their FRN and Facility ID, ETRS looks for previous filings and prepopulates data into the current filing window Form 1.</a:t>
            </a:r>
          </a:p>
          <a:p>
            <a:pPr marL="285750" indent="-285750">
              <a:lnSpc>
                <a:spcPct val="107000"/>
              </a:lnSpc>
              <a:spcBef>
                <a:spcPts val="0"/>
              </a:spcBef>
              <a:spcAft>
                <a:spcPts val="0"/>
              </a:spcAft>
              <a:buFont typeface="Arial" panose="020B0604020202020204" pitchFamily="34" charset="0"/>
              <a:buChar char="•"/>
            </a:pPr>
            <a:endParaRPr lang="en-US" dirty="0"/>
          </a:p>
          <a:p>
            <a:pPr marL="285750" indent="-285750">
              <a:lnSpc>
                <a:spcPct val="107000"/>
              </a:lnSpc>
              <a:spcBef>
                <a:spcPts val="0"/>
              </a:spcBef>
              <a:spcAft>
                <a:spcPts val="0"/>
              </a:spcAft>
              <a:buFont typeface="Arial" panose="020B0604020202020204" pitchFamily="34" charset="0"/>
              <a:buChar char="•"/>
            </a:pPr>
            <a:r>
              <a:rPr lang="en-US" dirty="0"/>
              <a:t>More information about ETRS and the nationwide Emergency Alert System (EAS) test can be found on the FCC’s ETRS website at </a:t>
            </a:r>
            <a:r>
              <a:rPr lang="en-US" u="sng" dirty="0">
                <a:hlinkClick r:id="rId4"/>
              </a:rPr>
              <a:t>https://www.fcc.gov/general/eas-test-reporting-system</a:t>
            </a:r>
            <a:r>
              <a:rPr lang="en-US" dirty="0"/>
              <a:t>.  </a:t>
            </a:r>
          </a:p>
        </p:txBody>
      </p:sp>
      <p:sp>
        <p:nvSpPr>
          <p:cNvPr id="4" name="TextBox 3">
            <a:extLst>
              <a:ext uri="{FF2B5EF4-FFF2-40B4-BE49-F238E27FC236}">
                <a16:creationId xmlns:a16="http://schemas.microsoft.com/office/drawing/2014/main" id="{95B96A87-3C69-4755-897D-4DEE1C3E06E1}"/>
              </a:ext>
            </a:extLst>
          </p:cNvPr>
          <p:cNvSpPr txBox="1"/>
          <p:nvPr/>
        </p:nvSpPr>
        <p:spPr>
          <a:xfrm>
            <a:off x="1600200" y="304800"/>
            <a:ext cx="5791200" cy="507960"/>
          </a:xfrm>
          <a:prstGeom prst="rect">
            <a:avLst/>
          </a:prstGeom>
          <a:noFill/>
        </p:spPr>
        <p:txBody>
          <a:bodyPr wrap="square" rtlCol="0">
            <a:spAutoFit/>
          </a:bodyPr>
          <a:lstStyle/>
          <a:p>
            <a:pPr algn="ctr"/>
            <a:r>
              <a:rPr lang="en-US" sz="2701" kern="0" dirty="0">
                <a:solidFill>
                  <a:srgbClr val="333399"/>
                </a:solidFill>
                <a:latin typeface="Arial" panose="020B0604020202020204" pitchFamily="34" charset="0"/>
                <a:ea typeface="ＭＳ Ｐゴシック" pitchFamily="34" charset="-128"/>
                <a:cs typeface="Arial" panose="020B0604020202020204" pitchFamily="34" charset="0"/>
              </a:rPr>
              <a:t>Filing in ETRS</a:t>
            </a:r>
            <a:endParaRPr lang="en-US" dirty="0"/>
          </a:p>
        </p:txBody>
      </p:sp>
      <p:pic>
        <p:nvPicPr>
          <p:cNvPr id="10" name="Audio 9">
            <a:hlinkClick r:id="" action="ppaction://media"/>
            <a:extLst>
              <a:ext uri="{FF2B5EF4-FFF2-40B4-BE49-F238E27FC236}">
                <a16:creationId xmlns:a16="http://schemas.microsoft.com/office/drawing/2014/main" id="{5F6F2B9C-FCB8-4357-8D4D-04422A1806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60454750"/>
      </p:ext>
    </p:extLst>
  </p:cSld>
  <p:clrMapOvr>
    <a:masterClrMapping/>
  </p:clrMapOvr>
  <mc:AlternateContent xmlns:mc="http://schemas.openxmlformats.org/markup-compatibility/2006" xmlns:p14="http://schemas.microsoft.com/office/powerpoint/2010/main">
    <mc:Choice Requires="p14">
      <p:transition spd="med" p14:dur="700" advTm="39437">
        <p:fade/>
      </p:transition>
    </mc:Choice>
    <mc:Fallback xmlns="">
      <p:transition spd="med" advTm="394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27A0F8-6D1A-4588-9F30-F496B8E13E0D}"/>
              </a:ext>
            </a:extLst>
          </p:cNvPr>
          <p:cNvSpPr>
            <a:spLocks noGrp="1"/>
          </p:cNvSpPr>
          <p:nvPr>
            <p:ph type="sldNum" sz="quarter" idx="10"/>
          </p:nvPr>
        </p:nvSpPr>
        <p:spPr/>
        <p:txBody>
          <a:bodyPr/>
          <a:lstStyle/>
          <a:p>
            <a:fld id="{F36C87F6-986D-49E6-AF40-1B3A1EE8064D}" type="slidenum">
              <a:rPr lang="en-US" smtClean="0"/>
              <a:t>14</a:t>
            </a:fld>
            <a:endParaRPr lang="en-US"/>
          </a:p>
        </p:txBody>
      </p:sp>
      <p:sp>
        <p:nvSpPr>
          <p:cNvPr id="4" name="TextBox 3">
            <a:extLst>
              <a:ext uri="{FF2B5EF4-FFF2-40B4-BE49-F238E27FC236}">
                <a16:creationId xmlns:a16="http://schemas.microsoft.com/office/drawing/2014/main" id="{5B305DFE-A031-41BB-BD60-3DD276292615}"/>
              </a:ext>
            </a:extLst>
          </p:cNvPr>
          <p:cNvSpPr txBox="1"/>
          <p:nvPr/>
        </p:nvSpPr>
        <p:spPr>
          <a:xfrm>
            <a:off x="1752600" y="487918"/>
            <a:ext cx="5562600" cy="507960"/>
          </a:xfrm>
          <a:prstGeom prst="rect">
            <a:avLst/>
          </a:prstGeom>
          <a:noFill/>
        </p:spPr>
        <p:txBody>
          <a:bodyPr wrap="square" rtlCol="0">
            <a:spAutoFit/>
          </a:bodyPr>
          <a:lstStyle/>
          <a:p>
            <a:pPr algn="ctr"/>
            <a:r>
              <a:rPr lang="en-US" sz="2701" kern="0" dirty="0">
                <a:solidFill>
                  <a:srgbClr val="333399"/>
                </a:solidFill>
                <a:latin typeface="Arial" panose="020B0604020202020204" pitchFamily="34" charset="0"/>
                <a:ea typeface="ＭＳ Ｐゴシック" pitchFamily="34" charset="-128"/>
                <a:cs typeface="Arial" panose="020B0604020202020204" pitchFamily="34" charset="0"/>
              </a:rPr>
              <a:t>ETRS Video – Form One</a:t>
            </a:r>
            <a:endParaRPr lang="en-US" dirty="0"/>
          </a:p>
        </p:txBody>
      </p:sp>
      <p:pic>
        <p:nvPicPr>
          <p:cNvPr id="5" name="etrsform1">
            <a:hlinkClick r:id="" action="ppaction://media"/>
            <a:extLst>
              <a:ext uri="{FF2B5EF4-FFF2-40B4-BE49-F238E27FC236}">
                <a16:creationId xmlns:a16="http://schemas.microsoft.com/office/drawing/2014/main" id="{FAB86BBC-188C-40B7-94CC-7FD586B0138D}"/>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496957" y="1347475"/>
            <a:ext cx="7848600" cy="4732374"/>
          </a:xfrm>
          <a:prstGeom prst="rect">
            <a:avLst/>
          </a:prstGeom>
        </p:spPr>
      </p:pic>
      <p:pic>
        <p:nvPicPr>
          <p:cNvPr id="10" name="Audio 9">
            <a:hlinkClick r:id="" action="ppaction://media"/>
            <a:extLst>
              <a:ext uri="{FF2B5EF4-FFF2-40B4-BE49-F238E27FC236}">
                <a16:creationId xmlns:a16="http://schemas.microsoft.com/office/drawing/2014/main" id="{23F1734A-B661-4E62-97D9-DB0D8F214020}"/>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80352659"/>
      </p:ext>
    </p:extLst>
  </p:cSld>
  <p:clrMapOvr>
    <a:masterClrMapping/>
  </p:clrMapOvr>
  <mc:AlternateContent xmlns:mc="http://schemas.openxmlformats.org/markup-compatibility/2006" xmlns:p14="http://schemas.microsoft.com/office/powerpoint/2010/main">
    <mc:Choice Requires="p14">
      <p:transition spd="med" p14:dur="700" advTm="8391">
        <p:fade/>
      </p:transition>
    </mc:Choice>
    <mc:Fallback xmlns="">
      <p:transition spd="med" advTm="83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16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trsform2and3">
            <a:hlinkClick r:id="" action="ppaction://media"/>
            <a:extLst>
              <a:ext uri="{FF2B5EF4-FFF2-40B4-BE49-F238E27FC236}">
                <a16:creationId xmlns:a16="http://schemas.microsoft.com/office/drawing/2014/main" id="{C4375273-CD6A-4B57-9189-C84E2463CF4C}"/>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143000" y="1447800"/>
            <a:ext cx="6858000" cy="4552950"/>
          </a:xfrm>
          <a:prstGeom prst="rect">
            <a:avLst/>
          </a:prstGeom>
        </p:spPr>
      </p:pic>
      <p:sp>
        <p:nvSpPr>
          <p:cNvPr id="3" name="Slide Number Placeholder 2">
            <a:extLst>
              <a:ext uri="{FF2B5EF4-FFF2-40B4-BE49-F238E27FC236}">
                <a16:creationId xmlns:a16="http://schemas.microsoft.com/office/drawing/2014/main" id="{5FEEF9F8-489F-445A-B45F-B4A2EF7A27FF}"/>
              </a:ext>
            </a:extLst>
          </p:cNvPr>
          <p:cNvSpPr>
            <a:spLocks noGrp="1"/>
          </p:cNvSpPr>
          <p:nvPr>
            <p:ph type="sldNum" sz="quarter" idx="10"/>
          </p:nvPr>
        </p:nvSpPr>
        <p:spPr/>
        <p:txBody>
          <a:bodyPr/>
          <a:lstStyle/>
          <a:p>
            <a:fld id="{F36C87F6-986D-49E6-AF40-1B3A1EE8064D}" type="slidenum">
              <a:rPr lang="en-US" smtClean="0"/>
              <a:t>15</a:t>
            </a:fld>
            <a:endParaRPr lang="en-US"/>
          </a:p>
        </p:txBody>
      </p:sp>
      <p:sp>
        <p:nvSpPr>
          <p:cNvPr id="4" name="TextBox 3">
            <a:extLst>
              <a:ext uri="{FF2B5EF4-FFF2-40B4-BE49-F238E27FC236}">
                <a16:creationId xmlns:a16="http://schemas.microsoft.com/office/drawing/2014/main" id="{C97B08D4-FA12-471C-B1E7-62062E6F4498}"/>
              </a:ext>
            </a:extLst>
          </p:cNvPr>
          <p:cNvSpPr txBox="1"/>
          <p:nvPr/>
        </p:nvSpPr>
        <p:spPr>
          <a:xfrm>
            <a:off x="1447800" y="396585"/>
            <a:ext cx="6019800" cy="738664"/>
          </a:xfrm>
          <a:prstGeom prst="rect">
            <a:avLst/>
          </a:prstGeom>
          <a:noFill/>
        </p:spPr>
        <p:txBody>
          <a:bodyPr wrap="square" rtlCol="0">
            <a:spAutoFit/>
          </a:bodyPr>
          <a:lstStyle/>
          <a:p>
            <a:pPr algn="ctr"/>
            <a:r>
              <a:rPr lang="en-US" sz="2400" kern="0" dirty="0">
                <a:solidFill>
                  <a:srgbClr val="333399"/>
                </a:solidFill>
                <a:latin typeface="Arial" panose="020B0604020202020204" pitchFamily="34" charset="0"/>
                <a:ea typeface="ＭＳ Ｐゴシック" pitchFamily="34" charset="-128"/>
                <a:cs typeface="Arial" panose="020B0604020202020204" pitchFamily="34" charset="0"/>
              </a:rPr>
              <a:t>ETRS Video – Forms Two and Three</a:t>
            </a:r>
            <a:endParaRPr lang="en-US" sz="2400" dirty="0"/>
          </a:p>
          <a:p>
            <a:endParaRPr lang="en-US" dirty="0"/>
          </a:p>
        </p:txBody>
      </p:sp>
      <p:pic>
        <p:nvPicPr>
          <p:cNvPr id="8" name="Audio 7">
            <a:hlinkClick r:id="" action="ppaction://media"/>
            <a:extLst>
              <a:ext uri="{FF2B5EF4-FFF2-40B4-BE49-F238E27FC236}">
                <a16:creationId xmlns:a16="http://schemas.microsoft.com/office/drawing/2014/main" id="{C6F72D27-21D1-4B5E-B7CC-FA1D5E8ED79D}"/>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13552721"/>
      </p:ext>
    </p:extLst>
  </p:cSld>
  <p:clrMapOvr>
    <a:masterClrMapping/>
  </p:clrMapOvr>
  <mc:AlternateContent xmlns:mc="http://schemas.openxmlformats.org/markup-compatibility/2006" xmlns:p14="http://schemas.microsoft.com/office/powerpoint/2010/main">
    <mc:Choice Requires="p14">
      <p:transition spd="med" p14:dur="700" advTm="9112">
        <p:fade/>
      </p:transition>
    </mc:Choice>
    <mc:Fallback xmlns="">
      <p:transition spd="med" advTm="91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94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2929-9EDE-47F2-AE75-A63113C90616}"/>
              </a:ext>
            </a:extLst>
          </p:cNvPr>
          <p:cNvSpPr>
            <a:spLocks noGrp="1"/>
          </p:cNvSpPr>
          <p:nvPr>
            <p:ph type="title"/>
          </p:nvPr>
        </p:nvSpPr>
        <p:spPr/>
        <p:txBody>
          <a:bodyPr/>
          <a:lstStyle/>
          <a:p>
            <a:r>
              <a:rPr lang="en-US" dirty="0"/>
              <a:t>Test Preparations - State EAS Plans</a:t>
            </a:r>
          </a:p>
        </p:txBody>
      </p:sp>
      <p:sp>
        <p:nvSpPr>
          <p:cNvPr id="3" name="Content Placeholder 2">
            <a:extLst>
              <a:ext uri="{FF2B5EF4-FFF2-40B4-BE49-F238E27FC236}">
                <a16:creationId xmlns:a16="http://schemas.microsoft.com/office/drawing/2014/main" id="{459B69D3-6324-4F7B-8391-72337CE66407}"/>
              </a:ext>
            </a:extLst>
          </p:cNvPr>
          <p:cNvSpPr>
            <a:spLocks noGrp="1"/>
          </p:cNvSpPr>
          <p:nvPr>
            <p:ph idx="1"/>
          </p:nvPr>
        </p:nvSpPr>
        <p:spPr>
          <a:xfrm>
            <a:off x="304800" y="1752600"/>
            <a:ext cx="8458200" cy="4343400"/>
          </a:xfrm>
        </p:spPr>
        <p:txBody>
          <a:bodyPr>
            <a:normAutofit/>
          </a:bodyPr>
          <a:lstStyle/>
          <a:p>
            <a:r>
              <a:rPr lang="en-US" sz="2400" dirty="0"/>
              <a:t>EAS Participants must follow monitoring assignments, including monitoring IPAWS, during a test.  </a:t>
            </a:r>
          </a:p>
          <a:p>
            <a:r>
              <a:rPr lang="en-US" sz="2400" dirty="0"/>
              <a:t>Contact your state’s SECC to learn more. For SECC contact information, see </a:t>
            </a:r>
            <a:r>
              <a:rPr lang="en-US" sz="2400" dirty="0">
                <a:hlinkClick r:id="rId5"/>
              </a:rPr>
              <a:t>https://www.fcc.gov/public-safety-and-homeland-security/policy-and-licensing-division/alerting/general/state-eas-plans</a:t>
            </a:r>
            <a:endParaRPr lang="en-US" sz="2400" dirty="0"/>
          </a:p>
          <a:p>
            <a:r>
              <a:rPr lang="en-US" sz="2400" dirty="0"/>
              <a:t>EAS Participants must monitor two sources of the national emergency message and the test message (NPT and EAN).</a:t>
            </a:r>
          </a:p>
          <a:p>
            <a:endParaRPr lang="en-US" sz="2400" dirty="0"/>
          </a:p>
          <a:p>
            <a:endParaRPr lang="en-US" sz="2400" dirty="0"/>
          </a:p>
          <a:p>
            <a:pPr marL="0" indent="0">
              <a:buNone/>
            </a:pPr>
            <a:endParaRPr lang="en-US" dirty="0"/>
          </a:p>
        </p:txBody>
      </p:sp>
      <p:sp>
        <p:nvSpPr>
          <p:cNvPr id="4" name="Slide Number Placeholder 3">
            <a:extLst>
              <a:ext uri="{FF2B5EF4-FFF2-40B4-BE49-F238E27FC236}">
                <a16:creationId xmlns:a16="http://schemas.microsoft.com/office/drawing/2014/main" id="{FBF69655-0A16-45C1-83F7-10E6AE28334A}"/>
              </a:ext>
            </a:extLst>
          </p:cNvPr>
          <p:cNvSpPr>
            <a:spLocks noGrp="1"/>
          </p:cNvSpPr>
          <p:nvPr>
            <p:ph type="sldNum" sz="quarter" idx="10"/>
          </p:nvPr>
        </p:nvSpPr>
        <p:spPr/>
        <p:txBody>
          <a:bodyPr/>
          <a:lstStyle/>
          <a:p>
            <a:fld id="{F36C87F6-986D-49E6-AF40-1B3A1EE8064D}" type="slidenum">
              <a:rPr lang="en-US" smtClean="0"/>
              <a:t>16</a:t>
            </a:fld>
            <a:endParaRPr lang="en-US"/>
          </a:p>
        </p:txBody>
      </p:sp>
      <p:pic>
        <p:nvPicPr>
          <p:cNvPr id="8" name="Audio 7">
            <a:hlinkClick r:id="" action="ppaction://media"/>
            <a:extLst>
              <a:ext uri="{FF2B5EF4-FFF2-40B4-BE49-F238E27FC236}">
                <a16:creationId xmlns:a16="http://schemas.microsoft.com/office/drawing/2014/main" id="{59BE6B41-722F-487F-8C91-E547C3D7B7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87838810"/>
      </p:ext>
    </p:extLst>
  </p:cSld>
  <p:clrMapOvr>
    <a:masterClrMapping/>
  </p:clrMapOvr>
  <mc:AlternateContent xmlns:mc="http://schemas.openxmlformats.org/markup-compatibility/2006" xmlns:p14="http://schemas.microsoft.com/office/powerpoint/2010/main">
    <mc:Choice Requires="p14">
      <p:transition spd="med" p14:dur="700" advTm="31728">
        <p:fade/>
      </p:transition>
    </mc:Choice>
    <mc:Fallback xmlns="">
      <p:transition spd="med" advTm="317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E602C-D84A-4DD0-B841-D47C7463F036}"/>
              </a:ext>
            </a:extLst>
          </p:cNvPr>
          <p:cNvSpPr>
            <a:spLocks noGrp="1"/>
          </p:cNvSpPr>
          <p:nvPr>
            <p:ph type="title"/>
          </p:nvPr>
        </p:nvSpPr>
        <p:spPr/>
        <p:txBody>
          <a:bodyPr/>
          <a:lstStyle/>
          <a:p>
            <a:r>
              <a:rPr lang="en-US" dirty="0"/>
              <a:t>Test Preparations – EAS Handbook</a:t>
            </a:r>
          </a:p>
        </p:txBody>
      </p:sp>
      <p:sp>
        <p:nvSpPr>
          <p:cNvPr id="3" name="Content Placeholder 2">
            <a:extLst>
              <a:ext uri="{FF2B5EF4-FFF2-40B4-BE49-F238E27FC236}">
                <a16:creationId xmlns:a16="http://schemas.microsoft.com/office/drawing/2014/main" id="{25BA150A-11EA-49D1-8255-AEF62DC65683}"/>
              </a:ext>
            </a:extLst>
          </p:cNvPr>
          <p:cNvSpPr>
            <a:spLocks noGrp="1"/>
          </p:cNvSpPr>
          <p:nvPr>
            <p:ph idx="1"/>
          </p:nvPr>
        </p:nvSpPr>
        <p:spPr>
          <a:xfrm>
            <a:off x="76200" y="1447800"/>
            <a:ext cx="9067800" cy="5257800"/>
          </a:xfrm>
        </p:spPr>
        <p:txBody>
          <a:bodyPr>
            <a:noAutofit/>
          </a:bodyPr>
          <a:lstStyle/>
          <a:p>
            <a:r>
              <a:rPr lang="en-US" sz="2400" dirty="0"/>
              <a:t>Ensure that a copy of the EAS Operating Handbook is located at normal duty positions, or EAS equipment locations, and is otherwise immediately available to operators.</a:t>
            </a:r>
          </a:p>
          <a:p>
            <a:r>
              <a:rPr lang="en-US" sz="2400" dirty="0"/>
              <a:t>Review the EAS Operating Handbook for the actions to be taken by operators upon receipt of the test alert and tailoring any actions as necessary that are specific to the EAS Participants’ facilities. </a:t>
            </a:r>
          </a:p>
          <a:p>
            <a:r>
              <a:rPr lang="en-US" sz="2400" dirty="0"/>
              <a:t>A writeable PDF version of the EAS Operating Handbook can be found on the Bureau’s web site at </a:t>
            </a:r>
            <a:r>
              <a:rPr lang="en-US" sz="2400" dirty="0">
                <a:hlinkClick r:id="rId4">
                  <a:extLst>
                    <a:ext uri="{A12FA001-AC4F-418D-AE19-62706E023703}">
                      <ahyp:hlinkClr xmlns:ahyp="http://schemas.microsoft.com/office/drawing/2018/hyperlinkcolor" val="tx"/>
                    </a:ext>
                  </a:extLst>
                </a:hlinkClick>
              </a:rPr>
              <a:t>https://www.fcc.gov/general/eas-test-reporting-system</a:t>
            </a:r>
            <a:r>
              <a:rPr lang="en-US" sz="2400" dirty="0"/>
              <a:t>.</a:t>
            </a:r>
          </a:p>
          <a:p>
            <a:pPr marL="344488" indent="-344488">
              <a:spcBef>
                <a:spcPts val="0"/>
              </a:spcBef>
              <a:spcAft>
                <a:spcPts val="600"/>
              </a:spcAft>
              <a:buClrTx/>
              <a:buSzPct val="65000"/>
              <a:buFont typeface="Calibri" panose="020F0502020204030204" pitchFamily="34" charset="0"/>
              <a:buChar char="●"/>
            </a:pPr>
            <a:endParaRPr lang="en-US" sz="11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890C551F-4BBF-4A88-B5B1-0DF5740AED6B}"/>
              </a:ext>
            </a:extLst>
          </p:cNvPr>
          <p:cNvSpPr>
            <a:spLocks noGrp="1"/>
          </p:cNvSpPr>
          <p:nvPr>
            <p:ph type="sldNum" sz="quarter" idx="10"/>
          </p:nvPr>
        </p:nvSpPr>
        <p:spPr/>
        <p:txBody>
          <a:bodyPr/>
          <a:lstStyle/>
          <a:p>
            <a:fld id="{F36C87F6-986D-49E6-AF40-1B3A1EE8064D}" type="slidenum">
              <a:rPr lang="en-US" smtClean="0"/>
              <a:t>17</a:t>
            </a:fld>
            <a:endParaRPr lang="en-US"/>
          </a:p>
        </p:txBody>
      </p:sp>
      <p:pic>
        <p:nvPicPr>
          <p:cNvPr id="6" name="Audio 5">
            <a:hlinkClick r:id="" action="ppaction://media"/>
            <a:extLst>
              <a:ext uri="{FF2B5EF4-FFF2-40B4-BE49-F238E27FC236}">
                <a16:creationId xmlns:a16="http://schemas.microsoft.com/office/drawing/2014/main" id="{FD4B03D5-36BD-46E3-B114-54B2060AF9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79548613"/>
      </p:ext>
    </p:extLst>
  </p:cSld>
  <p:clrMapOvr>
    <a:masterClrMapping/>
  </p:clrMapOvr>
  <mc:AlternateContent xmlns:mc="http://schemas.openxmlformats.org/markup-compatibility/2006" xmlns:p14="http://schemas.microsoft.com/office/powerpoint/2010/main">
    <mc:Choice Requires="p14">
      <p:transition spd="med" p14:dur="700" advTm="35954">
        <p:fade/>
      </p:transition>
    </mc:Choice>
    <mc:Fallback xmlns="">
      <p:transition spd="med" advTm="359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4CD2-5A32-42A4-A397-EDB6FA94F219}"/>
              </a:ext>
            </a:extLst>
          </p:cNvPr>
          <p:cNvSpPr>
            <a:spLocks noGrp="1"/>
          </p:cNvSpPr>
          <p:nvPr>
            <p:ph type="title"/>
          </p:nvPr>
        </p:nvSpPr>
        <p:spPr/>
        <p:txBody>
          <a:bodyPr/>
          <a:lstStyle/>
          <a:p>
            <a:r>
              <a:rPr lang="en-US" dirty="0"/>
              <a:t>Test Preparations - Equipment</a:t>
            </a:r>
          </a:p>
        </p:txBody>
      </p:sp>
      <p:sp>
        <p:nvSpPr>
          <p:cNvPr id="3" name="Content Placeholder 2">
            <a:extLst>
              <a:ext uri="{FF2B5EF4-FFF2-40B4-BE49-F238E27FC236}">
                <a16:creationId xmlns:a16="http://schemas.microsoft.com/office/drawing/2014/main" id="{06B63C54-E877-42C9-A56E-005B4229CC7D}"/>
              </a:ext>
            </a:extLst>
          </p:cNvPr>
          <p:cNvSpPr>
            <a:spLocks noGrp="1"/>
          </p:cNvSpPr>
          <p:nvPr>
            <p:ph idx="1"/>
          </p:nvPr>
        </p:nvSpPr>
        <p:spPr/>
        <p:txBody>
          <a:bodyPr>
            <a:normAutofit fontScale="92500" lnSpcReduction="20000"/>
          </a:bodyPr>
          <a:lstStyle/>
          <a:p>
            <a:r>
              <a:rPr lang="en-US" dirty="0"/>
              <a:t>Ensure that EAS equipment is accurately configured to monitor the assigned sources.</a:t>
            </a:r>
          </a:p>
          <a:p>
            <a:r>
              <a:rPr lang="en-US" dirty="0"/>
              <a:t>Ensure that EAS equipment can receive and process the NPT code, the “six zeroes” national location code, and otherwise operate in compliance with the Commission rules.</a:t>
            </a:r>
          </a:p>
          <a:p>
            <a:r>
              <a:rPr lang="en-US" dirty="0"/>
              <a:t>Upgrade EAS equipment software and firmware to the most recent version.</a:t>
            </a:r>
          </a:p>
          <a:p>
            <a:r>
              <a:rPr lang="en-US" dirty="0"/>
              <a:t>Manually synchronize EAS equipment clocks to the official time provided by the National Institute of Standards and Technology, if an EAS Participant’s equipment does not automatically synchronize to an Internet time source. </a:t>
            </a:r>
          </a:p>
          <a:p>
            <a:r>
              <a:rPr lang="en-US" dirty="0"/>
              <a:t>National Institute of Standards and Technology, The Official NIST US Time, http://www.time.gov.</a:t>
            </a:r>
          </a:p>
          <a:p>
            <a:endParaRPr lang="en-US" dirty="0"/>
          </a:p>
        </p:txBody>
      </p:sp>
      <p:sp>
        <p:nvSpPr>
          <p:cNvPr id="4" name="Slide Number Placeholder 3">
            <a:extLst>
              <a:ext uri="{FF2B5EF4-FFF2-40B4-BE49-F238E27FC236}">
                <a16:creationId xmlns:a16="http://schemas.microsoft.com/office/drawing/2014/main" id="{D13DADAD-1E34-4AAE-A153-72B3EB83B661}"/>
              </a:ext>
            </a:extLst>
          </p:cNvPr>
          <p:cNvSpPr>
            <a:spLocks noGrp="1"/>
          </p:cNvSpPr>
          <p:nvPr>
            <p:ph type="sldNum" sz="quarter" idx="10"/>
          </p:nvPr>
        </p:nvSpPr>
        <p:spPr/>
        <p:txBody>
          <a:bodyPr/>
          <a:lstStyle/>
          <a:p>
            <a:fld id="{F36C87F6-986D-49E6-AF40-1B3A1EE8064D}" type="slidenum">
              <a:rPr lang="en-US" smtClean="0"/>
              <a:t>18</a:t>
            </a:fld>
            <a:endParaRPr lang="en-US"/>
          </a:p>
        </p:txBody>
      </p:sp>
      <p:pic>
        <p:nvPicPr>
          <p:cNvPr id="7" name="Audio 6">
            <a:hlinkClick r:id="" action="ppaction://media"/>
            <a:extLst>
              <a:ext uri="{FF2B5EF4-FFF2-40B4-BE49-F238E27FC236}">
                <a16:creationId xmlns:a16="http://schemas.microsoft.com/office/drawing/2014/main" id="{A0FEBE84-8983-4804-9F30-595D4DC1C6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10023959"/>
      </p:ext>
    </p:extLst>
  </p:cSld>
  <p:clrMapOvr>
    <a:masterClrMapping/>
  </p:clrMapOvr>
  <mc:AlternateContent xmlns:mc="http://schemas.openxmlformats.org/markup-compatibility/2006" xmlns:p14="http://schemas.microsoft.com/office/powerpoint/2010/main">
    <mc:Choice Requires="p14">
      <p:transition spd="med" p14:dur="700" advTm="51813">
        <p:fade/>
      </p:transition>
    </mc:Choice>
    <mc:Fallback xmlns="">
      <p:transition spd="med" advTm="518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228600"/>
            <a:ext cx="7315200" cy="762000"/>
          </a:xfrm>
        </p:spPr>
        <p:txBody>
          <a:bodyPr>
            <a:normAutofit/>
          </a:bodyPr>
          <a:lstStyle/>
          <a:p>
            <a:pPr algn="ctr"/>
            <a:r>
              <a:rPr lang="en-US" sz="3200" dirty="0">
                <a:latin typeface="Calibri" panose="020F0502020204030204" pitchFamily="34" charset="0"/>
                <a:cs typeface="Calibri" panose="020F0502020204030204" pitchFamily="34" charset="0"/>
              </a:rPr>
              <a:t>Questions?</a:t>
            </a:r>
          </a:p>
        </p:txBody>
      </p:sp>
      <p:sp>
        <p:nvSpPr>
          <p:cNvPr id="3" name="Content Placeholder 2"/>
          <p:cNvSpPr>
            <a:spLocks noGrp="1"/>
          </p:cNvSpPr>
          <p:nvPr>
            <p:ph idx="1"/>
          </p:nvPr>
        </p:nvSpPr>
        <p:spPr/>
        <p:txBody>
          <a:bodyPr/>
          <a:lstStyle/>
          <a:p>
            <a:pPr marL="0" indent="0" algn="ctr">
              <a:buNone/>
            </a:pPr>
            <a:r>
              <a:rPr lang="en-US" sz="2800" b="1" dirty="0">
                <a:latin typeface="Calibri" panose="020F0502020204030204" pitchFamily="34" charset="0"/>
                <a:cs typeface="Calibri" panose="020F0502020204030204" pitchFamily="34" charset="0"/>
              </a:rPr>
              <a:t>Please email alerting@fcc.gov</a:t>
            </a:r>
          </a:p>
          <a:p>
            <a:pPr marL="0" indent="0" algn="ctr">
              <a:buNone/>
            </a:pPr>
            <a:endParaRPr lang="en-US" sz="2400" dirty="0">
              <a:latin typeface="Calibri" panose="020F0502020204030204" pitchFamily="34" charset="0"/>
              <a:cs typeface="Calibri" panose="020F0502020204030204" pitchFamily="34" charset="0"/>
            </a:endParaRPr>
          </a:p>
          <a:p>
            <a:pPr marL="0" indent="0" algn="ctr">
              <a:buNone/>
            </a:pP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a:p>
            <a:pPr marL="0" indent="0" algn="ctr">
              <a:buNone/>
            </a:pPr>
            <a:r>
              <a:rPr lang="en-US" sz="2400" dirty="0">
                <a:latin typeface="Calibri" panose="020F0502020204030204" pitchFamily="34" charset="0"/>
                <a:cs typeface="Calibri" panose="020F0502020204030204" pitchFamily="34" charset="0"/>
              </a:rPr>
              <a:t>Public Safety &amp; Homeland Security Bureau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Federal Communications Commission </a:t>
            </a:r>
            <a:br>
              <a:rPr lang="en-US" sz="2400" dirty="0">
                <a:latin typeface="Calibri" panose="020F0502020204030204" pitchFamily="34" charset="0"/>
                <a:cs typeface="Calibri" panose="020F0502020204030204" pitchFamily="34" charset="0"/>
              </a:rPr>
            </a:br>
            <a:endParaRPr lang="en-US" dirty="0"/>
          </a:p>
        </p:txBody>
      </p:sp>
      <p:sp>
        <p:nvSpPr>
          <p:cNvPr id="4" name="Slide Number Placeholder 3">
            <a:extLst>
              <a:ext uri="{FF2B5EF4-FFF2-40B4-BE49-F238E27FC236}">
                <a16:creationId xmlns:a16="http://schemas.microsoft.com/office/drawing/2014/main" id="{18AAAB8A-59FE-46DB-A412-B396F35C8623}"/>
              </a:ext>
            </a:extLst>
          </p:cNvPr>
          <p:cNvSpPr>
            <a:spLocks noGrp="1"/>
          </p:cNvSpPr>
          <p:nvPr>
            <p:ph type="sldNum" sz="quarter" idx="10"/>
          </p:nvPr>
        </p:nvSpPr>
        <p:spPr/>
        <p:txBody>
          <a:bodyPr/>
          <a:lstStyle/>
          <a:p>
            <a:fld id="{F36C87F6-986D-49E6-AF40-1B3A1EE8064D}" type="slidenum">
              <a:rPr lang="en-US" smtClean="0"/>
              <a:t>19</a:t>
            </a:fld>
            <a:endParaRPr lang="en-US"/>
          </a:p>
        </p:txBody>
      </p:sp>
      <p:pic>
        <p:nvPicPr>
          <p:cNvPr id="6" name="Audio 5">
            <a:hlinkClick r:id="" action="ppaction://media"/>
            <a:extLst>
              <a:ext uri="{FF2B5EF4-FFF2-40B4-BE49-F238E27FC236}">
                <a16:creationId xmlns:a16="http://schemas.microsoft.com/office/drawing/2014/main" id="{10557D85-942C-43FB-8F18-C892274473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37431399"/>
      </p:ext>
    </p:extLst>
  </p:cSld>
  <p:clrMapOvr>
    <a:masterClrMapping/>
  </p:clrMapOvr>
  <mc:AlternateContent xmlns:mc="http://schemas.openxmlformats.org/markup-compatibility/2006" xmlns:p14="http://schemas.microsoft.com/office/powerpoint/2010/main">
    <mc:Choice Requires="p14">
      <p:transition spd="med" p14:dur="700" advTm="15103">
        <p:fade/>
      </p:transition>
    </mc:Choice>
    <mc:Fallback xmlns="">
      <p:transition spd="med" advTm="151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EA896-3FDD-4FFC-8167-78E9EDD319F5}"/>
              </a:ext>
            </a:extLst>
          </p:cNvPr>
          <p:cNvSpPr>
            <a:spLocks noGrp="1"/>
          </p:cNvSpPr>
          <p:nvPr>
            <p:ph type="title"/>
          </p:nvPr>
        </p:nvSpPr>
        <p:spPr/>
        <p:txBody>
          <a:bodyPr/>
          <a:lstStyle/>
          <a:p>
            <a:r>
              <a:rPr lang="en-US" dirty="0"/>
              <a:t>          </a:t>
            </a:r>
            <a:br>
              <a:rPr lang="en-US" dirty="0"/>
            </a:br>
            <a:r>
              <a:rPr lang="en-US" dirty="0"/>
              <a:t>          Goal of this Webinar		</a:t>
            </a:r>
          </a:p>
        </p:txBody>
      </p:sp>
      <p:sp>
        <p:nvSpPr>
          <p:cNvPr id="3" name="Content Placeholder 2">
            <a:extLst>
              <a:ext uri="{FF2B5EF4-FFF2-40B4-BE49-F238E27FC236}">
                <a16:creationId xmlns:a16="http://schemas.microsoft.com/office/drawing/2014/main" id="{106621DE-9715-4779-8547-27FF02EF22DA}"/>
              </a:ext>
            </a:extLst>
          </p:cNvPr>
          <p:cNvSpPr>
            <a:spLocks noGrp="1"/>
          </p:cNvSpPr>
          <p:nvPr>
            <p:ph idx="1"/>
          </p:nvPr>
        </p:nvSpPr>
        <p:spPr/>
        <p:txBody>
          <a:bodyPr>
            <a:normAutofit/>
          </a:bodyPr>
          <a:lstStyle/>
          <a:p>
            <a:r>
              <a:rPr lang="en-US" dirty="0"/>
              <a:t>Increase low power broadcaster participation in the nationwide EAS test and increase low power ETRS filing rates.</a:t>
            </a:r>
          </a:p>
          <a:p>
            <a:r>
              <a:rPr lang="en-US" dirty="0"/>
              <a:t>Educate low power broadcasters on the EAS.</a:t>
            </a:r>
          </a:p>
          <a:p>
            <a:r>
              <a:rPr lang="en-US" dirty="0"/>
              <a:t>For more information </a:t>
            </a:r>
            <a:r>
              <a:rPr lang="en-US"/>
              <a:t>about wireless </a:t>
            </a:r>
            <a:r>
              <a:rPr lang="en-US" dirty="0"/>
              <a:t>emergency alerts (WEA), please visit our WEA page at </a:t>
            </a:r>
            <a:r>
              <a:rPr lang="en-US" dirty="0">
                <a:hlinkClick r:id="rId5"/>
              </a:rPr>
              <a:t>https://www.fcc.gov/consumers/guides/wireless-emergency-alerts-wea</a:t>
            </a:r>
            <a:r>
              <a:rPr lang="en-US" dirty="0"/>
              <a:t>. </a:t>
            </a:r>
          </a:p>
        </p:txBody>
      </p:sp>
      <p:sp>
        <p:nvSpPr>
          <p:cNvPr id="4" name="Slide Number Placeholder 3">
            <a:extLst>
              <a:ext uri="{FF2B5EF4-FFF2-40B4-BE49-F238E27FC236}">
                <a16:creationId xmlns:a16="http://schemas.microsoft.com/office/drawing/2014/main" id="{024EB243-9A97-49D9-9945-30DEB554D700}"/>
              </a:ext>
            </a:extLst>
          </p:cNvPr>
          <p:cNvSpPr>
            <a:spLocks noGrp="1"/>
          </p:cNvSpPr>
          <p:nvPr>
            <p:ph type="sldNum" sz="quarter" idx="10"/>
          </p:nvPr>
        </p:nvSpPr>
        <p:spPr/>
        <p:txBody>
          <a:bodyPr/>
          <a:lstStyle/>
          <a:p>
            <a:fld id="{F36C87F6-986D-49E6-AF40-1B3A1EE8064D}" type="slidenum">
              <a:rPr lang="en-US" smtClean="0"/>
              <a:t>2</a:t>
            </a:fld>
            <a:endParaRPr lang="en-US"/>
          </a:p>
        </p:txBody>
      </p:sp>
      <p:pic>
        <p:nvPicPr>
          <p:cNvPr id="11" name="Audio 10">
            <a:hlinkClick r:id="" action="ppaction://media"/>
            <a:extLst>
              <a:ext uri="{FF2B5EF4-FFF2-40B4-BE49-F238E27FC236}">
                <a16:creationId xmlns:a16="http://schemas.microsoft.com/office/drawing/2014/main" id="{BF16CFC7-F762-4393-9452-A0D8B3D3D3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47062169"/>
      </p:ext>
    </p:extLst>
  </p:cSld>
  <p:clrMapOvr>
    <a:masterClrMapping/>
  </p:clrMapOvr>
  <mc:AlternateContent xmlns:mc="http://schemas.openxmlformats.org/markup-compatibility/2006" xmlns:p14="http://schemas.microsoft.com/office/powerpoint/2010/main">
    <mc:Choice Requires="p14">
      <p:transition spd="med" p14:dur="700" advTm="38478">
        <p:fade/>
      </p:transition>
    </mc:Choice>
    <mc:Fallback xmlns="">
      <p:transition spd="med" advTm="384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8322D-DF5F-4AE3-9AED-2FC1BA556B41}"/>
              </a:ext>
            </a:extLst>
          </p:cNvPr>
          <p:cNvSpPr>
            <a:spLocks noGrp="1"/>
          </p:cNvSpPr>
          <p:nvPr>
            <p:ph type="title"/>
          </p:nvPr>
        </p:nvSpPr>
        <p:spPr/>
        <p:txBody>
          <a:bodyPr/>
          <a:lstStyle/>
          <a:p>
            <a:r>
              <a:rPr lang="en-US" dirty="0"/>
              <a:t>Low Power Broadcaster Participation</a:t>
            </a:r>
          </a:p>
        </p:txBody>
      </p:sp>
      <p:sp>
        <p:nvSpPr>
          <p:cNvPr id="3" name="Content Placeholder 2">
            <a:extLst>
              <a:ext uri="{FF2B5EF4-FFF2-40B4-BE49-F238E27FC236}">
                <a16:creationId xmlns:a16="http://schemas.microsoft.com/office/drawing/2014/main" id="{5AA447C9-9D33-4228-AACD-A32605662B37}"/>
              </a:ext>
            </a:extLst>
          </p:cNvPr>
          <p:cNvSpPr>
            <a:spLocks noGrp="1"/>
          </p:cNvSpPr>
          <p:nvPr>
            <p:ph idx="1"/>
          </p:nvPr>
        </p:nvSpPr>
        <p:spPr/>
        <p:txBody>
          <a:bodyPr/>
          <a:lstStyle/>
          <a:p>
            <a:pPr lvl="1"/>
            <a:r>
              <a:rPr lang="en-US" sz="2800" dirty="0"/>
              <a:t>Low power broadcasters participated in relatively low rates in the 2019 nationwide EAS test.  </a:t>
            </a:r>
          </a:p>
          <a:p>
            <a:pPr lvl="1"/>
            <a:r>
              <a:rPr lang="en-US" sz="2800" dirty="0"/>
              <a:t>In that 2019 test, participation rates were:</a:t>
            </a:r>
          </a:p>
          <a:p>
            <a:pPr lvl="2"/>
            <a:r>
              <a:rPr lang="en-US" sz="2800" dirty="0"/>
              <a:t>55.9 percent for Low Power FM radio broadcasters and 48.1 percent for Low Power TV broadcasters, compared to 81.8 percent for all radio broadcasters and 63.5 percent for all television broadcasters. </a:t>
            </a:r>
          </a:p>
          <a:p>
            <a:endParaRPr lang="en-US" dirty="0"/>
          </a:p>
        </p:txBody>
      </p:sp>
      <p:sp>
        <p:nvSpPr>
          <p:cNvPr id="4" name="Slide Number Placeholder 3">
            <a:extLst>
              <a:ext uri="{FF2B5EF4-FFF2-40B4-BE49-F238E27FC236}">
                <a16:creationId xmlns:a16="http://schemas.microsoft.com/office/drawing/2014/main" id="{D30C5C05-2176-4E68-B0CC-B5F302928643}"/>
              </a:ext>
            </a:extLst>
          </p:cNvPr>
          <p:cNvSpPr>
            <a:spLocks noGrp="1"/>
          </p:cNvSpPr>
          <p:nvPr>
            <p:ph type="sldNum" sz="quarter" idx="10"/>
          </p:nvPr>
        </p:nvSpPr>
        <p:spPr/>
        <p:txBody>
          <a:bodyPr/>
          <a:lstStyle/>
          <a:p>
            <a:fld id="{F36C87F6-986D-49E6-AF40-1B3A1EE8064D}" type="slidenum">
              <a:rPr lang="en-US" smtClean="0"/>
              <a:t>3</a:t>
            </a:fld>
            <a:endParaRPr lang="en-US"/>
          </a:p>
        </p:txBody>
      </p:sp>
      <p:pic>
        <p:nvPicPr>
          <p:cNvPr id="6" name="Audio 5">
            <a:hlinkClick r:id="" action="ppaction://media"/>
            <a:extLst>
              <a:ext uri="{FF2B5EF4-FFF2-40B4-BE49-F238E27FC236}">
                <a16:creationId xmlns:a16="http://schemas.microsoft.com/office/drawing/2014/main" id="{C1379FE2-E08E-4508-9CFF-B7FDA5EE98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3160513"/>
      </p:ext>
    </p:extLst>
  </p:cSld>
  <p:clrMapOvr>
    <a:masterClrMapping/>
  </p:clrMapOvr>
  <mc:AlternateContent xmlns:mc="http://schemas.openxmlformats.org/markup-compatibility/2006" xmlns:p14="http://schemas.microsoft.com/office/powerpoint/2010/main">
    <mc:Choice Requires="p14">
      <p:transition spd="med" p14:dur="700" advTm="46217">
        <p:fade/>
      </p:transition>
    </mc:Choice>
    <mc:Fallback xmlns="">
      <p:transition spd="med" advTm="462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9E23-8385-4B41-8DD2-19AF0336085A}"/>
              </a:ext>
            </a:extLst>
          </p:cNvPr>
          <p:cNvSpPr>
            <a:spLocks noGrp="1"/>
          </p:cNvSpPr>
          <p:nvPr>
            <p:ph type="title"/>
          </p:nvPr>
        </p:nvSpPr>
        <p:spPr>
          <a:xfrm>
            <a:off x="990600" y="374650"/>
            <a:ext cx="7239000" cy="844550"/>
          </a:xfrm>
        </p:spPr>
        <p:txBody>
          <a:bodyPr/>
          <a:lstStyle/>
          <a:p>
            <a:br>
              <a:rPr lang="en-US" sz="3200" b="1" dirty="0">
                <a:solidFill>
                  <a:srgbClr val="003399"/>
                </a:solidFill>
                <a:latin typeface="Calibri" panose="020F0502020204030204" pitchFamily="34" charset="0"/>
                <a:cs typeface="Calibri" panose="020F0502020204030204" pitchFamily="34" charset="0"/>
              </a:rPr>
            </a:br>
            <a:r>
              <a:rPr lang="en-US" sz="3200" dirty="0">
                <a:solidFill>
                  <a:srgbClr val="003399"/>
                </a:solidFill>
                <a:latin typeface="Calibri" panose="020F0502020204030204" pitchFamily="34" charset="0"/>
                <a:cs typeface="Calibri" panose="020F0502020204030204" pitchFamily="34" charset="0"/>
              </a:rPr>
              <a:t>Emergency Alert System</a:t>
            </a:r>
            <a:br>
              <a:rPr lang="en-US" sz="3200" b="1" dirty="0">
                <a:solidFill>
                  <a:srgbClr val="003399"/>
                </a:solidFill>
              </a:rPr>
            </a:br>
            <a:br>
              <a:rPr lang="en-US" sz="2400" b="1" dirty="0">
                <a:solidFill>
                  <a:srgbClr val="003399"/>
                </a:solidFill>
                <a:latin typeface="Calibri" panose="020F0502020204030204" pitchFamily="34" charset="0"/>
                <a:cs typeface="Calibri" panose="020F0502020204030204" pitchFamily="34" charset="0"/>
              </a:rPr>
            </a:br>
            <a:endParaRPr lang="en-US" sz="2400" b="1" dirty="0">
              <a:solidFill>
                <a:srgbClr val="003399"/>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52F164A-C99C-44C8-95E3-B3DEDC5030B6}"/>
              </a:ext>
            </a:extLst>
          </p:cNvPr>
          <p:cNvSpPr>
            <a:spLocks noGrp="1"/>
          </p:cNvSpPr>
          <p:nvPr>
            <p:ph idx="1"/>
          </p:nvPr>
        </p:nvSpPr>
        <p:spPr>
          <a:xfrm>
            <a:off x="76200" y="1371600"/>
            <a:ext cx="8915400" cy="5791200"/>
          </a:xfrm>
        </p:spPr>
        <p:txBody>
          <a:bodyPr>
            <a:noAutofit/>
          </a:bodyPr>
          <a:lstStyle/>
          <a:p>
            <a:pPr marL="569913" indent="-452438">
              <a:spcBef>
                <a:spcPts val="0"/>
              </a:spcBef>
              <a:spcAft>
                <a:spcPts val="1200"/>
              </a:spcAft>
              <a:buClrTx/>
              <a:buSzPct val="65000"/>
              <a:buFont typeface="Calibri" panose="020F0502020204030204" pitchFamily="34" charset="0"/>
              <a:buChar char="●"/>
            </a:pPr>
            <a:endParaRPr lang="en-US" sz="2400" dirty="0">
              <a:latin typeface="Calibri" panose="020F0502020204030204" pitchFamily="34" charset="0"/>
              <a:cs typeface="Calibri" panose="020F0502020204030204" pitchFamily="34" charset="0"/>
            </a:endParaRPr>
          </a:p>
          <a:p>
            <a:pPr marL="569913" indent="-452438">
              <a:spcBef>
                <a:spcPts val="0"/>
              </a:spcBef>
              <a:spcAft>
                <a:spcPts val="1200"/>
              </a:spcAft>
              <a:buClrTx/>
              <a:buSzPct val="65000"/>
              <a:buFont typeface="Calibri" panose="020F0502020204030204" pitchFamily="34" charset="0"/>
              <a:buChar char="●"/>
            </a:pPr>
            <a:r>
              <a:rPr lang="en-US" sz="2400" dirty="0">
                <a:latin typeface="Calibri" panose="020F0502020204030204" pitchFamily="34" charset="0"/>
                <a:cs typeface="Calibri" panose="020F0502020204030204" pitchFamily="34" charset="0"/>
              </a:rPr>
              <a:t>The </a:t>
            </a:r>
            <a:r>
              <a:rPr lang="en-US" sz="2400" b="1" dirty="0">
                <a:solidFill>
                  <a:srgbClr val="FF0000"/>
                </a:solidFill>
                <a:latin typeface="Calibri" panose="020F0502020204030204" pitchFamily="34" charset="0"/>
                <a:cs typeface="Calibri" panose="020F0502020204030204" pitchFamily="34" charset="0"/>
              </a:rPr>
              <a:t>Emergency Alert System (EAS)</a:t>
            </a:r>
            <a:r>
              <a:rPr lang="en-US" sz="2400" b="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is a national public warning system commonly used by state and local authorities to deliver important emergency information, such as weather and AMBER alerts, to affected communities. </a:t>
            </a:r>
          </a:p>
          <a:p>
            <a:pPr marL="569913" indent="-452438">
              <a:spcBef>
                <a:spcPts val="0"/>
              </a:spcBef>
              <a:spcAft>
                <a:spcPts val="1200"/>
              </a:spcAft>
              <a:buClrTx/>
              <a:buSzPct val="65000"/>
              <a:buFont typeface="Calibri" panose="020F0502020204030204" pitchFamily="34" charset="0"/>
              <a:buChar char="●"/>
            </a:pPr>
            <a:r>
              <a:rPr lang="en-US" sz="2400" b="1" dirty="0">
                <a:latin typeface="Calibri" panose="020F0502020204030204" pitchFamily="34" charset="0"/>
                <a:cs typeface="Calibri" panose="020F0502020204030204" pitchFamily="34" charset="0"/>
              </a:rPr>
              <a:t>EAS Participants </a:t>
            </a:r>
            <a:r>
              <a:rPr lang="en-US" sz="2400" dirty="0">
                <a:latin typeface="Calibri" panose="020F0502020204030204" pitchFamily="34" charset="0"/>
                <a:cs typeface="Calibri" panose="020F0502020204030204" pitchFamily="34" charset="0"/>
              </a:rPr>
              <a:t>– radio and television broadcasters, cable systems, satellite radio and television providers, and wireline video providers – deliver local alerts on a voluntary basis, but </a:t>
            </a:r>
            <a:r>
              <a:rPr lang="en-US" sz="2400" b="1" dirty="0">
                <a:latin typeface="Calibri" panose="020F0502020204030204" pitchFamily="34" charset="0"/>
                <a:cs typeface="Calibri" panose="020F0502020204030204" pitchFamily="34" charset="0"/>
              </a:rPr>
              <a:t>they are required to provide the capability for the President to address the public during a national emergency. 47 CFR</a:t>
            </a:r>
            <a:r>
              <a:rPr lang="en-US" sz="2400" dirty="0">
                <a:latin typeface="Calibri" panose="020F0502020204030204" pitchFamily="34" charset="0"/>
                <a:cs typeface="Calibri" panose="020F0502020204030204" pitchFamily="34" charset="0"/>
              </a:rPr>
              <a:t>§</a:t>
            </a:r>
            <a:r>
              <a:rPr lang="en-US" sz="2400" b="1" dirty="0">
                <a:latin typeface="Calibri" panose="020F0502020204030204" pitchFamily="34" charset="0"/>
                <a:cs typeface="Calibri" panose="020F0502020204030204" pitchFamily="34" charset="0"/>
              </a:rPr>
              <a:t>11.11.</a:t>
            </a:r>
          </a:p>
        </p:txBody>
      </p:sp>
      <p:sp>
        <p:nvSpPr>
          <p:cNvPr id="4" name="Slide Number Placeholder 3">
            <a:extLst>
              <a:ext uri="{FF2B5EF4-FFF2-40B4-BE49-F238E27FC236}">
                <a16:creationId xmlns:a16="http://schemas.microsoft.com/office/drawing/2014/main" id="{0DB326BA-8289-41F1-818A-82C7EFC2FECD}"/>
              </a:ext>
            </a:extLst>
          </p:cNvPr>
          <p:cNvSpPr>
            <a:spLocks noGrp="1"/>
          </p:cNvSpPr>
          <p:nvPr>
            <p:ph type="sldNum" sz="quarter" idx="10"/>
          </p:nvPr>
        </p:nvSpPr>
        <p:spPr/>
        <p:txBody>
          <a:bodyPr/>
          <a:lstStyle/>
          <a:p>
            <a:fld id="{F36C87F6-986D-49E6-AF40-1B3A1EE8064D}" type="slidenum">
              <a:rPr lang="en-US" smtClean="0"/>
              <a:t>4</a:t>
            </a:fld>
            <a:endParaRPr lang="en-US"/>
          </a:p>
        </p:txBody>
      </p:sp>
      <p:pic>
        <p:nvPicPr>
          <p:cNvPr id="6" name="Audio 5">
            <a:hlinkClick r:id="" action="ppaction://media"/>
            <a:extLst>
              <a:ext uri="{FF2B5EF4-FFF2-40B4-BE49-F238E27FC236}">
                <a16:creationId xmlns:a16="http://schemas.microsoft.com/office/drawing/2014/main" id="{42127C19-1BAF-406E-9C9A-B158228E5F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20187795"/>
      </p:ext>
    </p:extLst>
  </p:cSld>
  <p:clrMapOvr>
    <a:masterClrMapping/>
  </p:clrMapOvr>
  <mc:AlternateContent xmlns:mc="http://schemas.openxmlformats.org/markup-compatibility/2006" xmlns:p14="http://schemas.microsoft.com/office/powerpoint/2010/main">
    <mc:Choice Requires="p14">
      <p:transition spd="med" p14:dur="700" advTm="44453">
        <p:fade/>
      </p:transition>
    </mc:Choice>
    <mc:Fallback xmlns="">
      <p:transition spd="med" advTm="444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7E0A2-FFA6-4096-8FE0-408E3FC70F83}"/>
              </a:ext>
            </a:extLst>
          </p:cNvPr>
          <p:cNvSpPr>
            <a:spLocks noGrp="1"/>
          </p:cNvSpPr>
          <p:nvPr>
            <p:ph type="title"/>
          </p:nvPr>
        </p:nvSpPr>
        <p:spPr>
          <a:xfrm>
            <a:off x="1200150" y="213361"/>
            <a:ext cx="6743700" cy="965200"/>
          </a:xfrm>
        </p:spPr>
        <p:txBody>
          <a:bodyPr>
            <a:normAutofit/>
          </a:bodyPr>
          <a:lstStyle/>
          <a:p>
            <a:pPr lvl="0">
              <a:spcBef>
                <a:spcPts val="1000"/>
              </a:spcBef>
            </a:pPr>
            <a:r>
              <a:rPr lang="en-US" sz="3200" b="1" dirty="0">
                <a:solidFill>
                  <a:srgbClr val="003399"/>
                </a:solidFill>
                <a:latin typeface="Calibri" panose="020F0502020204030204" pitchFamily="34" charset="0"/>
                <a:ea typeface="+mn-ea"/>
                <a:cs typeface="Calibri" panose="020F0502020204030204" pitchFamily="34" charset="0"/>
              </a:rPr>
              <a:t>The Emergency Alert System (EAS)</a:t>
            </a:r>
            <a:endParaRPr lang="en-US" sz="3200" b="1" dirty="0">
              <a:solidFill>
                <a:srgbClr val="003399"/>
              </a:solidFill>
            </a:endParaRPr>
          </a:p>
        </p:txBody>
      </p:sp>
      <p:sp>
        <p:nvSpPr>
          <p:cNvPr id="3" name="Content Placeholder 2">
            <a:extLst>
              <a:ext uri="{FF2B5EF4-FFF2-40B4-BE49-F238E27FC236}">
                <a16:creationId xmlns:a16="http://schemas.microsoft.com/office/drawing/2014/main" id="{299DB86D-68D8-47DF-B287-51FF7E83FF6C}"/>
              </a:ext>
            </a:extLst>
          </p:cNvPr>
          <p:cNvSpPr>
            <a:spLocks noGrp="1"/>
          </p:cNvSpPr>
          <p:nvPr>
            <p:ph idx="1"/>
          </p:nvPr>
        </p:nvSpPr>
        <p:spPr>
          <a:xfrm>
            <a:off x="304800" y="1524000"/>
            <a:ext cx="8610600" cy="5415278"/>
          </a:xfrm>
        </p:spPr>
        <p:txBody>
          <a:bodyPr>
            <a:noAutofit/>
          </a:bodyPr>
          <a:lstStyle/>
          <a:p>
            <a:pPr marL="344488" indent="-344488">
              <a:lnSpc>
                <a:spcPct val="120000"/>
              </a:lnSpc>
              <a:spcBef>
                <a:spcPts val="0"/>
              </a:spcBef>
              <a:spcAft>
                <a:spcPts val="1200"/>
              </a:spcAft>
              <a:buClrTx/>
              <a:buSzPct val="65000"/>
              <a:buFont typeface="Calibri" panose="020F0502020204030204" pitchFamily="34" charset="0"/>
              <a:buChar char="●"/>
            </a:pPr>
            <a:r>
              <a:rPr lang="en-US" sz="2400" dirty="0">
                <a:latin typeface="Calibri" panose="020F0502020204030204" pitchFamily="34" charset="0"/>
                <a:cs typeface="Calibri" panose="020F0502020204030204" pitchFamily="34" charset="0"/>
              </a:rPr>
              <a:t>EAS Rules – 47 CFR §11.1, </a:t>
            </a:r>
            <a:r>
              <a:rPr lang="en-US" sz="2400" i="1" dirty="0">
                <a:latin typeface="Calibri" panose="020F0502020204030204" pitchFamily="34" charset="0"/>
                <a:cs typeface="Calibri" panose="020F0502020204030204" pitchFamily="34" charset="0"/>
              </a:rPr>
              <a:t>et seq</a:t>
            </a:r>
            <a:r>
              <a:rPr lang="en-US" sz="2400" dirty="0">
                <a:latin typeface="Calibri" panose="020F0502020204030204" pitchFamily="34" charset="0"/>
                <a:cs typeface="Calibri" panose="020F0502020204030204" pitchFamily="34" charset="0"/>
              </a:rPr>
              <a:t>.</a:t>
            </a:r>
          </a:p>
          <a:p>
            <a:pPr marL="344488" indent="-344488">
              <a:lnSpc>
                <a:spcPct val="120000"/>
              </a:lnSpc>
              <a:spcBef>
                <a:spcPts val="0"/>
              </a:spcBef>
              <a:spcAft>
                <a:spcPts val="0"/>
              </a:spcAft>
              <a:buClrTx/>
              <a:buSzPct val="65000"/>
              <a:buFont typeface="Calibri" panose="020F0502020204030204" pitchFamily="34" charset="0"/>
              <a:buChar char="●"/>
            </a:pPr>
            <a:r>
              <a:rPr lang="en-US" sz="2400" dirty="0">
                <a:latin typeface="Calibri" panose="020F0502020204030204" pitchFamily="34" charset="0"/>
                <a:cs typeface="Calibri" panose="020F0502020204030204" pitchFamily="34" charset="0"/>
              </a:rPr>
              <a:t>EAS Participants must deliver Presidential alerts and nationwide monthly and weekly tests.  </a:t>
            </a:r>
          </a:p>
          <a:p>
            <a:pPr marL="687388" lvl="3" indent="-342900">
              <a:lnSpc>
                <a:spcPct val="120000"/>
              </a:lnSpc>
              <a:spcBef>
                <a:spcPts val="0"/>
              </a:spcBef>
              <a:spcAft>
                <a:spcPts val="600"/>
              </a:spcAft>
              <a:buClrTx/>
              <a:buSzPct val="65000"/>
              <a:buFont typeface="Calibri" panose="020F0502020204030204" pitchFamily="34" charset="0"/>
              <a:buChar char="−"/>
            </a:pPr>
            <a:r>
              <a:rPr lang="en-US" sz="2000" dirty="0">
                <a:latin typeface="Calibri" panose="020F0502020204030204" pitchFamily="34" charset="0"/>
                <a:cs typeface="Calibri" panose="020F0502020204030204" pitchFamily="34" charset="0"/>
              </a:rPr>
              <a:t>Delivery of other alerts (weather, state, AMBER) is voluntary.</a:t>
            </a:r>
          </a:p>
          <a:p>
            <a:pPr marL="344488" lvl="2" indent="-344488">
              <a:lnSpc>
                <a:spcPct val="120000"/>
              </a:lnSpc>
              <a:spcBef>
                <a:spcPts val="0"/>
              </a:spcBef>
              <a:spcAft>
                <a:spcPts val="0"/>
              </a:spcAft>
              <a:buClrTx/>
              <a:buSzPct val="65000"/>
              <a:buFont typeface="Calibri" panose="020F0502020204030204" pitchFamily="34" charset="0"/>
              <a:buChar char="●"/>
            </a:pPr>
            <a:r>
              <a:rPr lang="en-US" sz="2400" dirty="0">
                <a:latin typeface="Calibri" panose="020F0502020204030204" pitchFamily="34" charset="0"/>
                <a:cs typeface="Calibri" panose="020F0502020204030204" pitchFamily="34" charset="0"/>
              </a:rPr>
              <a:t>EAS Alerts must be accessible to people with disabilities.  </a:t>
            </a:r>
          </a:p>
          <a:p>
            <a:pPr marL="687388" lvl="3" indent="-342900">
              <a:lnSpc>
                <a:spcPct val="120000"/>
              </a:lnSpc>
              <a:spcBef>
                <a:spcPts val="0"/>
              </a:spcBef>
              <a:spcAft>
                <a:spcPts val="1200"/>
              </a:spcAft>
              <a:buClrTx/>
              <a:buSzPct val="65000"/>
              <a:buFont typeface="Calibri" panose="020F0502020204030204" pitchFamily="34" charset="0"/>
              <a:buChar char="−"/>
            </a:pPr>
            <a:r>
              <a:rPr lang="en-US" dirty="0"/>
              <a:t>The visual message portion of an EAS alert, whether video crawl or block text, must be displayed at the top of the television screen or where it will not interfere with other visual messages, in a manner (i.e., font size, color, contrast, location, and speed) that is readily readable and understandable that does not contain overlapping lines of EAS text or extend beyond the viewable display (except for video crawls that intentionally scroll on and off of the screen), and in full at least once during any EAS message. </a:t>
            </a:r>
            <a:endParaRPr lang="en-US" sz="20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2E97637-B616-4774-A4AD-D20640174AC9}"/>
              </a:ext>
            </a:extLst>
          </p:cNvPr>
          <p:cNvSpPr>
            <a:spLocks noGrp="1"/>
          </p:cNvSpPr>
          <p:nvPr>
            <p:ph type="sldNum" sz="quarter" idx="10"/>
          </p:nvPr>
        </p:nvSpPr>
        <p:spPr/>
        <p:txBody>
          <a:bodyPr/>
          <a:lstStyle/>
          <a:p>
            <a:fld id="{F36C87F6-986D-49E6-AF40-1B3A1EE8064D}" type="slidenum">
              <a:rPr lang="en-US" smtClean="0"/>
              <a:t>5</a:t>
            </a:fld>
            <a:endParaRPr lang="en-US"/>
          </a:p>
        </p:txBody>
      </p:sp>
      <p:pic>
        <p:nvPicPr>
          <p:cNvPr id="8" name="Audio 7">
            <a:hlinkClick r:id="" action="ppaction://media"/>
            <a:extLst>
              <a:ext uri="{FF2B5EF4-FFF2-40B4-BE49-F238E27FC236}">
                <a16:creationId xmlns:a16="http://schemas.microsoft.com/office/drawing/2014/main" id="{4390B854-00B4-4DCD-B34C-14789FEE31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1532297"/>
      </p:ext>
    </p:extLst>
  </p:cSld>
  <p:clrMapOvr>
    <a:masterClrMapping/>
  </p:clrMapOvr>
  <mc:AlternateContent xmlns:mc="http://schemas.openxmlformats.org/markup-compatibility/2006" xmlns:p14="http://schemas.microsoft.com/office/powerpoint/2010/main">
    <mc:Choice Requires="p14">
      <p:transition spd="med" p14:dur="700" advTm="37986">
        <p:fade/>
      </p:transition>
    </mc:Choice>
    <mc:Fallback xmlns="">
      <p:transition spd="med" advTm="379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96B14-2719-414D-8495-62CFB9B4858F}"/>
              </a:ext>
            </a:extLst>
          </p:cNvPr>
          <p:cNvSpPr>
            <a:spLocks noGrp="1"/>
          </p:cNvSpPr>
          <p:nvPr>
            <p:ph type="title"/>
          </p:nvPr>
        </p:nvSpPr>
        <p:spPr/>
        <p:txBody>
          <a:bodyPr/>
          <a:lstStyle/>
          <a:p>
            <a:r>
              <a:rPr lang="en-US" dirty="0"/>
              <a:t>EAS Distribution</a:t>
            </a:r>
          </a:p>
        </p:txBody>
      </p:sp>
      <p:sp>
        <p:nvSpPr>
          <p:cNvPr id="3" name="Content Placeholder 2">
            <a:extLst>
              <a:ext uri="{FF2B5EF4-FFF2-40B4-BE49-F238E27FC236}">
                <a16:creationId xmlns:a16="http://schemas.microsoft.com/office/drawing/2014/main" id="{6E3E7948-2902-41EC-A717-88049C01BEAB}"/>
              </a:ext>
            </a:extLst>
          </p:cNvPr>
          <p:cNvSpPr>
            <a:spLocks noGrp="1"/>
          </p:cNvSpPr>
          <p:nvPr>
            <p:ph idx="1"/>
          </p:nvPr>
        </p:nvSpPr>
        <p:spPr>
          <a:xfrm>
            <a:off x="304800" y="1676400"/>
            <a:ext cx="8458200" cy="4419600"/>
          </a:xfrm>
        </p:spPr>
        <p:txBody>
          <a:bodyPr/>
          <a:lstStyle/>
          <a:p>
            <a:pPr marL="687388" lvl="1" indent="-342900">
              <a:lnSpc>
                <a:spcPct val="120000"/>
              </a:lnSpc>
              <a:spcBef>
                <a:spcPts val="0"/>
              </a:spcBef>
              <a:spcAft>
                <a:spcPts val="600"/>
              </a:spcAft>
              <a:buClrTx/>
              <a:buSzPct val="65000"/>
            </a:pPr>
            <a:r>
              <a:rPr lang="en-US" sz="2800" dirty="0">
                <a:latin typeface="Calibri" panose="020F0502020204030204" pitchFamily="34" charset="0"/>
                <a:cs typeface="Calibri" panose="020F0502020204030204" pitchFamily="34" charset="0"/>
              </a:rPr>
              <a:t>EAS alerts are delivered to EAS Participants either over the internet from FEMA’s Integrated Public Alert and Warning System (IPAWS) gateway or by over-the-air broadcast.  </a:t>
            </a:r>
          </a:p>
          <a:p>
            <a:pPr marL="687388" lvl="1" indent="-342900">
              <a:lnSpc>
                <a:spcPct val="120000"/>
              </a:lnSpc>
              <a:spcBef>
                <a:spcPts val="0"/>
              </a:spcBef>
              <a:spcAft>
                <a:spcPts val="1200"/>
              </a:spcAft>
              <a:buClrTx/>
              <a:buSzPct val="65000"/>
            </a:pPr>
            <a:r>
              <a:rPr lang="en-US" sz="2800" dirty="0">
                <a:latin typeface="Calibri" panose="020F0502020204030204" pitchFamily="34" charset="0"/>
                <a:cs typeface="Calibri" panose="020F0502020204030204" pitchFamily="34" charset="0"/>
              </a:rPr>
              <a:t>EAS Participants are required to monitor both systems for redundancy</a:t>
            </a:r>
            <a:r>
              <a:rPr lang="en-US" sz="2000" dirty="0">
                <a:latin typeface="Calibri" panose="020F0502020204030204" pitchFamily="34" charset="0"/>
                <a:cs typeface="Calibri" panose="020F0502020204030204" pitchFamily="34" charset="0"/>
              </a:rPr>
              <a:t>.</a:t>
            </a:r>
            <a:endParaRPr lang="en-US" sz="2000" dirty="0"/>
          </a:p>
          <a:p>
            <a:endParaRPr lang="en-US" dirty="0"/>
          </a:p>
        </p:txBody>
      </p:sp>
      <p:sp>
        <p:nvSpPr>
          <p:cNvPr id="4" name="Slide Number Placeholder 3">
            <a:extLst>
              <a:ext uri="{FF2B5EF4-FFF2-40B4-BE49-F238E27FC236}">
                <a16:creationId xmlns:a16="http://schemas.microsoft.com/office/drawing/2014/main" id="{FD4836F8-5E7D-4841-88D6-A4C3C1B8EEDE}"/>
              </a:ext>
            </a:extLst>
          </p:cNvPr>
          <p:cNvSpPr>
            <a:spLocks noGrp="1"/>
          </p:cNvSpPr>
          <p:nvPr>
            <p:ph type="sldNum" sz="quarter" idx="10"/>
          </p:nvPr>
        </p:nvSpPr>
        <p:spPr/>
        <p:txBody>
          <a:bodyPr/>
          <a:lstStyle/>
          <a:p>
            <a:fld id="{F36C87F6-986D-49E6-AF40-1B3A1EE8064D}" type="slidenum">
              <a:rPr lang="en-US" smtClean="0"/>
              <a:t>6</a:t>
            </a:fld>
            <a:endParaRPr lang="en-US"/>
          </a:p>
        </p:txBody>
      </p:sp>
      <p:pic>
        <p:nvPicPr>
          <p:cNvPr id="7" name="Audio 6">
            <a:hlinkClick r:id="" action="ppaction://media"/>
            <a:extLst>
              <a:ext uri="{FF2B5EF4-FFF2-40B4-BE49-F238E27FC236}">
                <a16:creationId xmlns:a16="http://schemas.microsoft.com/office/drawing/2014/main" id="{5F3BDB62-6BFE-4FA8-B5ED-CAE29B936F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09843403"/>
      </p:ext>
    </p:extLst>
  </p:cSld>
  <p:clrMapOvr>
    <a:masterClrMapping/>
  </p:clrMapOvr>
  <mc:AlternateContent xmlns:mc="http://schemas.openxmlformats.org/markup-compatibility/2006" xmlns:p14="http://schemas.microsoft.com/office/powerpoint/2010/main">
    <mc:Choice Requires="p14">
      <p:transition spd="med" p14:dur="700" advTm="21924">
        <p:fade/>
      </p:transition>
    </mc:Choice>
    <mc:Fallback xmlns="">
      <p:transition spd="med" advTm="219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47800" y="1801813"/>
            <a:ext cx="6172200" cy="4105275"/>
          </a:xfrm>
        </p:spPr>
        <p:txBody>
          <a:bodyPr/>
          <a:lstStyle/>
          <a:p>
            <a:pPr lvl="1"/>
            <a:endParaRPr lang="en-US" dirty="0"/>
          </a:p>
        </p:txBody>
      </p:sp>
      <p:sp>
        <p:nvSpPr>
          <p:cNvPr id="3" name="Title 2"/>
          <p:cNvSpPr>
            <a:spLocks noGrp="1"/>
          </p:cNvSpPr>
          <p:nvPr>
            <p:ph type="title"/>
          </p:nvPr>
        </p:nvSpPr>
        <p:spPr>
          <a:xfrm>
            <a:off x="1066800" y="228600"/>
            <a:ext cx="7010400" cy="801688"/>
          </a:xfrm>
        </p:spPr>
        <p:txBody>
          <a:bodyPr/>
          <a:lstStyle/>
          <a:p>
            <a:r>
              <a:rPr lang="en-US" sz="3200" b="1">
                <a:latin typeface="Calibri" panose="020F0502020204030204" pitchFamily="34" charset="0"/>
                <a:cs typeface="Calibri" panose="020F0502020204030204" pitchFamily="34" charset="0"/>
              </a:rPr>
              <a:t>The EAS </a:t>
            </a:r>
            <a:r>
              <a:rPr lang="en-US" sz="3200" b="1" dirty="0">
                <a:latin typeface="Calibri" panose="020F0502020204030204" pitchFamily="34" charset="0"/>
                <a:cs typeface="Calibri" panose="020F0502020204030204" pitchFamily="34" charset="0"/>
              </a:rPr>
              <a:t>Protocol “Daisy Chain”</a:t>
            </a:r>
          </a:p>
        </p:txBody>
      </p:sp>
      <p:pic>
        <p:nvPicPr>
          <p:cNvPr id="5" name="Content Placeholder 8" descr="Description: EAS Architecture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600200"/>
            <a:ext cx="8305800" cy="4876800"/>
          </a:xfrm>
          <a:prstGeom prst="rect">
            <a:avLst/>
          </a:prstGeom>
          <a:noFill/>
          <a:ln>
            <a:noFill/>
          </a:ln>
        </p:spPr>
      </p:pic>
      <p:sp>
        <p:nvSpPr>
          <p:cNvPr id="4" name="Slide Number Placeholder 3">
            <a:extLst>
              <a:ext uri="{FF2B5EF4-FFF2-40B4-BE49-F238E27FC236}">
                <a16:creationId xmlns:a16="http://schemas.microsoft.com/office/drawing/2014/main" id="{C3248DDB-0A36-4DE4-A2C9-0F3FEF2EC756}"/>
              </a:ext>
            </a:extLst>
          </p:cNvPr>
          <p:cNvSpPr>
            <a:spLocks noGrp="1"/>
          </p:cNvSpPr>
          <p:nvPr>
            <p:ph type="sldNum" sz="quarter" idx="10"/>
          </p:nvPr>
        </p:nvSpPr>
        <p:spPr/>
        <p:txBody>
          <a:bodyPr/>
          <a:lstStyle/>
          <a:p>
            <a:fld id="{F36C87F6-986D-49E6-AF40-1B3A1EE8064D}" type="slidenum">
              <a:rPr lang="en-US" smtClean="0"/>
              <a:t>7</a:t>
            </a:fld>
            <a:endParaRPr lang="en-US"/>
          </a:p>
        </p:txBody>
      </p:sp>
      <p:pic>
        <p:nvPicPr>
          <p:cNvPr id="14" name="Audio 13">
            <a:hlinkClick r:id="" action="ppaction://media"/>
            <a:extLst>
              <a:ext uri="{FF2B5EF4-FFF2-40B4-BE49-F238E27FC236}">
                <a16:creationId xmlns:a16="http://schemas.microsoft.com/office/drawing/2014/main" id="{6F692EC5-4C02-473D-B23F-E238D29E2B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66162493"/>
      </p:ext>
    </p:extLst>
  </p:cSld>
  <p:clrMapOvr>
    <a:masterClrMapping/>
  </p:clrMapOvr>
  <mc:AlternateContent xmlns:mc="http://schemas.openxmlformats.org/markup-compatibility/2006" xmlns:p14="http://schemas.microsoft.com/office/powerpoint/2010/main">
    <mc:Choice Requires="p14">
      <p:transition spd="med" p14:dur="700" advTm="142302">
        <p:fade/>
      </p:transition>
    </mc:Choice>
    <mc:Fallback xmlns="">
      <p:transition spd="med" advTm="1423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1752600"/>
            <a:ext cx="8001000" cy="4702408"/>
          </a:xfrm>
          <a:prstGeom prst="rect">
            <a:avLst/>
          </a:prstGeom>
        </p:spPr>
      </p:pic>
      <p:sp>
        <p:nvSpPr>
          <p:cNvPr id="3" name="TextBox 2">
            <a:extLst>
              <a:ext uri="{FF2B5EF4-FFF2-40B4-BE49-F238E27FC236}">
                <a16:creationId xmlns:a16="http://schemas.microsoft.com/office/drawing/2014/main" id="{D30EB722-CE6E-43D1-80A7-EA9B6C3875FF}"/>
              </a:ext>
            </a:extLst>
          </p:cNvPr>
          <p:cNvSpPr txBox="1"/>
          <p:nvPr/>
        </p:nvSpPr>
        <p:spPr>
          <a:xfrm>
            <a:off x="1143000" y="1290935"/>
            <a:ext cx="7543800" cy="461665"/>
          </a:xfrm>
          <a:prstGeom prst="rect">
            <a:avLst/>
          </a:prstGeom>
          <a:noFill/>
        </p:spPr>
        <p:txBody>
          <a:bodyPr wrap="square" rtlCol="0">
            <a:spAutoFit/>
          </a:bodyPr>
          <a:lstStyle/>
          <a:p>
            <a:r>
              <a:rPr lang="en-US" sz="2400" dirty="0"/>
              <a:t>Integrated Public Alert and Warning System (IPAWS)</a:t>
            </a:r>
          </a:p>
        </p:txBody>
      </p:sp>
      <p:sp>
        <p:nvSpPr>
          <p:cNvPr id="6" name="TextBox 5">
            <a:extLst>
              <a:ext uri="{FF2B5EF4-FFF2-40B4-BE49-F238E27FC236}">
                <a16:creationId xmlns:a16="http://schemas.microsoft.com/office/drawing/2014/main" id="{7D761354-86BB-4A10-943D-3BD10DC0348E}"/>
              </a:ext>
            </a:extLst>
          </p:cNvPr>
          <p:cNvSpPr txBox="1"/>
          <p:nvPr/>
        </p:nvSpPr>
        <p:spPr>
          <a:xfrm>
            <a:off x="838200" y="304800"/>
            <a:ext cx="7391400" cy="584775"/>
          </a:xfrm>
          <a:prstGeom prst="rect">
            <a:avLst/>
          </a:prstGeom>
          <a:noFill/>
        </p:spPr>
        <p:txBody>
          <a:bodyPr wrap="square" rtlCol="0">
            <a:spAutoFit/>
          </a:bodyPr>
          <a:lstStyle/>
          <a:p>
            <a:pPr algn="ctr"/>
            <a:r>
              <a:rPr lang="en-US" sz="3200" b="1" dirty="0">
                <a:solidFill>
                  <a:srgbClr val="003399"/>
                </a:solidFill>
                <a:latin typeface="Calibri" panose="020F0502020204030204" pitchFamily="34" charset="0"/>
                <a:cs typeface="Calibri" panose="020F0502020204030204" pitchFamily="34" charset="0"/>
              </a:rPr>
              <a:t>EAS Distribution over IPAWS </a:t>
            </a:r>
          </a:p>
        </p:txBody>
      </p:sp>
      <p:sp>
        <p:nvSpPr>
          <p:cNvPr id="2" name="Slide Number Placeholder 1">
            <a:extLst>
              <a:ext uri="{FF2B5EF4-FFF2-40B4-BE49-F238E27FC236}">
                <a16:creationId xmlns:a16="http://schemas.microsoft.com/office/drawing/2014/main" id="{834F363D-3EFF-43E8-B9CC-2C109A694FA8}"/>
              </a:ext>
            </a:extLst>
          </p:cNvPr>
          <p:cNvSpPr>
            <a:spLocks noGrp="1"/>
          </p:cNvSpPr>
          <p:nvPr>
            <p:ph type="sldNum" sz="quarter" idx="10"/>
          </p:nvPr>
        </p:nvSpPr>
        <p:spPr/>
        <p:txBody>
          <a:bodyPr/>
          <a:lstStyle/>
          <a:p>
            <a:fld id="{F36C87F6-986D-49E6-AF40-1B3A1EE8064D}" type="slidenum">
              <a:rPr lang="en-US" smtClean="0"/>
              <a:t>8</a:t>
            </a:fld>
            <a:endParaRPr lang="en-US"/>
          </a:p>
        </p:txBody>
      </p:sp>
      <p:pic>
        <p:nvPicPr>
          <p:cNvPr id="11" name="Audio 10">
            <a:hlinkClick r:id="" action="ppaction://media"/>
            <a:extLst>
              <a:ext uri="{FF2B5EF4-FFF2-40B4-BE49-F238E27FC236}">
                <a16:creationId xmlns:a16="http://schemas.microsoft.com/office/drawing/2014/main" id="{CA0F1269-B5E0-4016-A3B9-0A5FB34D97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41756553"/>
      </p:ext>
    </p:extLst>
  </p:cSld>
  <p:clrMapOvr>
    <a:masterClrMapping/>
  </p:clrMapOvr>
  <mc:AlternateContent xmlns:mc="http://schemas.openxmlformats.org/markup-compatibility/2006" xmlns:p14="http://schemas.microsoft.com/office/powerpoint/2010/main">
    <mc:Choice Requires="p14">
      <p:transition spd="med" p14:dur="700" advTm="59453">
        <p:fade/>
      </p:transition>
    </mc:Choice>
    <mc:Fallback xmlns="">
      <p:transition spd="med" advTm="594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CA45B-F6CF-4C6C-8137-1C1A67E3B840}"/>
              </a:ext>
            </a:extLst>
          </p:cNvPr>
          <p:cNvSpPr>
            <a:spLocks noGrp="1"/>
          </p:cNvSpPr>
          <p:nvPr>
            <p:ph type="title"/>
          </p:nvPr>
        </p:nvSpPr>
        <p:spPr/>
        <p:txBody>
          <a:bodyPr/>
          <a:lstStyle/>
          <a:p>
            <a:r>
              <a:rPr lang="en-US" dirty="0"/>
              <a:t>Are Low Power Broadcasters EAS Participants?</a:t>
            </a:r>
          </a:p>
        </p:txBody>
      </p:sp>
      <p:sp>
        <p:nvSpPr>
          <p:cNvPr id="3" name="Content Placeholder 2">
            <a:extLst>
              <a:ext uri="{FF2B5EF4-FFF2-40B4-BE49-F238E27FC236}">
                <a16:creationId xmlns:a16="http://schemas.microsoft.com/office/drawing/2014/main" id="{973A4426-BD30-4940-973F-3C0F043545FC}"/>
              </a:ext>
            </a:extLst>
          </p:cNvPr>
          <p:cNvSpPr>
            <a:spLocks noGrp="1"/>
          </p:cNvSpPr>
          <p:nvPr>
            <p:ph idx="1"/>
          </p:nvPr>
        </p:nvSpPr>
        <p:spPr/>
        <p:txBody>
          <a:bodyPr>
            <a:normAutofit/>
          </a:bodyPr>
          <a:lstStyle/>
          <a:p>
            <a:r>
              <a:rPr lang="en-US" dirty="0"/>
              <a:t>EAS Participants include Low Power FM stations (LPFM), low power television stations (LPTV), Class D non-commercial educational FM stations, and EAS Participants that are silent pursuant to a grant of Special Temporary Authority.  </a:t>
            </a:r>
          </a:p>
          <a:p>
            <a:r>
              <a:rPr lang="en-US" dirty="0"/>
              <a:t>EAS Participants are required to participate in nationwide tests and register and file in ETRS.  </a:t>
            </a:r>
          </a:p>
          <a:p>
            <a:pPr marL="0" indent="0">
              <a:buNone/>
            </a:pPr>
            <a:endParaRPr lang="en-US" dirty="0"/>
          </a:p>
        </p:txBody>
      </p:sp>
      <p:sp>
        <p:nvSpPr>
          <p:cNvPr id="4" name="Slide Number Placeholder 3">
            <a:extLst>
              <a:ext uri="{FF2B5EF4-FFF2-40B4-BE49-F238E27FC236}">
                <a16:creationId xmlns:a16="http://schemas.microsoft.com/office/drawing/2014/main" id="{DD61C84C-B024-4F99-8D15-D341892519AB}"/>
              </a:ext>
            </a:extLst>
          </p:cNvPr>
          <p:cNvSpPr>
            <a:spLocks noGrp="1"/>
          </p:cNvSpPr>
          <p:nvPr>
            <p:ph type="sldNum" sz="quarter" idx="10"/>
          </p:nvPr>
        </p:nvSpPr>
        <p:spPr/>
        <p:txBody>
          <a:bodyPr/>
          <a:lstStyle/>
          <a:p>
            <a:fld id="{F36C87F6-986D-49E6-AF40-1B3A1EE8064D}" type="slidenum">
              <a:rPr lang="en-US" smtClean="0"/>
              <a:t>9</a:t>
            </a:fld>
            <a:endParaRPr lang="en-US"/>
          </a:p>
        </p:txBody>
      </p:sp>
      <p:pic>
        <p:nvPicPr>
          <p:cNvPr id="6" name="Audio 5">
            <a:hlinkClick r:id="" action="ppaction://media"/>
            <a:extLst>
              <a:ext uri="{FF2B5EF4-FFF2-40B4-BE49-F238E27FC236}">
                <a16:creationId xmlns:a16="http://schemas.microsoft.com/office/drawing/2014/main" id="{3414E049-510C-4CCB-A264-4D30174B46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47149062"/>
      </p:ext>
    </p:extLst>
  </p:cSld>
  <p:clrMapOvr>
    <a:masterClrMapping/>
  </p:clrMapOvr>
  <mc:AlternateContent xmlns:mc="http://schemas.openxmlformats.org/markup-compatibility/2006" xmlns:p14="http://schemas.microsoft.com/office/powerpoint/2010/main">
    <mc:Choice Requires="p14">
      <p:transition spd="med" p14:dur="700" advTm="31890">
        <p:fade/>
      </p:transition>
    </mc:Choice>
    <mc:Fallback xmlns="">
      <p:transition spd="med" advTm="318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4"/>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FCC Theme">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CC Theme" id="{1EE067A2-8495-42ED-ACB5-E31F6ED78532}" vid="{B42910CE-6F57-4E3D-BFFF-7088B4088C59}"/>
    </a:ext>
  </a:extLst>
</a:theme>
</file>

<file path=ppt/theme/theme2.xml><?xml version="1.0" encoding="utf-8"?>
<a:theme xmlns:a="http://schemas.openxmlformats.org/drawingml/2006/main" name="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8.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6C15E9C3DC5B44BF2F529F5EE57B4B" ma:contentTypeVersion="9" ma:contentTypeDescription="Create a new document." ma:contentTypeScope="" ma:versionID="4cec0e4fb165e7fd11105a0a9d3e8a6c">
  <xsd:schema xmlns:xsd="http://www.w3.org/2001/XMLSchema" xmlns:xs="http://www.w3.org/2001/XMLSchema" xmlns:p="http://schemas.microsoft.com/office/2006/metadata/properties" xmlns:ns3="62ba0a74-032f-4475-b734-5cf57e266fc7" xmlns:ns4="82584e1f-e9e7-4133-a51b-3f2e12b8b212" targetNamespace="http://schemas.microsoft.com/office/2006/metadata/properties" ma:root="true" ma:fieldsID="10072b8a5abe09636ca3e511d8392b13" ns3:_="" ns4:_="">
    <xsd:import namespace="62ba0a74-032f-4475-b734-5cf57e266fc7"/>
    <xsd:import namespace="82584e1f-e9e7-4133-a51b-3f2e12b8b21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ba0a74-032f-4475-b734-5cf57e266f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584e1f-e9e7-4133-a51b-3f2e12b8b212"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F9ECEE-2C45-41F5-8420-445BAF8BB4A3}">
  <ds:schemaRefs>
    <ds:schemaRef ds:uri="http://schemas.microsoft.com/sharepoint/v3/contenttype/forms"/>
  </ds:schemaRefs>
</ds:datastoreItem>
</file>

<file path=customXml/itemProps2.xml><?xml version="1.0" encoding="utf-8"?>
<ds:datastoreItem xmlns:ds="http://schemas.openxmlformats.org/officeDocument/2006/customXml" ds:itemID="{4F3CF41D-2817-4D35-B80C-8805DEDE92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ba0a74-032f-4475-b734-5cf57e266fc7"/>
    <ds:schemaRef ds:uri="82584e1f-e9e7-4133-a51b-3f2e12b8b2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131254-D0BF-4690-A952-CDE8B6A58D06}">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82584e1f-e9e7-4133-a51b-3f2e12b8b212"/>
    <ds:schemaRef ds:uri="62ba0a74-032f-4475-b734-5cf57e266fc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FCC Theme</Template>
  <TotalTime>0</TotalTime>
  <Words>1531</Words>
  <Application>Microsoft Office PowerPoint</Application>
  <PresentationFormat>On-screen Show (4:3)</PresentationFormat>
  <Paragraphs>119</Paragraphs>
  <Slides>19</Slides>
  <Notes>12</Notes>
  <HiddenSlides>0</HiddenSlides>
  <MMClips>21</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19</vt:i4>
      </vt:variant>
    </vt:vector>
  </HeadingPairs>
  <TitlesOfParts>
    <vt:vector size="31" baseType="lpstr">
      <vt:lpstr>Arial</vt:lpstr>
      <vt:lpstr>Calibri</vt:lpstr>
      <vt:lpstr>Century Gothic</vt:lpstr>
      <vt:lpstr>Tahoma</vt:lpstr>
      <vt:lpstr>Times New Roman</vt:lpstr>
      <vt:lpstr>Wingdings</vt:lpstr>
      <vt:lpstr>FCC Theme</vt:lpstr>
      <vt:lpstr>4_Custom Design</vt:lpstr>
      <vt:lpstr>1_Custom Design</vt:lpstr>
      <vt:lpstr>13_Custom Design</vt:lpstr>
      <vt:lpstr>10_Custom Design</vt:lpstr>
      <vt:lpstr>7_Custom Design</vt:lpstr>
      <vt:lpstr>Webinar For Low Power Broadcasters on  the Emergency Alert System (EAS) and  the EAS Test Reporting System (ETRS) _________________</vt:lpstr>
      <vt:lpstr>                     Goal of this Webinar  </vt:lpstr>
      <vt:lpstr>Low Power Broadcaster Participation</vt:lpstr>
      <vt:lpstr> Emergency Alert System  </vt:lpstr>
      <vt:lpstr>The Emergency Alert System (EAS)</vt:lpstr>
      <vt:lpstr>EAS Distribution</vt:lpstr>
      <vt:lpstr>The EAS Protocol “Daisy Chain”</vt:lpstr>
      <vt:lpstr>PowerPoint Presentation</vt:lpstr>
      <vt:lpstr>Are Low Power Broadcasters EAS Participants?</vt:lpstr>
      <vt:lpstr>FAQs</vt:lpstr>
      <vt:lpstr>EAS Test Reporting System</vt:lpstr>
      <vt:lpstr>Filing in ETRS</vt:lpstr>
      <vt:lpstr>PowerPoint Presentation</vt:lpstr>
      <vt:lpstr>PowerPoint Presentation</vt:lpstr>
      <vt:lpstr>PowerPoint Presentation</vt:lpstr>
      <vt:lpstr>Test Preparations - State EAS Plans</vt:lpstr>
      <vt:lpstr>Test Preparations – EAS Handbook</vt:lpstr>
      <vt:lpstr>Test Preparations - Equipment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For Low Power Broadcasters on  the Emergency Alert System (EAS) and  the EAS Test Reporting System (ETRS) _________________</dc:title>
  <dc:creator/>
  <cp:keywords/>
  <cp:lastModifiedBy/>
  <cp:revision>2</cp:revision>
  <dcterms:created xsi:type="dcterms:W3CDTF">2016-07-27T13:12:42Z</dcterms:created>
  <dcterms:modified xsi:type="dcterms:W3CDTF">2023-08-14T15:45:13Z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TC028048799991</vt:lpwstr>
  </property>
  <property fmtid="{D5CDD505-2E9C-101B-9397-08002B2CF9AE}" pid="3" name="ContentTypeId">
    <vt:lpwstr>0x010100116C15E9C3DC5B44BF2F529F5EE57B4B</vt:lpwstr>
  </property>
</Properties>
</file>