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C6473-86A7-410B-A9D9-1B5F7E894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A5DA2-9FAE-46CB-899D-87E1004F87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69773-673B-4DB5-9D60-15F0B2D1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FA6D2-102B-4025-A9C5-484DD9EEA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DFDE0-FCCA-43F2-9715-08C553BFB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9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DE989-A6FA-40FC-8540-4D22B72D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9785B1-E27A-4CFB-B325-67C053F71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097B3-B288-451B-9FD9-90D57AE62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4567F-63A6-4161-8128-3670D01D8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2CA547-01F5-4605-B4CF-D0512E04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3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4A71F-8BC2-4E90-8097-380522DDC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2137AC-8924-4BD9-8821-C3FA1D834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C0A20-97AD-4E79-B678-6F0AFFE64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9CAA9-4B78-46CE-B9F0-2021BE0CC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A181D-B35C-4B9F-A7A1-DD54AE2ED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F8FC-0F86-4910-BEBF-09EE93251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3F8F2-C4D3-4786-94AD-A15346FFA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BBB1B5-F1B1-47DF-A18B-589D29A5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10013-075F-41A9-8EFE-02147B83F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247E0-3A1A-4EEA-B499-86469DDE0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5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6489-2741-4F65-8911-11218AC3F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148AE-1EE1-4C83-AFFE-077B5BD4E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F2A56-FED3-4336-8658-124F08E15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513BD-A281-4536-B23E-75AC574E2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F2569-791C-47F4-A41E-962413E9C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5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F5BEA-507E-4E60-A787-F10D1D924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31EC9-CB73-46EC-8BBD-623057BEB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D1CA58-E0DC-40F0-A579-F2026AEC0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8D4D9-376D-4B61-BCD6-D374194AB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771EF-46BF-4D2E-B1F2-6247CA37E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BEF8C-9342-46C9-AF76-9A5927CC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9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015CF-0A50-400F-AB42-AFE4B294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AE18F7-6DBF-4C65-9EF8-FDF96A2D7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6954C-68BC-4584-BC17-0B05580FC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A692C0-5915-4F9E-9344-3EB807398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195BA-D799-425C-AA3D-06C4BFDD9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F8AF4-A6FA-457D-B305-987EB48F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E9CEC5-15C1-47E6-BC7F-AFD4963D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04B089-8B64-422A-914D-359F4985B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68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1F663-DFE5-4264-A7BF-87200D7E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E8AE33-78E4-41BD-B689-C6F53561C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6AB2B-969C-4863-9ABA-6B239A71F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C7463-CF6B-4E1B-8C4F-181C23824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3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7E4BB5-C250-4593-89B9-A5348997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A20469-A158-4F4D-8397-E65F1D826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F4F75C-BA5F-43BC-8395-63C205EA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3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EFFB-F109-49DB-9624-D56C73286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69DED-5516-49D1-A959-FB7429024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5CBD-53FF-4734-9BC3-CA16C1EEB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25DEE1-4A77-48C3-942E-8EA8DED6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65BE22-B520-49EE-A089-38C6486C7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E09B56-333D-4661-BB10-2C9168BD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7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EE156-8F0C-4238-A9CB-F5958BA6E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7B9DA-8C6A-43FE-892D-79AA26EB4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6D7DC-53D5-47C3-93BE-A06984125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F7D36-070D-48D3-8066-4E3623450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A3D65-53C7-4725-88CA-1F4D497A0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1811F-22D8-4EA9-9F85-5A78203C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1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540097-2E06-467E-8900-B0A7996D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28B82-FDFC-42D0-B647-BE2D129E9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81386-AF91-43CC-900A-45E4FC442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4A6D-409B-437A-912F-97EF27F925DA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0470B-A216-43BF-8908-35B754517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F3F5-8677-4DD4-80E0-4FE958019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6C67A-EFC7-4498-8C06-72B77EF5D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3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111D94BC-B6BE-46D7-8ECA-C53B641FC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F79A22-39EC-47F7-8546-CF10720A9988}" type="slidenum">
              <a:rPr lang="en-CA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CA" altLang="en-US" sz="1400" dirty="0"/>
          </a:p>
        </p:txBody>
      </p:sp>
      <p:sp>
        <p:nvSpPr>
          <p:cNvPr id="14341" name="Rectangle 2">
            <a:extLst>
              <a:ext uri="{FF2B5EF4-FFF2-40B4-BE49-F238E27FC236}">
                <a16:creationId xmlns:a16="http://schemas.microsoft.com/office/drawing/2014/main" id="{72CFF549-3527-4187-BB83-26167A0E13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u="sng" dirty="0"/>
              <a:t>2021 Welch LLP Performance Review</a:t>
            </a:r>
          </a:p>
        </p:txBody>
      </p:sp>
      <p:sp>
        <p:nvSpPr>
          <p:cNvPr id="14342" name="Rectangle 3">
            <a:extLst>
              <a:ext uri="{FF2B5EF4-FFF2-40B4-BE49-F238E27FC236}">
                <a16:creationId xmlns:a16="http://schemas.microsoft.com/office/drawing/2014/main" id="{703A3749-F522-4E9C-AE0A-8311B97A6B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/>
              <a:t>Welch LLP rating for 2021 was “MET” and is the recommendation of the NAOWG.  This rating is defined below:</a:t>
            </a:r>
          </a:p>
          <a:p>
            <a:pPr eaLnBrk="1" hangingPunct="1">
              <a:buFontTx/>
              <a:buNone/>
            </a:pPr>
            <a:endParaRPr lang="en-US" altLang="en-US" sz="1200" b="1" u="sng" dirty="0"/>
          </a:p>
          <a:p>
            <a:pPr eaLnBrk="1" hangingPunct="1">
              <a:buFontTx/>
              <a:buNone/>
            </a:pPr>
            <a:r>
              <a:rPr lang="en-US" altLang="en-US" sz="2000" u="sng" dirty="0"/>
              <a:t>Met performance requirements</a:t>
            </a:r>
          </a:p>
          <a:p>
            <a:pPr eaLnBrk="1" hangingPunct="1">
              <a:buFontTx/>
              <a:buNone/>
            </a:pPr>
            <a:endParaRPr lang="en-US" altLang="en-US" sz="2000" u="sng" dirty="0"/>
          </a:p>
          <a:p>
            <a:pPr eaLnBrk="1" hangingPunct="1"/>
            <a:r>
              <a:rPr lang="en-US" altLang="en-US" sz="2000" dirty="0"/>
              <a:t>   Met requirements in order to be considered successful</a:t>
            </a:r>
          </a:p>
          <a:p>
            <a:pPr marL="0" indent="0">
              <a:buNone/>
            </a:pPr>
            <a:endParaRPr lang="en-US" altLang="en-US" sz="2000" dirty="0"/>
          </a:p>
          <a:p>
            <a:pPr eaLnBrk="1" hangingPunct="1"/>
            <a:r>
              <a:rPr lang="en-US" altLang="en-US" sz="2000" dirty="0"/>
              <a:t>   Performance was competent and reliable</a:t>
            </a:r>
          </a:p>
          <a:p>
            <a:pPr marL="0" indent="0">
              <a:buNone/>
            </a:pPr>
            <a:endParaRPr lang="en-US" altLang="en-US" sz="2000" dirty="0"/>
          </a:p>
          <a:p>
            <a:pPr eaLnBrk="1" hangingPunct="1"/>
            <a:r>
              <a:rPr lang="en-US" altLang="en-US" sz="2000" dirty="0"/>
              <a:t>   Decisions and recommendations were within </a:t>
            </a:r>
            <a:br>
              <a:rPr lang="en-US" altLang="en-US" sz="2000" dirty="0"/>
            </a:br>
            <a:r>
              <a:rPr lang="en-US" altLang="en-US" sz="2000" dirty="0"/>
              <a:t>    requirements and expectations</a:t>
            </a:r>
            <a:r>
              <a:rPr lang="en-US" altLang="en-US" sz="3100" dirty="0"/>
              <a:t>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2021 Welch LLP Performance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Welch LLP Performance Review</dc:title>
  <dc:creator>Linse, Philip</dc:creator>
  <cp:lastModifiedBy>Margoux Newman</cp:lastModifiedBy>
  <cp:revision>1</cp:revision>
  <dcterms:created xsi:type="dcterms:W3CDTF">2022-06-15T16:49:06Z</dcterms:created>
  <dcterms:modified xsi:type="dcterms:W3CDTF">2022-06-22T19:47:09Z</dcterms:modified>
</cp:coreProperties>
</file>